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23"/>
  </p:notesMasterIdLst>
  <p:sldIdLst>
    <p:sldId id="730" r:id="rId3"/>
    <p:sldId id="731" r:id="rId4"/>
    <p:sldId id="283" r:id="rId5"/>
    <p:sldId id="728" r:id="rId6"/>
    <p:sldId id="276" r:id="rId7"/>
    <p:sldId id="278" r:id="rId8"/>
    <p:sldId id="279" r:id="rId9"/>
    <p:sldId id="284" r:id="rId10"/>
    <p:sldId id="264" r:id="rId11"/>
    <p:sldId id="285" r:id="rId12"/>
    <p:sldId id="259" r:id="rId13"/>
    <p:sldId id="729" r:id="rId14"/>
    <p:sldId id="286" r:id="rId15"/>
    <p:sldId id="277" r:id="rId16"/>
    <p:sldId id="270" r:id="rId17"/>
    <p:sldId id="273" r:id="rId18"/>
    <p:sldId id="282" r:id="rId19"/>
    <p:sldId id="272" r:id="rId20"/>
    <p:sldId id="732" r:id="rId21"/>
    <p:sldId id="73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9900"/>
    <a:srgbClr val="FF3399"/>
    <a:srgbClr val="CC00CC"/>
    <a:srgbClr val="90DB35"/>
    <a:srgbClr val="00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3CE2D-FF0C-4EEA-9526-A2C39CE64F64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23647-BB4F-496A-88DF-ECB4046E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44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23647-BB4F-496A-88DF-ECB4046EB3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88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23647-BB4F-496A-88DF-ECB4046EB3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88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23647-BB4F-496A-88DF-ECB4046EB3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88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2EC9-C9FA-4BFE-9E7E-82FBDBBEFB4A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FFC9-A8AD-45E8-83A0-7D8668E11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2EC9-C9FA-4BFE-9E7E-82FBDBBEFB4A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FFC9-A8AD-45E8-83A0-7D8668E11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56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2EC9-C9FA-4BFE-9E7E-82FBDBBEFB4A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FFC9-A8AD-45E8-83A0-7D8668E11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77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741894" y="5645929"/>
            <a:ext cx="461392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7633367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8253054" y="1043373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1540960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8246641" y="6181470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613020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349270" y="88217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150302" y="906827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168064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393675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151196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49409" y="152070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167171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392782" y="15614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150302" y="153182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48516" y="213458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166276" y="22171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391889" y="21752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49409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346591" y="272381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165384" y="28310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390995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48516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345697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46729" y="3362343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164491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390102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47623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45836" y="397622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163598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389209" y="40169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46729" y="398734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343911" y="456545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44943" y="459010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162704" y="467269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388316" y="46307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45836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44050" y="5203980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161811" y="528657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44943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342124" y="579320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43156" y="5817859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160918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386529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44050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559060" y="1491607"/>
            <a:ext cx="7400615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6293946" y="4047630"/>
            <a:ext cx="1726041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198767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2480972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143227" y="5626805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700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>
            <a:extLst>
              <a:ext uri="{FF2B5EF4-FFF2-40B4-BE49-F238E27FC236}">
                <a16:creationId xmlns:a16="http://schemas.microsoft.com/office/drawing/2014/main" xmlns="" id="{EB484212-E5BE-49CF-9BB6-97F931824986}"/>
              </a:ext>
            </a:extLst>
          </p:cNvPr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EC8F93EE-0195-4E31-B953-6AB9B5F1BBE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vi-VN" altLang="en-US" noProof="0"/>
              <a:t>Click to edit Master title style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xmlns="" id="{B587A30D-E3EC-4F52-A609-25C7F42C00B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vi-VN" altLang="en-US" noProof="0"/>
              <a:t>Click to edit Master subtitle style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xmlns="" id="{D47BBE9E-ACCB-40C0-87E8-FF61A7F668B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xmlns="" id="{4C828253-B467-45EC-837C-AAED736B6F3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xmlns="" id="{B4EB98D2-7AFD-4EB2-9199-3331B2DC4C6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151FA1A-CAB3-4A68-BB48-44F2A7A2D638}" type="slidenum">
              <a:rPr lang="vi-VN" altLang="en-US"/>
              <a:pPr/>
              <a:t>‹#›</a:t>
            </a:fld>
            <a:endParaRPr lang="vi-VN" altLang="en-US"/>
          </a:p>
        </p:txBody>
      </p:sp>
      <p:grpSp>
        <p:nvGrpSpPr>
          <p:cNvPr id="5128" name="Group 8">
            <a:extLst>
              <a:ext uri="{FF2B5EF4-FFF2-40B4-BE49-F238E27FC236}">
                <a16:creationId xmlns:a16="http://schemas.microsoft.com/office/drawing/2014/main" xmlns="" id="{99B8C2F2-A106-49EA-9551-B116D2B12796}"/>
              </a:ext>
            </a:extLst>
          </p:cNvPr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5129" name="Freeform 9">
              <a:extLst>
                <a:ext uri="{FF2B5EF4-FFF2-40B4-BE49-F238E27FC236}">
                  <a16:creationId xmlns:a16="http://schemas.microsoft.com/office/drawing/2014/main" xmlns="" id="{A0D5D972-A503-4AF2-B445-0011BADA10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Freeform 10">
              <a:extLst>
                <a:ext uri="{FF2B5EF4-FFF2-40B4-BE49-F238E27FC236}">
                  <a16:creationId xmlns:a16="http://schemas.microsoft.com/office/drawing/2014/main" xmlns="" id="{08E2EFED-1A90-4A39-ADFA-24CA8045AB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Freeform 11">
              <a:extLst>
                <a:ext uri="{FF2B5EF4-FFF2-40B4-BE49-F238E27FC236}">
                  <a16:creationId xmlns:a16="http://schemas.microsoft.com/office/drawing/2014/main" xmlns="" id="{C2209A7B-0F2F-4C83-810E-FEEDAA2CF7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32" name="Group 12">
              <a:extLst>
                <a:ext uri="{FF2B5EF4-FFF2-40B4-BE49-F238E27FC236}">
                  <a16:creationId xmlns:a16="http://schemas.microsoft.com/office/drawing/2014/main" xmlns="" id="{B5E40806-1EC2-4312-B862-758A14CA0E7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5133" name="Freeform 13">
                <a:extLst>
                  <a:ext uri="{FF2B5EF4-FFF2-40B4-BE49-F238E27FC236}">
                    <a16:creationId xmlns:a16="http://schemas.microsoft.com/office/drawing/2014/main" xmlns="" id="{A2E1FE6A-85D7-42E6-9A77-B9C1D327D0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" name="Freeform 14">
                <a:extLst>
                  <a:ext uri="{FF2B5EF4-FFF2-40B4-BE49-F238E27FC236}">
                    <a16:creationId xmlns:a16="http://schemas.microsoft.com/office/drawing/2014/main" xmlns="" id="{DE7E1BEE-5DE6-473A-9C0F-07EBCA9572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5" name="Freeform 15">
                <a:extLst>
                  <a:ext uri="{FF2B5EF4-FFF2-40B4-BE49-F238E27FC236}">
                    <a16:creationId xmlns:a16="http://schemas.microsoft.com/office/drawing/2014/main" xmlns="" id="{F2CDCD0A-75AC-47C6-B333-4969DC7DB68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6" name="Freeform 16">
                <a:extLst>
                  <a:ext uri="{FF2B5EF4-FFF2-40B4-BE49-F238E27FC236}">
                    <a16:creationId xmlns:a16="http://schemas.microsoft.com/office/drawing/2014/main" xmlns="" id="{854F82EC-6874-4E65-9FDF-1D5CC8DE35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7" name="Freeform 17">
                <a:extLst>
                  <a:ext uri="{FF2B5EF4-FFF2-40B4-BE49-F238E27FC236}">
                    <a16:creationId xmlns:a16="http://schemas.microsoft.com/office/drawing/2014/main" xmlns="" id="{1C531DF2-B3B6-47E8-B17F-99342896D5E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138" name="Group 18">
            <a:extLst>
              <a:ext uri="{FF2B5EF4-FFF2-40B4-BE49-F238E27FC236}">
                <a16:creationId xmlns:a16="http://schemas.microsoft.com/office/drawing/2014/main" xmlns="" id="{DDC429A1-1DA2-4DCC-A0B3-9F8C99104C8C}"/>
              </a:ext>
            </a:extLst>
          </p:cNvPr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5139" name="Freeform 19">
              <a:extLst>
                <a:ext uri="{FF2B5EF4-FFF2-40B4-BE49-F238E27FC236}">
                  <a16:creationId xmlns:a16="http://schemas.microsoft.com/office/drawing/2014/main" xmlns="" id="{C2459F48-0979-4C48-8BF4-9A53CD75B4AC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Freeform 20">
              <a:extLst>
                <a:ext uri="{FF2B5EF4-FFF2-40B4-BE49-F238E27FC236}">
                  <a16:creationId xmlns:a16="http://schemas.microsoft.com/office/drawing/2014/main" xmlns="" id="{3053DDEE-AE8D-4871-AC33-98140A18D85D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Freeform 21">
              <a:extLst>
                <a:ext uri="{FF2B5EF4-FFF2-40B4-BE49-F238E27FC236}">
                  <a16:creationId xmlns:a16="http://schemas.microsoft.com/office/drawing/2014/main" xmlns="" id="{9E21046F-130A-476A-A9BC-30E7CE2A00DD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42" name="Group 22">
              <a:extLst>
                <a:ext uri="{FF2B5EF4-FFF2-40B4-BE49-F238E27FC236}">
                  <a16:creationId xmlns:a16="http://schemas.microsoft.com/office/drawing/2014/main" xmlns="" id="{DD8E4DEB-6D7A-428E-A4C6-92F8B310D53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5143" name="Freeform 23">
                <a:extLst>
                  <a:ext uri="{FF2B5EF4-FFF2-40B4-BE49-F238E27FC236}">
                    <a16:creationId xmlns:a16="http://schemas.microsoft.com/office/drawing/2014/main" xmlns="" id="{56DF21FF-DB4C-48DB-9FBA-92B3DE97F66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4" name="Freeform 24">
                <a:extLst>
                  <a:ext uri="{FF2B5EF4-FFF2-40B4-BE49-F238E27FC236}">
                    <a16:creationId xmlns:a16="http://schemas.microsoft.com/office/drawing/2014/main" xmlns="" id="{A145E9F5-4BB1-4926-9016-D08086F73F4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5" name="Freeform 25">
                <a:extLst>
                  <a:ext uri="{FF2B5EF4-FFF2-40B4-BE49-F238E27FC236}">
                    <a16:creationId xmlns:a16="http://schemas.microsoft.com/office/drawing/2014/main" xmlns="" id="{CD349341-5B46-488C-8A93-7E9771F1F3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6" name="Freeform 26">
                <a:extLst>
                  <a:ext uri="{FF2B5EF4-FFF2-40B4-BE49-F238E27FC236}">
                    <a16:creationId xmlns:a16="http://schemas.microsoft.com/office/drawing/2014/main" xmlns="" id="{591FBEF4-98E6-4A08-8B42-71366F86AD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7" name="Freeform 27">
                <a:extLst>
                  <a:ext uri="{FF2B5EF4-FFF2-40B4-BE49-F238E27FC236}">
                    <a16:creationId xmlns:a16="http://schemas.microsoft.com/office/drawing/2014/main" xmlns="" id="{7AE15191-455B-4AF2-907A-2F33136CC8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148" name="Freeform 28">
            <a:extLst>
              <a:ext uri="{FF2B5EF4-FFF2-40B4-BE49-F238E27FC236}">
                <a16:creationId xmlns:a16="http://schemas.microsoft.com/office/drawing/2014/main" xmlns="" id="{E02AE9EF-8B08-4CAA-BCA3-849DD4E4C48A}"/>
              </a:ext>
            </a:extLst>
          </p:cNvPr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9" name="Freeform 29">
            <a:extLst>
              <a:ext uri="{FF2B5EF4-FFF2-40B4-BE49-F238E27FC236}">
                <a16:creationId xmlns:a16="http://schemas.microsoft.com/office/drawing/2014/main" xmlns="" id="{8E534469-26E7-4A78-9DDC-12BCCE3E20B3}"/>
              </a:ext>
            </a:extLst>
          </p:cNvPr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8844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A7D7D1-7A27-4992-8F44-FF06C47E5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276660-DCBC-4FFB-83E8-5579ED8F3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C618FA-064B-403B-A4B2-D98776DE3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269D31-9FE6-44A3-AE5A-E96B34DE9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493A66-93F0-4C10-92DC-7531C0004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CCE37-6DA6-42F1-9F05-E54219BA415D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51243464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E184FF-631A-43E0-AE66-9E4886DFD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123DD8-2851-4811-94BE-A5BDA1D78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FDF148-9EAB-4F02-9F9C-7CD20FB06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3400FD-2482-4165-BCE6-0577014C2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D3EE97-F9E7-4681-AB5A-758355AD6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99F68-8D95-4057-B139-B4CA0768203E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2370617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CB1376-5CD7-4F6D-966A-F649C48CA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ED90F5-6A25-4E8E-9457-6D0CE21C46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B56A008-7EA3-47CB-84F3-8CAC06D94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297FEA-A3E1-49A3-806F-30928FBD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F6193FB-D677-4374-8904-5B36C811B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627783D-E771-48BA-96BB-603FD878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10529-229F-425C-B941-0788C13D546C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89533064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D87445-06C9-43F4-938E-4DE5257AF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BEB4A3-DEDE-4DE3-BB64-FB684FF28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86EC3C2-7A69-4FE1-AFDB-199FDF077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42BE112-4AF9-4613-B64B-A80F8EF2D1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231FB2-D325-4305-A362-10626B092B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EF29DB4-E7EB-4202-A2ED-4DDE86FE6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23780B2-8386-48DE-AC90-FB84C719D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9D74F6A-33EF-401A-9B38-606722328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D7948-4F1B-42F3-A289-B5E60C7610EC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82547912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0BA5B5-3054-4786-B706-E4FFEDF12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ACF1056-0363-48FE-9387-0BB764B1F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F67F5A1-DE75-4FBC-BF43-E5A3BD5A7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313FFD7-8B42-4447-A467-4DFB94ADE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3BD7C-8829-4D66-AFA7-87EC5DE57FBB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9405327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41CA9A-CF0A-4B8B-AA19-1B4187E4A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BF1D6D4-1525-4D34-9D7D-3A275F05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516EBEA-4CD8-4C06-ACA7-891672DD7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E766D-DBEB-47EE-931F-90AEAA5C61C1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7746604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2EC9-C9FA-4BFE-9E7E-82FBDBBEFB4A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FFC9-A8AD-45E8-83A0-7D8668E11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42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6267D9-5A7B-4E01-B5EE-EB3171BA5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4ED2FC-90AB-47F4-9A21-0033625E3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C09029D-D2F6-4D12-9043-89A6246D2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7AD37AC-5B94-4846-A72E-468A0DE8C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1F4FE43-B9C9-4A5C-82DC-7D0ADBC22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8B00BD-3797-4182-8AB5-A422023CA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12822-7E8F-4CF7-AD45-2C4C086B0E5D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2118713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B8F4A3-BEEC-4442-8A65-A30AFD16B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853C0EC-07E5-4C9E-B2EC-9CF27E13CA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8F677C-5D05-4676-8630-847423022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0D984D-29D5-4D75-94CC-C841C87A8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E9F303A-5467-4544-B315-9EBDEDAB2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FDA313A-9BBB-4E2A-9A7A-F934C9AA2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29797-56C3-4E40-9559-CBBB7BF890D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1517020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7592BE-CC56-4326-9FFD-67EED0101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2E9DB2B-52EA-411E-8B93-94E7AFA5A6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9CC9BA-330D-4B6C-A504-AE62EF1D1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3519C5-8B68-4E95-B09A-7E16E438C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E339C8-7812-4B69-8044-5076A9701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38EBB-1CC2-4A51-9388-1A5338E2200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7984976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1A00F3F-D300-41B4-9692-D77A0D672C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BBD4840-4315-4477-9A33-326746743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73E587-854E-403E-B0F4-41E0133AE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BE573B-AE61-49B4-BA1C-0549F9F20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A3ED3D-047F-4900-97EC-E6104D3DF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C234C-EF87-42A3-839F-B8F4147007C6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4426035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296920" y="219521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741894" y="5645929"/>
            <a:ext cx="461392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7633369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8253056" y="1043373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1540962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8246641" y="6181471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613022" y="5192333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349270" y="88217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150304" y="906828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168066" y="98942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393677" y="9475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15119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49411" y="152070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167173" y="16033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392784" y="15614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150302" y="153182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48518" y="213458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166276" y="221718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391891" y="21752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49411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346591" y="272381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47621" y="274846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165386" y="283106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390997" y="27891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48518" y="275958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345697" y="333769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46731" y="3362344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164493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390104" y="34030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47625" y="337346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45838" y="397622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163600" y="405881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389211" y="401691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46731" y="398734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343911" y="456545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44945" y="459010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162706" y="467269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388318" y="463079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45838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343018" y="517933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44052" y="520398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161813" y="528657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387423" y="524467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44945" y="521510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342124" y="579321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43158" y="5817860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160920" y="590045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386531" y="58585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44052" y="582897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559062" y="1491608"/>
            <a:ext cx="7400615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6293948" y="4047631"/>
            <a:ext cx="1726041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198769" y="3608291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2480974" y="6418002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143229" y="5626805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948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296920" y="219521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741894" y="5645929"/>
            <a:ext cx="461392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7633369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8253056" y="1043373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1540962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8246641" y="6181471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613022" y="5192333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349270" y="88217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150304" y="906828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168066" y="98942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393677" y="9475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15119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49411" y="152070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167173" y="16033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392784" y="15614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150302" y="153182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48518" y="213458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166276" y="221718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391891" y="21752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49411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346591" y="272381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47621" y="274846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165386" y="283106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390997" y="27891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48518" y="275958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345697" y="333769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46731" y="3362344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164493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390104" y="34030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47625" y="337346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45838" y="397622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163600" y="405881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389211" y="401691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46731" y="398734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343911" y="456545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44945" y="459010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162706" y="467269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388318" y="463079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45838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343018" y="517933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44052" y="520398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161813" y="528657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387423" y="524467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44945" y="521510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342124" y="579321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43158" y="5817860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160920" y="590045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386531" y="58585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44052" y="582897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559062" y="1491608"/>
            <a:ext cx="7400615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6293948" y="4047631"/>
            <a:ext cx="1726041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198769" y="3608291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2480974" y="6418002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143229" y="5626805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700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2EC9-C9FA-4BFE-9E7E-82FBDBBEFB4A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FFC9-A8AD-45E8-83A0-7D8668E11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33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2EC9-C9FA-4BFE-9E7E-82FBDBBEFB4A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FFC9-A8AD-45E8-83A0-7D8668E11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3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2EC9-C9FA-4BFE-9E7E-82FBDBBEFB4A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FFC9-A8AD-45E8-83A0-7D8668E11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53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2EC9-C9FA-4BFE-9E7E-82FBDBBEFB4A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FFC9-A8AD-45E8-83A0-7D8668E11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98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2EC9-C9FA-4BFE-9E7E-82FBDBBEFB4A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FFC9-A8AD-45E8-83A0-7D8668E11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38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2EC9-C9FA-4BFE-9E7E-82FBDBBEFB4A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FFC9-A8AD-45E8-83A0-7D8668E11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1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2EC9-C9FA-4BFE-9E7E-82FBDBBEFB4A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FFC9-A8AD-45E8-83A0-7D8668E11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3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C2EC9-C9FA-4BFE-9E7E-82FBDBBEFB4A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9FFC9-A8AD-45E8-83A0-7D8668E11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96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1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>
            <a:extLst>
              <a:ext uri="{FF2B5EF4-FFF2-40B4-BE49-F238E27FC236}">
                <a16:creationId xmlns:a16="http://schemas.microsoft.com/office/drawing/2014/main" xmlns="" id="{C6984719-FFE5-4FB2-BD96-06CFF9276956}"/>
              </a:ext>
            </a:extLst>
          </p:cNvPr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7A3B3FEE-9D0D-45AE-B712-63444101A5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xmlns="" id="{7C955240-85EB-45E6-A2AE-48FB760056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xmlns="" id="{19E2506E-F5F8-458F-8091-F636F6B7D0E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Comic Sans MS" panose="030F0702030302020204" pitchFamily="66" charset="0"/>
              </a:defRPr>
            </a:lvl1pPr>
          </a:lstStyle>
          <a:p>
            <a:endParaRPr lang="vi-VN" alt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xmlns="" id="{214934D8-353B-45B7-B3A6-49DB4686FCE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Comic Sans MS" panose="030F0702030302020204" pitchFamily="66" charset="0"/>
              </a:defRPr>
            </a:lvl1pPr>
          </a:lstStyle>
          <a:p>
            <a:endParaRPr lang="vi-VN" alt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xmlns="" id="{664F32F1-90BA-4BBB-AE7B-C4AA0B0555E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Comic Sans MS" panose="030F0702030302020204" pitchFamily="66" charset="0"/>
              </a:defRPr>
            </a:lvl1pPr>
          </a:lstStyle>
          <a:p>
            <a:fld id="{74F83694-727E-49C8-9FAA-D77E99A88C57}" type="slidenum">
              <a:rPr lang="vi-VN" altLang="en-US"/>
              <a:pPr/>
              <a:t>‹#›</a:t>
            </a:fld>
            <a:endParaRPr lang="vi-VN" altLang="en-US"/>
          </a:p>
        </p:txBody>
      </p:sp>
      <p:sp>
        <p:nvSpPr>
          <p:cNvPr id="4104" name="Freeform 8">
            <a:extLst>
              <a:ext uri="{FF2B5EF4-FFF2-40B4-BE49-F238E27FC236}">
                <a16:creationId xmlns:a16="http://schemas.microsoft.com/office/drawing/2014/main" xmlns="" id="{97048362-5030-40F0-A491-C0D039745E9D}"/>
              </a:ext>
            </a:extLst>
          </p:cNvPr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Freeform 9">
            <a:extLst>
              <a:ext uri="{FF2B5EF4-FFF2-40B4-BE49-F238E27FC236}">
                <a16:creationId xmlns:a16="http://schemas.microsoft.com/office/drawing/2014/main" xmlns="" id="{DF49FCA1-0E2A-4466-9F21-1B3C0FEC1E06}"/>
              </a:ext>
            </a:extLst>
          </p:cNvPr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06" name="Group 10">
            <a:extLst>
              <a:ext uri="{FF2B5EF4-FFF2-40B4-BE49-F238E27FC236}">
                <a16:creationId xmlns:a16="http://schemas.microsoft.com/office/drawing/2014/main" xmlns="" id="{BCC86D5B-D5CE-41D0-9088-85873CAC128D}"/>
              </a:ext>
            </a:extLst>
          </p:cNvPr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107" name="Freeform 11">
              <a:extLst>
                <a:ext uri="{FF2B5EF4-FFF2-40B4-BE49-F238E27FC236}">
                  <a16:creationId xmlns:a16="http://schemas.microsoft.com/office/drawing/2014/main" xmlns="" id="{1BCD219A-A021-499C-9F27-31E545792D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12">
              <a:extLst>
                <a:ext uri="{FF2B5EF4-FFF2-40B4-BE49-F238E27FC236}">
                  <a16:creationId xmlns:a16="http://schemas.microsoft.com/office/drawing/2014/main" xmlns="" id="{8DB7241D-3319-42DE-AD4C-E5FDD02ACC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Freeform 13">
              <a:extLst>
                <a:ext uri="{FF2B5EF4-FFF2-40B4-BE49-F238E27FC236}">
                  <a16:creationId xmlns:a16="http://schemas.microsoft.com/office/drawing/2014/main" xmlns="" id="{8571C7BB-D52B-465D-9CDF-FF5E6117E1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Freeform 14">
              <a:extLst>
                <a:ext uri="{FF2B5EF4-FFF2-40B4-BE49-F238E27FC236}">
                  <a16:creationId xmlns:a16="http://schemas.microsoft.com/office/drawing/2014/main" xmlns="" id="{0C7C8FD1-BC39-4DD2-BF0C-B8A7CDF9F7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Freeform 15">
              <a:extLst>
                <a:ext uri="{FF2B5EF4-FFF2-40B4-BE49-F238E27FC236}">
                  <a16:creationId xmlns:a16="http://schemas.microsoft.com/office/drawing/2014/main" xmlns="" id="{7B455EAF-B4EE-4AA9-9F6B-8CEAE807D2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Freeform 16">
              <a:extLst>
                <a:ext uri="{FF2B5EF4-FFF2-40B4-BE49-F238E27FC236}">
                  <a16:creationId xmlns:a16="http://schemas.microsoft.com/office/drawing/2014/main" xmlns="" id="{9D3D8251-8CE3-4F1F-8597-1C72E92C53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Freeform 17">
              <a:extLst>
                <a:ext uri="{FF2B5EF4-FFF2-40B4-BE49-F238E27FC236}">
                  <a16:creationId xmlns:a16="http://schemas.microsoft.com/office/drawing/2014/main" xmlns="" id="{442B521D-B6AA-4E1D-8D49-9FA20F00A9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Freeform 18">
              <a:extLst>
                <a:ext uri="{FF2B5EF4-FFF2-40B4-BE49-F238E27FC236}">
                  <a16:creationId xmlns:a16="http://schemas.microsoft.com/office/drawing/2014/main" xmlns="" id="{D21F92D7-7B24-4CEF-9C95-31A440D92B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Freeform 19">
              <a:extLst>
                <a:ext uri="{FF2B5EF4-FFF2-40B4-BE49-F238E27FC236}">
                  <a16:creationId xmlns:a16="http://schemas.microsoft.com/office/drawing/2014/main" xmlns="" id="{4F5BB9B1-1D60-45CC-92DA-C5705CF85B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16" name="Group 20">
              <a:extLst>
                <a:ext uri="{FF2B5EF4-FFF2-40B4-BE49-F238E27FC236}">
                  <a16:creationId xmlns:a16="http://schemas.microsoft.com/office/drawing/2014/main" xmlns="" id="{EE5DAEB3-2EDA-487F-9A94-C0EEC38E164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17" name="Group 21">
                <a:extLst>
                  <a:ext uri="{FF2B5EF4-FFF2-40B4-BE49-F238E27FC236}">
                    <a16:creationId xmlns:a16="http://schemas.microsoft.com/office/drawing/2014/main" xmlns="" id="{5C919FB5-6FEA-4119-AB4F-80AE4864C0A9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>
                  <a:extLst>
                    <a:ext uri="{FF2B5EF4-FFF2-40B4-BE49-F238E27FC236}">
                      <a16:creationId xmlns:a16="http://schemas.microsoft.com/office/drawing/2014/main" xmlns="" id="{4A1E30C1-49AB-49AE-A12F-ECE5EEC6940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9" name="Freeform 23">
                  <a:extLst>
                    <a:ext uri="{FF2B5EF4-FFF2-40B4-BE49-F238E27FC236}">
                      <a16:creationId xmlns:a16="http://schemas.microsoft.com/office/drawing/2014/main" xmlns="" id="{2B0A6B0F-834E-4325-A6E2-C5FEA32E0E4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0" name="Freeform 24">
                  <a:extLst>
                    <a:ext uri="{FF2B5EF4-FFF2-40B4-BE49-F238E27FC236}">
                      <a16:creationId xmlns:a16="http://schemas.microsoft.com/office/drawing/2014/main" xmlns="" id="{EA912E2F-C1D5-405B-B469-5FEB328C97A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1" name="Freeform 25">
                <a:extLst>
                  <a:ext uri="{FF2B5EF4-FFF2-40B4-BE49-F238E27FC236}">
                    <a16:creationId xmlns:a16="http://schemas.microsoft.com/office/drawing/2014/main" xmlns="" id="{529FE00F-CE20-437C-8FE2-B395D1C4375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2" name="Freeform 26">
                <a:extLst>
                  <a:ext uri="{FF2B5EF4-FFF2-40B4-BE49-F238E27FC236}">
                    <a16:creationId xmlns:a16="http://schemas.microsoft.com/office/drawing/2014/main" xmlns="" id="{F4DE06F0-B294-46FC-8A61-B5513D7626E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3" name="Freeform 27">
                <a:extLst>
                  <a:ext uri="{FF2B5EF4-FFF2-40B4-BE49-F238E27FC236}">
                    <a16:creationId xmlns:a16="http://schemas.microsoft.com/office/drawing/2014/main" xmlns="" id="{7ADDCF82-3FB0-4CF9-88C7-4ABA0EEE7B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24" name="Group 28">
                <a:extLst>
                  <a:ext uri="{FF2B5EF4-FFF2-40B4-BE49-F238E27FC236}">
                    <a16:creationId xmlns:a16="http://schemas.microsoft.com/office/drawing/2014/main" xmlns="" id="{DDA26B60-D8E1-4A74-ADCD-3104329F836D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>
                  <a:extLst>
                    <a:ext uri="{FF2B5EF4-FFF2-40B4-BE49-F238E27FC236}">
                      <a16:creationId xmlns:a16="http://schemas.microsoft.com/office/drawing/2014/main" xmlns="" id="{237DF5DA-3DD8-4278-BF5F-581B0C02E6A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6" name="Freeform 30">
                  <a:extLst>
                    <a:ext uri="{FF2B5EF4-FFF2-40B4-BE49-F238E27FC236}">
                      <a16:creationId xmlns:a16="http://schemas.microsoft.com/office/drawing/2014/main" xmlns="" id="{1E3D0362-53F4-47F5-A44B-93D3CFC327D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7" name="Freeform 31">
                  <a:extLst>
                    <a:ext uri="{FF2B5EF4-FFF2-40B4-BE49-F238E27FC236}">
                      <a16:creationId xmlns:a16="http://schemas.microsoft.com/office/drawing/2014/main" xmlns="" id="{8B681B4C-9DBD-45D5-85F9-102168A1361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8" name="Freeform 32">
                  <a:extLst>
                    <a:ext uri="{FF2B5EF4-FFF2-40B4-BE49-F238E27FC236}">
                      <a16:creationId xmlns:a16="http://schemas.microsoft.com/office/drawing/2014/main" xmlns="" id="{6DF5364C-3DFB-45F1-9C96-15CD978C1D9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9" name="Freeform 33">
                  <a:extLst>
                    <a:ext uri="{FF2B5EF4-FFF2-40B4-BE49-F238E27FC236}">
                      <a16:creationId xmlns:a16="http://schemas.microsoft.com/office/drawing/2014/main" xmlns="" id="{7701F611-4692-4D53-A5EB-21F01198C74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0" name="Freeform 34">
                  <a:extLst>
                    <a:ext uri="{FF2B5EF4-FFF2-40B4-BE49-F238E27FC236}">
                      <a16:creationId xmlns:a16="http://schemas.microsoft.com/office/drawing/2014/main" xmlns="" id="{EB86C30C-7F81-44B8-A936-8A1874016AD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1" name="Freeform 35">
                  <a:extLst>
                    <a:ext uri="{FF2B5EF4-FFF2-40B4-BE49-F238E27FC236}">
                      <a16:creationId xmlns:a16="http://schemas.microsoft.com/office/drawing/2014/main" xmlns="" id="{7B6A697B-7F6D-482E-A4CE-007A59A3473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2" name="Freeform 36">
                  <a:extLst>
                    <a:ext uri="{FF2B5EF4-FFF2-40B4-BE49-F238E27FC236}">
                      <a16:creationId xmlns:a16="http://schemas.microsoft.com/office/drawing/2014/main" xmlns="" id="{DC217473-E842-480F-9080-A430FB9DED6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133" name="Group 37">
            <a:extLst>
              <a:ext uri="{FF2B5EF4-FFF2-40B4-BE49-F238E27FC236}">
                <a16:creationId xmlns:a16="http://schemas.microsoft.com/office/drawing/2014/main" xmlns="" id="{DB3833FF-7956-4DFF-BAD3-3E623015D06C}"/>
              </a:ext>
            </a:extLst>
          </p:cNvPr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134" name="Freeform 38">
              <a:extLst>
                <a:ext uri="{FF2B5EF4-FFF2-40B4-BE49-F238E27FC236}">
                  <a16:creationId xmlns:a16="http://schemas.microsoft.com/office/drawing/2014/main" xmlns="" id="{22E312D8-323C-4E80-9CAE-57F36E3CBE99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5" name="Freeform 39">
              <a:extLst>
                <a:ext uri="{FF2B5EF4-FFF2-40B4-BE49-F238E27FC236}">
                  <a16:creationId xmlns:a16="http://schemas.microsoft.com/office/drawing/2014/main" xmlns="" id="{6F1476A5-AF6F-4F31-AF29-2719556ED0ED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36" name="Group 40">
            <a:extLst>
              <a:ext uri="{FF2B5EF4-FFF2-40B4-BE49-F238E27FC236}">
                <a16:creationId xmlns:a16="http://schemas.microsoft.com/office/drawing/2014/main" xmlns="" id="{E98BB7EA-90D3-4B8F-A395-2076C74726D2}"/>
              </a:ext>
            </a:extLst>
          </p:cNvPr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37" name="Group 41">
              <a:extLst>
                <a:ext uri="{FF2B5EF4-FFF2-40B4-BE49-F238E27FC236}">
                  <a16:creationId xmlns:a16="http://schemas.microsoft.com/office/drawing/2014/main" xmlns="" id="{67B53048-C3F7-428C-B7E1-252D04BA243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>
                <a:extLst>
                  <a:ext uri="{FF2B5EF4-FFF2-40B4-BE49-F238E27FC236}">
                    <a16:creationId xmlns:a16="http://schemas.microsoft.com/office/drawing/2014/main" xmlns="" id="{7EEFF356-3F26-4AB8-83EC-9BF7AA0650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39" name="Group 43">
                <a:extLst>
                  <a:ext uri="{FF2B5EF4-FFF2-40B4-BE49-F238E27FC236}">
                    <a16:creationId xmlns:a16="http://schemas.microsoft.com/office/drawing/2014/main" xmlns="" id="{C192CF05-8D60-4116-80A4-426614E8F5D3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>
                  <a:extLst>
                    <a:ext uri="{FF2B5EF4-FFF2-40B4-BE49-F238E27FC236}">
                      <a16:creationId xmlns:a16="http://schemas.microsoft.com/office/drawing/2014/main" xmlns="" id="{9F571D9C-0BB3-4534-B1B0-EBFCE23A189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1" name="Freeform 45">
                  <a:extLst>
                    <a:ext uri="{FF2B5EF4-FFF2-40B4-BE49-F238E27FC236}">
                      <a16:creationId xmlns:a16="http://schemas.microsoft.com/office/drawing/2014/main" xmlns="" id="{595C937A-942A-425E-8742-85B6241640D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2" name="Freeform 46">
                  <a:extLst>
                    <a:ext uri="{FF2B5EF4-FFF2-40B4-BE49-F238E27FC236}">
                      <a16:creationId xmlns:a16="http://schemas.microsoft.com/office/drawing/2014/main" xmlns="" id="{C4AD15FB-A488-4AB2-89E3-B7428B851C6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3" name="Freeform 47">
                  <a:extLst>
                    <a:ext uri="{FF2B5EF4-FFF2-40B4-BE49-F238E27FC236}">
                      <a16:creationId xmlns:a16="http://schemas.microsoft.com/office/drawing/2014/main" xmlns="" id="{3B76F6EA-8400-452D-9142-193046DCDDF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4" name="Freeform 48">
                  <a:extLst>
                    <a:ext uri="{FF2B5EF4-FFF2-40B4-BE49-F238E27FC236}">
                      <a16:creationId xmlns:a16="http://schemas.microsoft.com/office/drawing/2014/main" xmlns="" id="{C5A91B7F-7DC7-45E0-A646-00C0F6AFD98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5" name="Freeform 49">
                  <a:extLst>
                    <a:ext uri="{FF2B5EF4-FFF2-40B4-BE49-F238E27FC236}">
                      <a16:creationId xmlns:a16="http://schemas.microsoft.com/office/drawing/2014/main" xmlns="" id="{C2070D24-ED90-4417-8392-01F0CFB97CC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6" name="Freeform 50">
                  <a:extLst>
                    <a:ext uri="{FF2B5EF4-FFF2-40B4-BE49-F238E27FC236}">
                      <a16:creationId xmlns:a16="http://schemas.microsoft.com/office/drawing/2014/main" xmlns="" id="{F0FACEFD-E6F4-4D01-8243-3F12370988D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7" name="Freeform 51">
                  <a:extLst>
                    <a:ext uri="{FF2B5EF4-FFF2-40B4-BE49-F238E27FC236}">
                      <a16:creationId xmlns:a16="http://schemas.microsoft.com/office/drawing/2014/main" xmlns="" id="{C9868DEF-429A-4FCA-8E8A-37A32BE3329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148" name="Line 52">
              <a:extLst>
                <a:ext uri="{FF2B5EF4-FFF2-40B4-BE49-F238E27FC236}">
                  <a16:creationId xmlns:a16="http://schemas.microsoft.com/office/drawing/2014/main" xmlns="" id="{A96AAF7F-83EC-4F19-B68D-7AC21E23E8A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538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.VnTime" panose="020B7200000000000000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.VnTime" panose="020B7200000000000000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.VnTime" panose="020B7200000000000000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.VnTime" panose="020B7200000000000000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.VnTime" panose="020B7200000000000000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.VnTime" panose="020B7200000000000000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.VnTime" panose="020B7200000000000000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.VnTime" panose="020B7200000000000000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4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slide" Target="slide17.x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4.gif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4.gif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4.gif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3517992" y="2071533"/>
            <a:ext cx="1640193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vi-VN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711" y="762000"/>
            <a:ext cx="7543800" cy="1676400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390995"/>
              </a:avLst>
            </a:prstTxWarp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CÁC THẦY CÔ GIÁO VỀ DỰ GIỜ TIẾT HỌC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3360502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UTM Cookies" panose="02040603050506020204" pitchFamily="18" charset="0"/>
              </a:rPr>
              <a:t>Lớp</a:t>
            </a:r>
            <a:r>
              <a:rPr lang="en-US" sz="3200" dirty="0" smtClean="0">
                <a:latin typeface="UTM Cookies" panose="02040603050506020204" pitchFamily="18" charset="0"/>
              </a:rPr>
              <a:t>: 3A5</a:t>
            </a:r>
            <a:endParaRPr lang="en-US" sz="3200" dirty="0">
              <a:latin typeface="UTM Cookies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28148" y="4749802"/>
            <a:ext cx="3372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smtClean="0">
                <a:solidFill>
                  <a:srgbClr val="FFFF00"/>
                </a:solidFill>
                <a:latin typeface="UTM Colossalis" panose="02040603050506020204" pitchFamily="18" charset="0"/>
              </a:rPr>
              <a:t>GV: Lưu Thị Hồng Phúc</a:t>
            </a:r>
            <a:endParaRPr lang="en-US" sz="2400" b="1" i="1" dirty="0">
              <a:solidFill>
                <a:srgbClr val="FFFF00"/>
              </a:solidFill>
              <a:latin typeface="UTM Colossali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25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AutoShape 4">
            <a:extLst>
              <a:ext uri="{FF2B5EF4-FFF2-40B4-BE49-F238E27FC236}">
                <a16:creationId xmlns:a16="http://schemas.microsoft.com/office/drawing/2014/main" xmlns="" id="{E51FA294-898C-4238-A4FE-C95D890F6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143000"/>
            <a:ext cx="2743200" cy="609600"/>
          </a:xfrm>
          <a:prstGeom prst="ribbon2">
            <a:avLst>
              <a:gd name="adj1" fmla="val 125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Bµi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3</a:t>
            </a:r>
            <a:endParaRPr kumimoji="0" lang="vi-V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BBFC3E9-997A-4AD3-AE6E-2EB43DD52670}"/>
              </a:ext>
            </a:extLst>
          </p:cNvPr>
          <p:cNvSpPr txBox="1"/>
          <p:nvPr/>
        </p:nvSpPr>
        <p:spPr>
          <a:xfrm>
            <a:off x="762000" y="1828800"/>
            <a:ext cx="6553200" cy="98488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alt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  </a:t>
            </a:r>
            <a:r>
              <a:rPr kumimoji="0" lang="en-US" alt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T×m</a:t>
            </a:r>
            <a:r>
              <a:rPr kumimoji="0" lang="en-US" alt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sè</a:t>
            </a:r>
            <a:r>
              <a:rPr kumimoji="0" lang="en-US" alt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lín</a:t>
            </a:r>
            <a:r>
              <a:rPr kumimoji="0" lang="en-US" alt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nhÊt</a:t>
            </a:r>
            <a:r>
              <a:rPr kumimoji="0" lang="en-US" alt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trong</a:t>
            </a:r>
            <a:r>
              <a:rPr kumimoji="0" lang="en-US" alt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c¸c</a:t>
            </a:r>
            <a:r>
              <a:rPr kumimoji="0" lang="en-US" alt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sè</a:t>
            </a:r>
            <a:r>
              <a:rPr kumimoji="0" lang="en-US" alt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sau</a:t>
            </a:r>
            <a:r>
              <a:rPr kumimoji="0" lang="en-US" alt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        5724; 4752; 7524; 2574</a:t>
            </a:r>
            <a:r>
              <a:rPr kumimoji="0" lang="en-US" alt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33830" name="Group 38">
            <a:extLst>
              <a:ext uri="{FF2B5EF4-FFF2-40B4-BE49-F238E27FC236}">
                <a16:creationId xmlns:a16="http://schemas.microsoft.com/office/drawing/2014/main" xmlns="" id="{DABB3BBD-67BF-48C9-B2F1-40397514F0A9}"/>
              </a:ext>
            </a:extLst>
          </p:cNvPr>
          <p:cNvGrpSpPr>
            <a:grpSpLocks/>
          </p:cNvGrpSpPr>
          <p:nvPr/>
        </p:nvGrpSpPr>
        <p:grpSpPr bwMode="auto">
          <a:xfrm>
            <a:off x="1938341" y="2743200"/>
            <a:ext cx="1512889" cy="650875"/>
            <a:chOff x="1680" y="1584"/>
            <a:chExt cx="953" cy="410"/>
          </a:xfrm>
        </p:grpSpPr>
        <p:pic>
          <p:nvPicPr>
            <p:cNvPr id="33831" name="Picture 39">
              <a:hlinkClick r:id="rId2" action="ppaction://hlinksldjump"/>
              <a:extLst>
                <a:ext uri="{FF2B5EF4-FFF2-40B4-BE49-F238E27FC236}">
                  <a16:creationId xmlns:a16="http://schemas.microsoft.com/office/drawing/2014/main" xmlns="" id="{59667FA3-7241-4FE0-93B7-9E831F71A4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584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32" name="Text Box 40">
              <a:extLst>
                <a:ext uri="{FF2B5EF4-FFF2-40B4-BE49-F238E27FC236}">
                  <a16:creationId xmlns:a16="http://schemas.microsoft.com/office/drawing/2014/main" xmlns="" id="{879A8E95-8806-402D-A417-3BAC8C93A9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650"/>
              <a:ext cx="56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+mn-cs"/>
                </a:rPr>
                <a:t>5724</a:t>
              </a:r>
            </a:p>
          </p:txBody>
        </p:sp>
      </p:grpSp>
      <p:grpSp>
        <p:nvGrpSpPr>
          <p:cNvPr id="33833" name="Group 41">
            <a:extLst>
              <a:ext uri="{FF2B5EF4-FFF2-40B4-BE49-F238E27FC236}">
                <a16:creationId xmlns:a16="http://schemas.microsoft.com/office/drawing/2014/main" xmlns="" id="{CD923011-14A2-4D1F-82D6-FE2F902518A3}"/>
              </a:ext>
            </a:extLst>
          </p:cNvPr>
          <p:cNvGrpSpPr>
            <a:grpSpLocks/>
          </p:cNvGrpSpPr>
          <p:nvPr/>
        </p:nvGrpSpPr>
        <p:grpSpPr bwMode="auto">
          <a:xfrm>
            <a:off x="4962528" y="2800350"/>
            <a:ext cx="1636714" cy="650875"/>
            <a:chOff x="1658" y="2129"/>
            <a:chExt cx="1031" cy="410"/>
          </a:xfrm>
        </p:grpSpPr>
        <p:pic>
          <p:nvPicPr>
            <p:cNvPr id="33834" name="Picture 42">
              <a:hlinkClick r:id="rId2" action="ppaction://hlinksldjump"/>
              <a:extLst>
                <a:ext uri="{FF2B5EF4-FFF2-40B4-BE49-F238E27FC236}">
                  <a16:creationId xmlns:a16="http://schemas.microsoft.com/office/drawing/2014/main" xmlns="" id="{41E9EF13-90B6-44AF-8B19-DACE3F096E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" y="2129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35" name="Text Box 43">
              <a:extLst>
                <a:ext uri="{FF2B5EF4-FFF2-40B4-BE49-F238E27FC236}">
                  <a16:creationId xmlns:a16="http://schemas.microsoft.com/office/drawing/2014/main" xmlns="" id="{2A979A9F-9E41-4C63-B782-F2602C15C9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182"/>
              <a:ext cx="62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+mn-cs"/>
                </a:rPr>
                <a:t> 7524</a:t>
              </a:r>
            </a:p>
          </p:txBody>
        </p:sp>
      </p:grpSp>
      <p:grpSp>
        <p:nvGrpSpPr>
          <p:cNvPr id="33836" name="Group 44">
            <a:extLst>
              <a:ext uri="{FF2B5EF4-FFF2-40B4-BE49-F238E27FC236}">
                <a16:creationId xmlns:a16="http://schemas.microsoft.com/office/drawing/2014/main" xmlns="" id="{516F1C02-2D97-4709-A761-6EAAD980C815}"/>
              </a:ext>
            </a:extLst>
          </p:cNvPr>
          <p:cNvGrpSpPr>
            <a:grpSpLocks/>
          </p:cNvGrpSpPr>
          <p:nvPr/>
        </p:nvGrpSpPr>
        <p:grpSpPr bwMode="auto">
          <a:xfrm>
            <a:off x="1938341" y="3429000"/>
            <a:ext cx="1622426" cy="650875"/>
            <a:chOff x="1645" y="2640"/>
            <a:chExt cx="1022" cy="410"/>
          </a:xfrm>
        </p:grpSpPr>
        <p:pic>
          <p:nvPicPr>
            <p:cNvPr id="33837" name="Picture 45">
              <a:hlinkClick r:id="rId2" action="ppaction://hlinksldjump"/>
              <a:extLst>
                <a:ext uri="{FF2B5EF4-FFF2-40B4-BE49-F238E27FC236}">
                  <a16:creationId xmlns:a16="http://schemas.microsoft.com/office/drawing/2014/main" xmlns="" id="{709FD9F3-F451-4D9F-92F5-CD92EADB5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" y="2640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38" name="Text Box 46">
              <a:extLst>
                <a:ext uri="{FF2B5EF4-FFF2-40B4-BE49-F238E27FC236}">
                  <a16:creationId xmlns:a16="http://schemas.microsoft.com/office/drawing/2014/main" xmlns="" id="{CA4ED640-BE3A-4183-BEDA-1519368ADF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2" y="2688"/>
              <a:ext cx="62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+mn-cs"/>
                </a:rPr>
                <a:t> 4752</a:t>
              </a:r>
            </a:p>
          </p:txBody>
        </p:sp>
      </p:grpSp>
      <p:grpSp>
        <p:nvGrpSpPr>
          <p:cNvPr id="33839" name="Group 47">
            <a:extLst>
              <a:ext uri="{FF2B5EF4-FFF2-40B4-BE49-F238E27FC236}">
                <a16:creationId xmlns:a16="http://schemas.microsoft.com/office/drawing/2014/main" xmlns="" id="{5550B394-98D7-4054-A4DD-DC4256091BAF}"/>
              </a:ext>
            </a:extLst>
          </p:cNvPr>
          <p:cNvGrpSpPr>
            <a:grpSpLocks/>
          </p:cNvGrpSpPr>
          <p:nvPr/>
        </p:nvGrpSpPr>
        <p:grpSpPr bwMode="auto">
          <a:xfrm>
            <a:off x="4962527" y="3486150"/>
            <a:ext cx="1624014" cy="652463"/>
            <a:chOff x="1343" y="3216"/>
            <a:chExt cx="1023" cy="411"/>
          </a:xfrm>
        </p:grpSpPr>
        <p:pic>
          <p:nvPicPr>
            <p:cNvPr id="33840" name="Picture 48">
              <a:hlinkClick r:id="rId6" action="ppaction://hlinksldjump"/>
              <a:extLst>
                <a:ext uri="{FF2B5EF4-FFF2-40B4-BE49-F238E27FC236}">
                  <a16:creationId xmlns:a16="http://schemas.microsoft.com/office/drawing/2014/main" xmlns="" id="{6E8349F3-2DF4-4D2C-8672-AFC9096D63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3" y="3216"/>
              <a:ext cx="433" cy="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41" name="Text Box 49">
              <a:extLst>
                <a:ext uri="{FF2B5EF4-FFF2-40B4-BE49-F238E27FC236}">
                  <a16:creationId xmlns:a16="http://schemas.microsoft.com/office/drawing/2014/main" xmlns="" id="{21AD32C0-F026-4633-AEC7-36B331AAA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1" y="3225"/>
              <a:ext cx="62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+mn-cs"/>
                </a:rPr>
                <a:t> 2574</a:t>
              </a:r>
            </a:p>
          </p:txBody>
        </p:sp>
      </p:grpSp>
      <p:sp>
        <p:nvSpPr>
          <p:cNvPr id="3" name="TextBox 1">
            <a:extLst>
              <a:ext uri="{FF2B5EF4-FFF2-40B4-BE49-F238E27FC236}">
                <a16:creationId xmlns:a16="http://schemas.microsoft.com/office/drawing/2014/main" xmlns="" id="{531C3045-89DA-468D-BE56-9245B3AC0A2A}"/>
              </a:ext>
            </a:extLst>
          </p:cNvPr>
          <p:cNvSpPr txBox="1"/>
          <p:nvPr/>
        </p:nvSpPr>
        <p:spPr>
          <a:xfrm>
            <a:off x="762000" y="4191000"/>
            <a:ext cx="6553200" cy="98488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b)  </a:t>
            </a:r>
            <a:r>
              <a:rPr kumimoji="0" lang="en-US" alt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T×m</a:t>
            </a:r>
            <a:r>
              <a:rPr kumimoji="0" lang="en-US" alt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sè</a:t>
            </a:r>
            <a:r>
              <a:rPr kumimoji="0" lang="en-US" alt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bÐ</a:t>
            </a:r>
            <a:r>
              <a:rPr kumimoji="0" lang="en-US" alt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nhÊt</a:t>
            </a:r>
            <a:r>
              <a:rPr kumimoji="0" lang="en-US" alt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trong</a:t>
            </a:r>
            <a:r>
              <a:rPr kumimoji="0" lang="en-US" alt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c¸c</a:t>
            </a:r>
            <a:r>
              <a:rPr kumimoji="0" lang="en-US" alt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sè</a:t>
            </a:r>
            <a:r>
              <a:rPr kumimoji="0" lang="en-US" alt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sau</a:t>
            </a:r>
            <a:r>
              <a:rPr kumimoji="0" lang="en-US" alt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        7082; 8720; 2870; 8027</a:t>
            </a:r>
            <a:endParaRPr kumimoji="0" lang="en-US" altLang="en-US" sz="29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grpSp>
        <p:nvGrpSpPr>
          <p:cNvPr id="33843" name="Group 51">
            <a:extLst>
              <a:ext uri="{FF2B5EF4-FFF2-40B4-BE49-F238E27FC236}">
                <a16:creationId xmlns:a16="http://schemas.microsoft.com/office/drawing/2014/main" xmlns="" id="{4927AB56-679F-4B68-8195-372CD4275E88}"/>
              </a:ext>
            </a:extLst>
          </p:cNvPr>
          <p:cNvGrpSpPr>
            <a:grpSpLocks/>
          </p:cNvGrpSpPr>
          <p:nvPr/>
        </p:nvGrpSpPr>
        <p:grpSpPr bwMode="auto">
          <a:xfrm>
            <a:off x="2014543" y="5310188"/>
            <a:ext cx="1601790" cy="650875"/>
            <a:chOff x="1680" y="1584"/>
            <a:chExt cx="1009" cy="410"/>
          </a:xfrm>
        </p:grpSpPr>
        <p:pic>
          <p:nvPicPr>
            <p:cNvPr id="33844" name="Picture 52">
              <a:hlinkClick r:id="rId2" action="ppaction://hlinksldjump"/>
              <a:extLst>
                <a:ext uri="{FF2B5EF4-FFF2-40B4-BE49-F238E27FC236}">
                  <a16:creationId xmlns:a16="http://schemas.microsoft.com/office/drawing/2014/main" xmlns="" id="{FB24A5C2-2074-4E68-8361-F76383FC08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584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45" name="Text Box 53">
              <a:extLst>
                <a:ext uri="{FF2B5EF4-FFF2-40B4-BE49-F238E27FC236}">
                  <a16:creationId xmlns:a16="http://schemas.microsoft.com/office/drawing/2014/main" xmlns="" id="{13399A66-8231-426B-86C2-5D1B70FE4D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650"/>
              <a:ext cx="62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+mn-cs"/>
                </a:rPr>
                <a:t> 7082</a:t>
              </a:r>
            </a:p>
          </p:txBody>
        </p:sp>
      </p:grpSp>
      <p:grpSp>
        <p:nvGrpSpPr>
          <p:cNvPr id="33846" name="Group 54">
            <a:extLst>
              <a:ext uri="{FF2B5EF4-FFF2-40B4-BE49-F238E27FC236}">
                <a16:creationId xmlns:a16="http://schemas.microsoft.com/office/drawing/2014/main" xmlns="" id="{4883711B-143B-426C-A116-8A733DBF505E}"/>
              </a:ext>
            </a:extLst>
          </p:cNvPr>
          <p:cNvGrpSpPr>
            <a:grpSpLocks/>
          </p:cNvGrpSpPr>
          <p:nvPr/>
        </p:nvGrpSpPr>
        <p:grpSpPr bwMode="auto">
          <a:xfrm>
            <a:off x="5038730" y="5367338"/>
            <a:ext cx="1636715" cy="650875"/>
            <a:chOff x="1658" y="2129"/>
            <a:chExt cx="1031" cy="410"/>
          </a:xfrm>
        </p:grpSpPr>
        <p:pic>
          <p:nvPicPr>
            <p:cNvPr id="33847" name="Picture 55">
              <a:hlinkClick r:id="rId2" action="ppaction://hlinksldjump"/>
              <a:extLst>
                <a:ext uri="{FF2B5EF4-FFF2-40B4-BE49-F238E27FC236}">
                  <a16:creationId xmlns:a16="http://schemas.microsoft.com/office/drawing/2014/main" xmlns="" id="{AC4D07AA-6769-4D2E-AABD-D6033BD9FA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" y="2129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48" name="Text Box 56">
              <a:extLst>
                <a:ext uri="{FF2B5EF4-FFF2-40B4-BE49-F238E27FC236}">
                  <a16:creationId xmlns:a16="http://schemas.microsoft.com/office/drawing/2014/main" xmlns="" id="{CD7A4461-08F5-404D-90A8-A7042B9BC7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182"/>
              <a:ext cx="62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+mn-cs"/>
                </a:rPr>
                <a:t> 8720</a:t>
              </a:r>
            </a:p>
          </p:txBody>
        </p:sp>
      </p:grpSp>
      <p:grpSp>
        <p:nvGrpSpPr>
          <p:cNvPr id="33849" name="Group 57">
            <a:extLst>
              <a:ext uri="{FF2B5EF4-FFF2-40B4-BE49-F238E27FC236}">
                <a16:creationId xmlns:a16="http://schemas.microsoft.com/office/drawing/2014/main" xmlns="" id="{BFEFE481-5222-43C1-BD6B-1779790B8C95}"/>
              </a:ext>
            </a:extLst>
          </p:cNvPr>
          <p:cNvGrpSpPr>
            <a:grpSpLocks/>
          </p:cNvGrpSpPr>
          <p:nvPr/>
        </p:nvGrpSpPr>
        <p:grpSpPr bwMode="auto">
          <a:xfrm>
            <a:off x="2014534" y="5995988"/>
            <a:ext cx="1622422" cy="650875"/>
            <a:chOff x="1645" y="2640"/>
            <a:chExt cx="1022" cy="410"/>
          </a:xfrm>
        </p:grpSpPr>
        <p:pic>
          <p:nvPicPr>
            <p:cNvPr id="33850" name="Picture 58">
              <a:hlinkClick r:id="rId2" action="ppaction://hlinksldjump"/>
              <a:extLst>
                <a:ext uri="{FF2B5EF4-FFF2-40B4-BE49-F238E27FC236}">
                  <a16:creationId xmlns:a16="http://schemas.microsoft.com/office/drawing/2014/main" xmlns="" id="{C76D53A8-157C-463C-B60E-1CF3A52F69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" y="2640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51" name="Text Box 59">
              <a:extLst>
                <a:ext uri="{FF2B5EF4-FFF2-40B4-BE49-F238E27FC236}">
                  <a16:creationId xmlns:a16="http://schemas.microsoft.com/office/drawing/2014/main" xmlns="" id="{351FCA68-81CB-4E77-9FBE-AA1A54C2B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2" y="2688"/>
              <a:ext cx="62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+mn-cs"/>
                </a:rPr>
                <a:t> 2870</a:t>
              </a:r>
            </a:p>
          </p:txBody>
        </p:sp>
      </p:grpSp>
      <p:grpSp>
        <p:nvGrpSpPr>
          <p:cNvPr id="33852" name="Group 60">
            <a:extLst>
              <a:ext uri="{FF2B5EF4-FFF2-40B4-BE49-F238E27FC236}">
                <a16:creationId xmlns:a16="http://schemas.microsoft.com/office/drawing/2014/main" xmlns="" id="{186906B2-8B0D-403F-BDEC-CEC530713E92}"/>
              </a:ext>
            </a:extLst>
          </p:cNvPr>
          <p:cNvGrpSpPr>
            <a:grpSpLocks/>
          </p:cNvGrpSpPr>
          <p:nvPr/>
        </p:nvGrpSpPr>
        <p:grpSpPr bwMode="auto">
          <a:xfrm>
            <a:off x="5038727" y="6053138"/>
            <a:ext cx="1624014" cy="652462"/>
            <a:chOff x="1343" y="3216"/>
            <a:chExt cx="1023" cy="411"/>
          </a:xfrm>
        </p:grpSpPr>
        <p:pic>
          <p:nvPicPr>
            <p:cNvPr id="33853" name="Picture 61">
              <a:hlinkClick r:id="rId6" action="ppaction://hlinksldjump"/>
              <a:extLst>
                <a:ext uri="{FF2B5EF4-FFF2-40B4-BE49-F238E27FC236}">
                  <a16:creationId xmlns:a16="http://schemas.microsoft.com/office/drawing/2014/main" xmlns="" id="{8E437DF3-DC05-4E89-A74F-3FF1A46370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3" y="3216"/>
              <a:ext cx="433" cy="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54" name="Text Box 62">
              <a:extLst>
                <a:ext uri="{FF2B5EF4-FFF2-40B4-BE49-F238E27FC236}">
                  <a16:creationId xmlns:a16="http://schemas.microsoft.com/office/drawing/2014/main" xmlns="" id="{E4CDB72D-FE7A-4086-A594-19D3770A3C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1" y="3225"/>
              <a:ext cx="62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+mn-cs"/>
                </a:rPr>
                <a:t> 8027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3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33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33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3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3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8229600" cy="4894515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6504; 5640; 4506; 4650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a,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Theo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ổng hợp hình ảnh động đẹp cho PowerPoint - KIẾN THỨC MẸO VẶT ™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2" y="5754038"/>
            <a:ext cx="8712968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381000" y="1958544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6504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042985" y="1981200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5640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702912" y="3336327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5640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428740" y="3336327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6504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768805" y="1981200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4650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375196" y="1981200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4506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81000" y="3348684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4506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055342" y="3309555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4650</a:t>
            </a:r>
          </a:p>
        </p:txBody>
      </p:sp>
    </p:spTree>
    <p:extLst>
      <p:ext uri="{BB962C8B-B14F-4D97-AF65-F5344CB8AC3E}">
        <p14:creationId xmlns:p14="http://schemas.microsoft.com/office/powerpoint/2010/main" val="1899852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80641E-B497-4466-8B2B-8E9273BE9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5.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vạch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Giải Toán 3 VNEN Bài 55: So sánh các số trong phạm vi 10000 | Hay nhất Giải bài tập Toán 3 VNEN">
            <a:extLst>
              <a:ext uri="{FF2B5EF4-FFF2-40B4-BE49-F238E27FC236}">
                <a16:creationId xmlns:a16="http://schemas.microsoft.com/office/drawing/2014/main" xmlns="" id="{F6F204A0-D07B-4539-BF27-949D60B308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47808"/>
            <a:ext cx="7391400" cy="329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18421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8" name="Group 4">
            <a:extLst>
              <a:ext uri="{FF2B5EF4-FFF2-40B4-BE49-F238E27FC236}">
                <a16:creationId xmlns:a16="http://schemas.microsoft.com/office/drawing/2014/main" xmlns="" id="{6734FE49-F3E6-4373-855F-BF5663B8C252}"/>
              </a:ext>
            </a:extLst>
          </p:cNvPr>
          <p:cNvGrpSpPr>
            <a:grpSpLocks/>
          </p:cNvGrpSpPr>
          <p:nvPr/>
        </p:nvGrpSpPr>
        <p:grpSpPr bwMode="auto">
          <a:xfrm>
            <a:off x="2047875" y="990600"/>
            <a:ext cx="5105400" cy="4724400"/>
            <a:chOff x="1344" y="672"/>
            <a:chExt cx="3216" cy="3216"/>
          </a:xfrm>
        </p:grpSpPr>
        <p:pic>
          <p:nvPicPr>
            <p:cNvPr id="41989" name="Picture 5">
              <a:extLst>
                <a:ext uri="{FF2B5EF4-FFF2-40B4-BE49-F238E27FC236}">
                  <a16:creationId xmlns:a16="http://schemas.microsoft.com/office/drawing/2014/main" xmlns="" id="{2C0D9AE9-1CC9-43CF-95C8-C5FBF06935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672"/>
              <a:ext cx="3216" cy="3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990" name="Text Box 6">
              <a:extLst>
                <a:ext uri="{FF2B5EF4-FFF2-40B4-BE49-F238E27FC236}">
                  <a16:creationId xmlns:a16="http://schemas.microsoft.com/office/drawing/2014/main" xmlns="" id="{BA5A1364-37B7-4521-8E92-5107A54136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8" y="961"/>
              <a:ext cx="1766" cy="9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CHƯA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ĐÚNG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RỒI!</a:t>
              </a:r>
            </a:p>
          </p:txBody>
        </p:sp>
      </p:grpSp>
      <p:grpSp>
        <p:nvGrpSpPr>
          <p:cNvPr id="41992" name="Group 8">
            <a:extLst>
              <a:ext uri="{FF2B5EF4-FFF2-40B4-BE49-F238E27FC236}">
                <a16:creationId xmlns:a16="http://schemas.microsoft.com/office/drawing/2014/main" xmlns="" id="{3BA4FE96-8D79-442D-B332-B151629F4DA6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5938838" y="2814637"/>
            <a:ext cx="4800600" cy="847725"/>
            <a:chOff x="2350" y="1008"/>
            <a:chExt cx="1826" cy="534"/>
          </a:xfrm>
        </p:grpSpPr>
        <p:pic>
          <p:nvPicPr>
            <p:cNvPr id="41993" name="Picture 9">
              <a:extLst>
                <a:ext uri="{FF2B5EF4-FFF2-40B4-BE49-F238E27FC236}">
                  <a16:creationId xmlns:a16="http://schemas.microsoft.com/office/drawing/2014/main" xmlns="" id="{82872861-90AF-44B1-A896-1DDD829A20B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94" name="Picture 10">
              <a:extLst>
                <a:ext uri="{FF2B5EF4-FFF2-40B4-BE49-F238E27FC236}">
                  <a16:creationId xmlns:a16="http://schemas.microsoft.com/office/drawing/2014/main" xmlns="" id="{1D0F5D95-23E9-4A3C-8230-B88616D4C4D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95" name="Picture 11">
              <a:extLst>
                <a:ext uri="{FF2B5EF4-FFF2-40B4-BE49-F238E27FC236}">
                  <a16:creationId xmlns:a16="http://schemas.microsoft.com/office/drawing/2014/main" xmlns="" id="{AE2C962A-F5F1-459F-A192-457E237BFCD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96" name="Picture 12">
              <a:extLst>
                <a:ext uri="{FF2B5EF4-FFF2-40B4-BE49-F238E27FC236}">
                  <a16:creationId xmlns:a16="http://schemas.microsoft.com/office/drawing/2014/main" xmlns="" id="{5D3D95F3-7EA8-4477-A411-54AD68BF6A6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997" name="Group 13">
            <a:extLst>
              <a:ext uri="{FF2B5EF4-FFF2-40B4-BE49-F238E27FC236}">
                <a16:creationId xmlns:a16="http://schemas.microsoft.com/office/drawing/2014/main" xmlns="" id="{B4C3C7D9-35E6-40A9-B019-B9C63AE1B926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-1452562" y="3043237"/>
            <a:ext cx="4800600" cy="847725"/>
            <a:chOff x="2350" y="1008"/>
            <a:chExt cx="1826" cy="534"/>
          </a:xfrm>
        </p:grpSpPr>
        <p:pic>
          <p:nvPicPr>
            <p:cNvPr id="41998" name="Picture 14">
              <a:extLst>
                <a:ext uri="{FF2B5EF4-FFF2-40B4-BE49-F238E27FC236}">
                  <a16:creationId xmlns:a16="http://schemas.microsoft.com/office/drawing/2014/main" xmlns="" id="{E2D828F8-DE2A-4692-85C2-BD785FEBFED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99" name="Picture 15">
              <a:extLst>
                <a:ext uri="{FF2B5EF4-FFF2-40B4-BE49-F238E27FC236}">
                  <a16:creationId xmlns:a16="http://schemas.microsoft.com/office/drawing/2014/main" xmlns="" id="{0FFC36E3-1405-4AFF-9197-A5C7A572E96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000" name="Picture 16">
              <a:extLst>
                <a:ext uri="{FF2B5EF4-FFF2-40B4-BE49-F238E27FC236}">
                  <a16:creationId xmlns:a16="http://schemas.microsoft.com/office/drawing/2014/main" xmlns="" id="{63C90E98-6DD7-4C63-A72D-86781FA4CF5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001" name="Picture 17">
              <a:extLst>
                <a:ext uri="{FF2B5EF4-FFF2-40B4-BE49-F238E27FC236}">
                  <a16:creationId xmlns:a16="http://schemas.microsoft.com/office/drawing/2014/main" xmlns="" id="{8ED1402E-FC01-424B-9E84-382D974A0F7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003" name="Oval 19">
            <a:hlinkClick r:id="rId4" action="ppaction://hlinksldjump"/>
            <a:extLst>
              <a:ext uri="{FF2B5EF4-FFF2-40B4-BE49-F238E27FC236}">
                <a16:creationId xmlns:a16="http://schemas.microsoft.com/office/drawing/2014/main" xmlns="" id="{6FC83E1B-17DC-40ED-9C99-7ABD6D7AA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791200"/>
            <a:ext cx="1219200" cy="4572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Bµi 3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xmlns="" id="{CA952DBF-66EE-4F6C-B8BE-4E8BBC5B57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xmlns="" id="{3256F713-5BF6-43B5-B2F7-CAC043D5D6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grpSp>
        <p:nvGrpSpPr>
          <p:cNvPr id="43012" name="Group 4">
            <a:extLst>
              <a:ext uri="{FF2B5EF4-FFF2-40B4-BE49-F238E27FC236}">
                <a16:creationId xmlns:a16="http://schemas.microsoft.com/office/drawing/2014/main" xmlns="" id="{4AD74DB1-1B49-4258-A626-159D4E71B19B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6100763" y="3576637"/>
            <a:ext cx="4800600" cy="847725"/>
            <a:chOff x="2350" y="1008"/>
            <a:chExt cx="1826" cy="534"/>
          </a:xfrm>
        </p:grpSpPr>
        <p:pic>
          <p:nvPicPr>
            <p:cNvPr id="43013" name="Picture 5">
              <a:extLst>
                <a:ext uri="{FF2B5EF4-FFF2-40B4-BE49-F238E27FC236}">
                  <a16:creationId xmlns:a16="http://schemas.microsoft.com/office/drawing/2014/main" xmlns="" id="{3CAF913A-FF74-483B-B424-6D40459C0F6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014" name="Picture 6">
              <a:extLst>
                <a:ext uri="{FF2B5EF4-FFF2-40B4-BE49-F238E27FC236}">
                  <a16:creationId xmlns:a16="http://schemas.microsoft.com/office/drawing/2014/main" xmlns="" id="{7BAF42C5-E366-4513-833E-E9AC576335C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015" name="Picture 7">
              <a:extLst>
                <a:ext uri="{FF2B5EF4-FFF2-40B4-BE49-F238E27FC236}">
                  <a16:creationId xmlns:a16="http://schemas.microsoft.com/office/drawing/2014/main" xmlns="" id="{C5F1E534-6611-4903-A3F8-078E5CD2838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016" name="Picture 8">
              <a:extLst>
                <a:ext uri="{FF2B5EF4-FFF2-40B4-BE49-F238E27FC236}">
                  <a16:creationId xmlns:a16="http://schemas.microsoft.com/office/drawing/2014/main" xmlns="" id="{61AA53C6-D425-4056-8C12-6D935322546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017" name="Group 9">
            <a:extLst>
              <a:ext uri="{FF2B5EF4-FFF2-40B4-BE49-F238E27FC236}">
                <a16:creationId xmlns:a16="http://schemas.microsoft.com/office/drawing/2014/main" xmlns="" id="{EEE01EF6-CB84-4A96-9567-A9384A766F2C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-1290637" y="3805237"/>
            <a:ext cx="4800600" cy="847725"/>
            <a:chOff x="2350" y="1008"/>
            <a:chExt cx="1826" cy="534"/>
          </a:xfrm>
        </p:grpSpPr>
        <p:pic>
          <p:nvPicPr>
            <p:cNvPr id="43018" name="Picture 10">
              <a:extLst>
                <a:ext uri="{FF2B5EF4-FFF2-40B4-BE49-F238E27FC236}">
                  <a16:creationId xmlns:a16="http://schemas.microsoft.com/office/drawing/2014/main" xmlns="" id="{FE45E3B6-7929-4C5A-A38C-7FFF089E405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019" name="Picture 11">
              <a:extLst>
                <a:ext uri="{FF2B5EF4-FFF2-40B4-BE49-F238E27FC236}">
                  <a16:creationId xmlns:a16="http://schemas.microsoft.com/office/drawing/2014/main" xmlns="" id="{E7197248-9A1D-429D-AF65-32D6DF178B5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020" name="Picture 12">
              <a:extLst>
                <a:ext uri="{FF2B5EF4-FFF2-40B4-BE49-F238E27FC236}">
                  <a16:creationId xmlns:a16="http://schemas.microsoft.com/office/drawing/2014/main" xmlns="" id="{59CE881A-7E4F-449B-8314-43AEF932E8D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021" name="Picture 13">
              <a:extLst>
                <a:ext uri="{FF2B5EF4-FFF2-40B4-BE49-F238E27FC236}">
                  <a16:creationId xmlns:a16="http://schemas.microsoft.com/office/drawing/2014/main" xmlns="" id="{57FC0913-0E19-4A2B-9F72-82A914F15E6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43022" name="Object 14">
            <a:extLst>
              <a:ext uri="{FF2B5EF4-FFF2-40B4-BE49-F238E27FC236}">
                <a16:creationId xmlns:a16="http://schemas.microsoft.com/office/drawing/2014/main" xmlns="" id="{ACF99F2B-B11F-4265-8F33-CB362BA297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304800"/>
          <a:ext cx="1828800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lip" r:id="rId4" imgW="1109880" imgH="818280" progId="MS_ClipArt_Gallery.2">
                  <p:embed/>
                </p:oleObj>
              </mc:Choice>
              <mc:Fallback>
                <p:oleObj name="Clip" r:id="rId4" imgW="1109880" imgH="818280" progId="MS_ClipArt_Gallery.2">
                  <p:embed/>
                  <p:pic>
                    <p:nvPicPr>
                      <p:cNvPr id="43022" name="Object 14">
                        <a:extLst>
                          <a:ext uri="{FF2B5EF4-FFF2-40B4-BE49-F238E27FC236}">
                            <a16:creationId xmlns:a16="http://schemas.microsoft.com/office/drawing/2014/main" xmlns="" id="{ACF99F2B-B11F-4265-8F33-CB362BA297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04800"/>
                        <a:ext cx="1828800" cy="146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024" name="Group 16">
            <a:extLst>
              <a:ext uri="{FF2B5EF4-FFF2-40B4-BE49-F238E27FC236}">
                <a16:creationId xmlns:a16="http://schemas.microsoft.com/office/drawing/2014/main" xmlns="" id="{D4FAF9B9-5ADD-4BA5-A976-2AC3524E571D}"/>
              </a:ext>
            </a:extLst>
          </p:cNvPr>
          <p:cNvGrpSpPr>
            <a:grpSpLocks/>
          </p:cNvGrpSpPr>
          <p:nvPr/>
        </p:nvGrpSpPr>
        <p:grpSpPr bwMode="auto">
          <a:xfrm>
            <a:off x="2165350" y="693738"/>
            <a:ext cx="5410200" cy="5791200"/>
            <a:chOff x="47" y="0"/>
            <a:chExt cx="5713" cy="4320"/>
          </a:xfrm>
        </p:grpSpPr>
        <p:sp>
          <p:nvSpPr>
            <p:cNvPr id="43025" name="Freeform 17">
              <a:extLst>
                <a:ext uri="{FF2B5EF4-FFF2-40B4-BE49-F238E27FC236}">
                  <a16:creationId xmlns:a16="http://schemas.microsoft.com/office/drawing/2014/main" xmlns="" id="{2CE6CEBA-AFC8-4B65-BFE4-898B9BA26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" y="0"/>
              <a:ext cx="5713" cy="4320"/>
            </a:xfrm>
            <a:custGeom>
              <a:avLst/>
              <a:gdLst>
                <a:gd name="T0" fmla="*/ 3365 w 5713"/>
                <a:gd name="T1" fmla="*/ 58 h 4320"/>
                <a:gd name="T2" fmla="*/ 3390 w 5713"/>
                <a:gd name="T3" fmla="*/ 142 h 4320"/>
                <a:gd name="T4" fmla="*/ 3613 w 5713"/>
                <a:gd name="T5" fmla="*/ 187 h 4320"/>
                <a:gd name="T6" fmla="*/ 4015 w 5713"/>
                <a:gd name="T7" fmla="*/ 178 h 4320"/>
                <a:gd name="T8" fmla="*/ 4051 w 5713"/>
                <a:gd name="T9" fmla="*/ 310 h 4320"/>
                <a:gd name="T10" fmla="*/ 3735 w 5713"/>
                <a:gd name="T11" fmla="*/ 420 h 4320"/>
                <a:gd name="T12" fmla="*/ 3794 w 5713"/>
                <a:gd name="T13" fmla="*/ 514 h 4320"/>
                <a:gd name="T14" fmla="*/ 3699 w 5713"/>
                <a:gd name="T15" fmla="*/ 610 h 4320"/>
                <a:gd name="T16" fmla="*/ 3576 w 5713"/>
                <a:gd name="T17" fmla="*/ 663 h 4320"/>
                <a:gd name="T18" fmla="*/ 3529 w 5713"/>
                <a:gd name="T19" fmla="*/ 765 h 4320"/>
                <a:gd name="T20" fmla="*/ 3699 w 5713"/>
                <a:gd name="T21" fmla="*/ 779 h 4320"/>
                <a:gd name="T22" fmla="*/ 3838 w 5713"/>
                <a:gd name="T23" fmla="*/ 866 h 4320"/>
                <a:gd name="T24" fmla="*/ 3855 w 5713"/>
                <a:gd name="T25" fmla="*/ 996 h 4320"/>
                <a:gd name="T26" fmla="*/ 4086 w 5713"/>
                <a:gd name="T27" fmla="*/ 1008 h 4320"/>
                <a:gd name="T28" fmla="*/ 4093 w 5713"/>
                <a:gd name="T29" fmla="*/ 1019 h 4320"/>
                <a:gd name="T30" fmla="*/ 4213 w 5713"/>
                <a:gd name="T31" fmla="*/ 990 h 4320"/>
                <a:gd name="T32" fmla="*/ 4402 w 5713"/>
                <a:gd name="T33" fmla="*/ 1022 h 4320"/>
                <a:gd name="T34" fmla="*/ 5351 w 5713"/>
                <a:gd name="T35" fmla="*/ 1452 h 4320"/>
                <a:gd name="T36" fmla="*/ 5642 w 5713"/>
                <a:gd name="T37" fmla="*/ 1563 h 4320"/>
                <a:gd name="T38" fmla="*/ 5637 w 5713"/>
                <a:gd name="T39" fmla="*/ 1877 h 4320"/>
                <a:gd name="T40" fmla="*/ 5417 w 5713"/>
                <a:gd name="T41" fmla="*/ 2071 h 4320"/>
                <a:gd name="T42" fmla="*/ 5321 w 5713"/>
                <a:gd name="T43" fmla="*/ 2666 h 4320"/>
                <a:gd name="T44" fmla="*/ 5311 w 5713"/>
                <a:gd name="T45" fmla="*/ 2755 h 4320"/>
                <a:gd name="T46" fmla="*/ 4581 w 5713"/>
                <a:gd name="T47" fmla="*/ 3818 h 4320"/>
                <a:gd name="T48" fmla="*/ 4260 w 5713"/>
                <a:gd name="T49" fmla="*/ 3877 h 4320"/>
                <a:gd name="T50" fmla="*/ 4554 w 5713"/>
                <a:gd name="T51" fmla="*/ 4005 h 4320"/>
                <a:gd name="T52" fmla="*/ 4525 w 5713"/>
                <a:gd name="T53" fmla="*/ 4188 h 4320"/>
                <a:gd name="T54" fmla="*/ 3961 w 5713"/>
                <a:gd name="T55" fmla="*/ 4303 h 4320"/>
                <a:gd name="T56" fmla="*/ 3451 w 5713"/>
                <a:gd name="T57" fmla="*/ 4237 h 4320"/>
                <a:gd name="T58" fmla="*/ 3194 w 5713"/>
                <a:gd name="T59" fmla="*/ 4093 h 4320"/>
                <a:gd name="T60" fmla="*/ 2990 w 5713"/>
                <a:gd name="T61" fmla="*/ 3942 h 4320"/>
                <a:gd name="T62" fmla="*/ 3034 w 5713"/>
                <a:gd name="T63" fmla="*/ 3838 h 4320"/>
                <a:gd name="T64" fmla="*/ 2789 w 5713"/>
                <a:gd name="T65" fmla="*/ 3815 h 4320"/>
                <a:gd name="T66" fmla="*/ 2632 w 5713"/>
                <a:gd name="T67" fmla="*/ 3852 h 4320"/>
                <a:gd name="T68" fmla="*/ 2598 w 5713"/>
                <a:gd name="T69" fmla="*/ 3974 h 4320"/>
                <a:gd name="T70" fmla="*/ 2478 w 5713"/>
                <a:gd name="T71" fmla="*/ 4184 h 4320"/>
                <a:gd name="T72" fmla="*/ 2169 w 5713"/>
                <a:gd name="T73" fmla="*/ 4316 h 4320"/>
                <a:gd name="T74" fmla="*/ 1723 w 5713"/>
                <a:gd name="T75" fmla="*/ 4236 h 4320"/>
                <a:gd name="T76" fmla="*/ 1515 w 5713"/>
                <a:gd name="T77" fmla="*/ 4069 h 4320"/>
                <a:gd name="T78" fmla="*/ 1203 w 5713"/>
                <a:gd name="T79" fmla="*/ 3952 h 4320"/>
                <a:gd name="T80" fmla="*/ 1017 w 5713"/>
                <a:gd name="T81" fmla="*/ 3803 h 4320"/>
                <a:gd name="T82" fmla="*/ 154 w 5713"/>
                <a:gd name="T83" fmla="*/ 2099 h 4320"/>
                <a:gd name="T84" fmla="*/ 5 w 5713"/>
                <a:gd name="T85" fmla="*/ 1861 h 4320"/>
                <a:gd name="T86" fmla="*/ 365 w 5713"/>
                <a:gd name="T87" fmla="*/ 1116 h 4320"/>
                <a:gd name="T88" fmla="*/ 870 w 5713"/>
                <a:gd name="T89" fmla="*/ 1116 h 4320"/>
                <a:gd name="T90" fmla="*/ 1395 w 5713"/>
                <a:gd name="T91" fmla="*/ 1046 h 4320"/>
                <a:gd name="T92" fmla="*/ 1497 w 5713"/>
                <a:gd name="T93" fmla="*/ 992 h 4320"/>
                <a:gd name="T94" fmla="*/ 1664 w 5713"/>
                <a:gd name="T95" fmla="*/ 999 h 4320"/>
                <a:gd name="T96" fmla="*/ 1814 w 5713"/>
                <a:gd name="T97" fmla="*/ 995 h 4320"/>
                <a:gd name="T98" fmla="*/ 2017 w 5713"/>
                <a:gd name="T99" fmla="*/ 866 h 4320"/>
                <a:gd name="T100" fmla="*/ 2260 w 5713"/>
                <a:gd name="T101" fmla="*/ 782 h 4320"/>
                <a:gd name="T102" fmla="*/ 2191 w 5713"/>
                <a:gd name="T103" fmla="*/ 726 h 4320"/>
                <a:gd name="T104" fmla="*/ 2056 w 5713"/>
                <a:gd name="T105" fmla="*/ 670 h 4320"/>
                <a:gd name="T106" fmla="*/ 2044 w 5713"/>
                <a:gd name="T107" fmla="*/ 612 h 4320"/>
                <a:gd name="T108" fmla="*/ 1973 w 5713"/>
                <a:gd name="T109" fmla="*/ 575 h 4320"/>
                <a:gd name="T110" fmla="*/ 1870 w 5713"/>
                <a:gd name="T111" fmla="*/ 557 h 4320"/>
                <a:gd name="T112" fmla="*/ 1689 w 5713"/>
                <a:gd name="T113" fmla="*/ 406 h 4320"/>
                <a:gd name="T114" fmla="*/ 2125 w 5713"/>
                <a:gd name="T115" fmla="*/ 336 h 4320"/>
                <a:gd name="T116" fmla="*/ 2740 w 5713"/>
                <a:gd name="T117" fmla="*/ 3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13" h="4320">
                  <a:moveTo>
                    <a:pt x="3348" y="0"/>
                  </a:moveTo>
                  <a:lnTo>
                    <a:pt x="3355" y="8"/>
                  </a:lnTo>
                  <a:lnTo>
                    <a:pt x="3360" y="16"/>
                  </a:lnTo>
                  <a:lnTo>
                    <a:pt x="3363" y="24"/>
                  </a:lnTo>
                  <a:lnTo>
                    <a:pt x="3365" y="32"/>
                  </a:lnTo>
                  <a:lnTo>
                    <a:pt x="3365" y="40"/>
                  </a:lnTo>
                  <a:lnTo>
                    <a:pt x="3365" y="48"/>
                  </a:lnTo>
                  <a:lnTo>
                    <a:pt x="3365" y="58"/>
                  </a:lnTo>
                  <a:lnTo>
                    <a:pt x="3365" y="66"/>
                  </a:lnTo>
                  <a:lnTo>
                    <a:pt x="3368" y="74"/>
                  </a:lnTo>
                  <a:lnTo>
                    <a:pt x="3373" y="83"/>
                  </a:lnTo>
                  <a:lnTo>
                    <a:pt x="3375" y="95"/>
                  </a:lnTo>
                  <a:lnTo>
                    <a:pt x="3377" y="107"/>
                  </a:lnTo>
                  <a:lnTo>
                    <a:pt x="3380" y="119"/>
                  </a:lnTo>
                  <a:lnTo>
                    <a:pt x="3385" y="131"/>
                  </a:lnTo>
                  <a:lnTo>
                    <a:pt x="3390" y="142"/>
                  </a:lnTo>
                  <a:lnTo>
                    <a:pt x="3395" y="154"/>
                  </a:lnTo>
                  <a:lnTo>
                    <a:pt x="3402" y="165"/>
                  </a:lnTo>
                  <a:lnTo>
                    <a:pt x="3409" y="175"/>
                  </a:lnTo>
                  <a:lnTo>
                    <a:pt x="3417" y="187"/>
                  </a:lnTo>
                  <a:lnTo>
                    <a:pt x="3424" y="197"/>
                  </a:lnTo>
                  <a:lnTo>
                    <a:pt x="3493" y="195"/>
                  </a:lnTo>
                  <a:lnTo>
                    <a:pt x="3554" y="191"/>
                  </a:lnTo>
                  <a:lnTo>
                    <a:pt x="3613" y="187"/>
                  </a:lnTo>
                  <a:lnTo>
                    <a:pt x="3667" y="182"/>
                  </a:lnTo>
                  <a:lnTo>
                    <a:pt x="3721" y="179"/>
                  </a:lnTo>
                  <a:lnTo>
                    <a:pt x="3775" y="174"/>
                  </a:lnTo>
                  <a:lnTo>
                    <a:pt x="3831" y="170"/>
                  </a:lnTo>
                  <a:lnTo>
                    <a:pt x="3887" y="166"/>
                  </a:lnTo>
                  <a:lnTo>
                    <a:pt x="3946" y="164"/>
                  </a:lnTo>
                  <a:lnTo>
                    <a:pt x="4010" y="162"/>
                  </a:lnTo>
                  <a:lnTo>
                    <a:pt x="4015" y="178"/>
                  </a:lnTo>
                  <a:lnTo>
                    <a:pt x="4020" y="195"/>
                  </a:lnTo>
                  <a:lnTo>
                    <a:pt x="4025" y="211"/>
                  </a:lnTo>
                  <a:lnTo>
                    <a:pt x="4029" y="228"/>
                  </a:lnTo>
                  <a:lnTo>
                    <a:pt x="4037" y="244"/>
                  </a:lnTo>
                  <a:lnTo>
                    <a:pt x="4042" y="261"/>
                  </a:lnTo>
                  <a:lnTo>
                    <a:pt x="4044" y="277"/>
                  </a:lnTo>
                  <a:lnTo>
                    <a:pt x="4049" y="294"/>
                  </a:lnTo>
                  <a:lnTo>
                    <a:pt x="4051" y="310"/>
                  </a:lnTo>
                  <a:lnTo>
                    <a:pt x="4054" y="326"/>
                  </a:lnTo>
                  <a:lnTo>
                    <a:pt x="3701" y="371"/>
                  </a:lnTo>
                  <a:lnTo>
                    <a:pt x="3689" y="381"/>
                  </a:lnTo>
                  <a:lnTo>
                    <a:pt x="3686" y="390"/>
                  </a:lnTo>
                  <a:lnTo>
                    <a:pt x="3694" y="398"/>
                  </a:lnTo>
                  <a:lnTo>
                    <a:pt x="3703" y="406"/>
                  </a:lnTo>
                  <a:lnTo>
                    <a:pt x="3718" y="413"/>
                  </a:lnTo>
                  <a:lnTo>
                    <a:pt x="3735" y="420"/>
                  </a:lnTo>
                  <a:lnTo>
                    <a:pt x="3752" y="427"/>
                  </a:lnTo>
                  <a:lnTo>
                    <a:pt x="3770" y="435"/>
                  </a:lnTo>
                  <a:lnTo>
                    <a:pt x="3782" y="443"/>
                  </a:lnTo>
                  <a:lnTo>
                    <a:pt x="3789" y="453"/>
                  </a:lnTo>
                  <a:lnTo>
                    <a:pt x="3797" y="468"/>
                  </a:lnTo>
                  <a:lnTo>
                    <a:pt x="3799" y="484"/>
                  </a:lnTo>
                  <a:lnTo>
                    <a:pt x="3797" y="499"/>
                  </a:lnTo>
                  <a:lnTo>
                    <a:pt x="3794" y="514"/>
                  </a:lnTo>
                  <a:lnTo>
                    <a:pt x="3787" y="528"/>
                  </a:lnTo>
                  <a:lnTo>
                    <a:pt x="3777" y="542"/>
                  </a:lnTo>
                  <a:lnTo>
                    <a:pt x="3767" y="556"/>
                  </a:lnTo>
                  <a:lnTo>
                    <a:pt x="3755" y="570"/>
                  </a:lnTo>
                  <a:lnTo>
                    <a:pt x="3740" y="582"/>
                  </a:lnTo>
                  <a:lnTo>
                    <a:pt x="3725" y="594"/>
                  </a:lnTo>
                  <a:lnTo>
                    <a:pt x="3713" y="603"/>
                  </a:lnTo>
                  <a:lnTo>
                    <a:pt x="3699" y="610"/>
                  </a:lnTo>
                  <a:lnTo>
                    <a:pt x="3679" y="614"/>
                  </a:lnTo>
                  <a:lnTo>
                    <a:pt x="3659" y="619"/>
                  </a:lnTo>
                  <a:lnTo>
                    <a:pt x="3640" y="623"/>
                  </a:lnTo>
                  <a:lnTo>
                    <a:pt x="3620" y="628"/>
                  </a:lnTo>
                  <a:lnTo>
                    <a:pt x="3603" y="634"/>
                  </a:lnTo>
                  <a:lnTo>
                    <a:pt x="3591" y="642"/>
                  </a:lnTo>
                  <a:lnTo>
                    <a:pt x="3581" y="651"/>
                  </a:lnTo>
                  <a:lnTo>
                    <a:pt x="3576" y="663"/>
                  </a:lnTo>
                  <a:lnTo>
                    <a:pt x="3576" y="676"/>
                  </a:lnTo>
                  <a:lnTo>
                    <a:pt x="3574" y="688"/>
                  </a:lnTo>
                  <a:lnTo>
                    <a:pt x="3569" y="701"/>
                  </a:lnTo>
                  <a:lnTo>
                    <a:pt x="3564" y="714"/>
                  </a:lnTo>
                  <a:lnTo>
                    <a:pt x="3556" y="726"/>
                  </a:lnTo>
                  <a:lnTo>
                    <a:pt x="3547" y="739"/>
                  </a:lnTo>
                  <a:lnTo>
                    <a:pt x="3537" y="752"/>
                  </a:lnTo>
                  <a:lnTo>
                    <a:pt x="3529" y="765"/>
                  </a:lnTo>
                  <a:lnTo>
                    <a:pt x="3520" y="778"/>
                  </a:lnTo>
                  <a:lnTo>
                    <a:pt x="3512" y="790"/>
                  </a:lnTo>
                  <a:lnTo>
                    <a:pt x="3542" y="790"/>
                  </a:lnTo>
                  <a:lnTo>
                    <a:pt x="3574" y="789"/>
                  </a:lnTo>
                  <a:lnTo>
                    <a:pt x="3603" y="787"/>
                  </a:lnTo>
                  <a:lnTo>
                    <a:pt x="3635" y="783"/>
                  </a:lnTo>
                  <a:lnTo>
                    <a:pt x="3667" y="781"/>
                  </a:lnTo>
                  <a:lnTo>
                    <a:pt x="3699" y="779"/>
                  </a:lnTo>
                  <a:lnTo>
                    <a:pt x="3730" y="779"/>
                  </a:lnTo>
                  <a:lnTo>
                    <a:pt x="3760" y="779"/>
                  </a:lnTo>
                  <a:lnTo>
                    <a:pt x="3792" y="782"/>
                  </a:lnTo>
                  <a:lnTo>
                    <a:pt x="3821" y="787"/>
                  </a:lnTo>
                  <a:lnTo>
                    <a:pt x="3833" y="807"/>
                  </a:lnTo>
                  <a:lnTo>
                    <a:pt x="3838" y="827"/>
                  </a:lnTo>
                  <a:lnTo>
                    <a:pt x="3841" y="846"/>
                  </a:lnTo>
                  <a:lnTo>
                    <a:pt x="3838" y="866"/>
                  </a:lnTo>
                  <a:lnTo>
                    <a:pt x="3833" y="885"/>
                  </a:lnTo>
                  <a:lnTo>
                    <a:pt x="3828" y="904"/>
                  </a:lnTo>
                  <a:lnTo>
                    <a:pt x="3821" y="925"/>
                  </a:lnTo>
                  <a:lnTo>
                    <a:pt x="3814" y="944"/>
                  </a:lnTo>
                  <a:lnTo>
                    <a:pt x="3809" y="964"/>
                  </a:lnTo>
                  <a:lnTo>
                    <a:pt x="3806" y="984"/>
                  </a:lnTo>
                  <a:lnTo>
                    <a:pt x="3831" y="990"/>
                  </a:lnTo>
                  <a:lnTo>
                    <a:pt x="3855" y="996"/>
                  </a:lnTo>
                  <a:lnTo>
                    <a:pt x="3882" y="999"/>
                  </a:lnTo>
                  <a:lnTo>
                    <a:pt x="3912" y="1002"/>
                  </a:lnTo>
                  <a:lnTo>
                    <a:pt x="3944" y="1003"/>
                  </a:lnTo>
                  <a:lnTo>
                    <a:pt x="3973" y="1004"/>
                  </a:lnTo>
                  <a:lnTo>
                    <a:pt x="4005" y="1005"/>
                  </a:lnTo>
                  <a:lnTo>
                    <a:pt x="4034" y="1005"/>
                  </a:lnTo>
                  <a:lnTo>
                    <a:pt x="4061" y="1006"/>
                  </a:lnTo>
                  <a:lnTo>
                    <a:pt x="4086" y="1008"/>
                  </a:lnTo>
                  <a:lnTo>
                    <a:pt x="4086" y="1010"/>
                  </a:lnTo>
                  <a:lnTo>
                    <a:pt x="4086" y="1012"/>
                  </a:lnTo>
                  <a:lnTo>
                    <a:pt x="4088" y="1013"/>
                  </a:lnTo>
                  <a:lnTo>
                    <a:pt x="4088" y="1014"/>
                  </a:lnTo>
                  <a:lnTo>
                    <a:pt x="4088" y="1015"/>
                  </a:lnTo>
                  <a:lnTo>
                    <a:pt x="4088" y="1016"/>
                  </a:lnTo>
                  <a:lnTo>
                    <a:pt x="4091" y="1018"/>
                  </a:lnTo>
                  <a:lnTo>
                    <a:pt x="4093" y="1019"/>
                  </a:lnTo>
                  <a:lnTo>
                    <a:pt x="4096" y="1020"/>
                  </a:lnTo>
                  <a:lnTo>
                    <a:pt x="4098" y="1020"/>
                  </a:lnTo>
                  <a:lnTo>
                    <a:pt x="4115" y="1013"/>
                  </a:lnTo>
                  <a:lnTo>
                    <a:pt x="4132" y="1007"/>
                  </a:lnTo>
                  <a:lnTo>
                    <a:pt x="4152" y="1002"/>
                  </a:lnTo>
                  <a:lnTo>
                    <a:pt x="4172" y="997"/>
                  </a:lnTo>
                  <a:lnTo>
                    <a:pt x="4191" y="994"/>
                  </a:lnTo>
                  <a:lnTo>
                    <a:pt x="4213" y="990"/>
                  </a:lnTo>
                  <a:lnTo>
                    <a:pt x="4235" y="987"/>
                  </a:lnTo>
                  <a:lnTo>
                    <a:pt x="4255" y="984"/>
                  </a:lnTo>
                  <a:lnTo>
                    <a:pt x="4277" y="982"/>
                  </a:lnTo>
                  <a:lnTo>
                    <a:pt x="4299" y="979"/>
                  </a:lnTo>
                  <a:lnTo>
                    <a:pt x="4333" y="987"/>
                  </a:lnTo>
                  <a:lnTo>
                    <a:pt x="4360" y="997"/>
                  </a:lnTo>
                  <a:lnTo>
                    <a:pt x="4382" y="1008"/>
                  </a:lnTo>
                  <a:lnTo>
                    <a:pt x="4402" y="1022"/>
                  </a:lnTo>
                  <a:lnTo>
                    <a:pt x="4414" y="1037"/>
                  </a:lnTo>
                  <a:lnTo>
                    <a:pt x="4426" y="1052"/>
                  </a:lnTo>
                  <a:lnTo>
                    <a:pt x="4436" y="1068"/>
                  </a:lnTo>
                  <a:lnTo>
                    <a:pt x="4446" y="1085"/>
                  </a:lnTo>
                  <a:lnTo>
                    <a:pt x="4456" y="1101"/>
                  </a:lnTo>
                  <a:lnTo>
                    <a:pt x="4468" y="1116"/>
                  </a:lnTo>
                  <a:lnTo>
                    <a:pt x="5351" y="1119"/>
                  </a:lnTo>
                  <a:lnTo>
                    <a:pt x="5351" y="1452"/>
                  </a:lnTo>
                  <a:lnTo>
                    <a:pt x="5387" y="1466"/>
                  </a:lnTo>
                  <a:lnTo>
                    <a:pt x="5424" y="1478"/>
                  </a:lnTo>
                  <a:lnTo>
                    <a:pt x="5463" y="1492"/>
                  </a:lnTo>
                  <a:lnTo>
                    <a:pt x="5503" y="1504"/>
                  </a:lnTo>
                  <a:lnTo>
                    <a:pt x="5542" y="1517"/>
                  </a:lnTo>
                  <a:lnTo>
                    <a:pt x="5578" y="1531"/>
                  </a:lnTo>
                  <a:lnTo>
                    <a:pt x="5610" y="1547"/>
                  </a:lnTo>
                  <a:lnTo>
                    <a:pt x="5642" y="1563"/>
                  </a:lnTo>
                  <a:lnTo>
                    <a:pt x="5667" y="1581"/>
                  </a:lnTo>
                  <a:lnTo>
                    <a:pt x="5686" y="1602"/>
                  </a:lnTo>
                  <a:lnTo>
                    <a:pt x="5706" y="1648"/>
                  </a:lnTo>
                  <a:lnTo>
                    <a:pt x="5713" y="1695"/>
                  </a:lnTo>
                  <a:lnTo>
                    <a:pt x="5708" y="1742"/>
                  </a:lnTo>
                  <a:lnTo>
                    <a:pt x="5694" y="1788"/>
                  </a:lnTo>
                  <a:lnTo>
                    <a:pt x="5669" y="1834"/>
                  </a:lnTo>
                  <a:lnTo>
                    <a:pt x="5637" y="1877"/>
                  </a:lnTo>
                  <a:lnTo>
                    <a:pt x="5603" y="1922"/>
                  </a:lnTo>
                  <a:lnTo>
                    <a:pt x="5561" y="1964"/>
                  </a:lnTo>
                  <a:lnTo>
                    <a:pt x="5517" y="2005"/>
                  </a:lnTo>
                  <a:lnTo>
                    <a:pt x="5473" y="2045"/>
                  </a:lnTo>
                  <a:lnTo>
                    <a:pt x="5458" y="2052"/>
                  </a:lnTo>
                  <a:lnTo>
                    <a:pt x="5446" y="2059"/>
                  </a:lnTo>
                  <a:lnTo>
                    <a:pt x="5431" y="2066"/>
                  </a:lnTo>
                  <a:lnTo>
                    <a:pt x="5417" y="2071"/>
                  </a:lnTo>
                  <a:lnTo>
                    <a:pt x="5402" y="2077"/>
                  </a:lnTo>
                  <a:lnTo>
                    <a:pt x="5390" y="2083"/>
                  </a:lnTo>
                  <a:lnTo>
                    <a:pt x="5375" y="2088"/>
                  </a:lnTo>
                  <a:lnTo>
                    <a:pt x="5360" y="2094"/>
                  </a:lnTo>
                  <a:lnTo>
                    <a:pt x="5346" y="2101"/>
                  </a:lnTo>
                  <a:lnTo>
                    <a:pt x="5333" y="2107"/>
                  </a:lnTo>
                  <a:lnTo>
                    <a:pt x="5314" y="2654"/>
                  </a:lnTo>
                  <a:lnTo>
                    <a:pt x="5321" y="2666"/>
                  </a:lnTo>
                  <a:lnTo>
                    <a:pt x="5324" y="2677"/>
                  </a:lnTo>
                  <a:lnTo>
                    <a:pt x="5324" y="2688"/>
                  </a:lnTo>
                  <a:lnTo>
                    <a:pt x="5321" y="2700"/>
                  </a:lnTo>
                  <a:lnTo>
                    <a:pt x="5319" y="2711"/>
                  </a:lnTo>
                  <a:lnTo>
                    <a:pt x="5316" y="2723"/>
                  </a:lnTo>
                  <a:lnTo>
                    <a:pt x="5314" y="2733"/>
                  </a:lnTo>
                  <a:lnTo>
                    <a:pt x="5311" y="2744"/>
                  </a:lnTo>
                  <a:lnTo>
                    <a:pt x="5311" y="2755"/>
                  </a:lnTo>
                  <a:lnTo>
                    <a:pt x="5314" y="2765"/>
                  </a:lnTo>
                  <a:lnTo>
                    <a:pt x="5297" y="3818"/>
                  </a:lnTo>
                  <a:lnTo>
                    <a:pt x="5179" y="3818"/>
                  </a:lnTo>
                  <a:lnTo>
                    <a:pt x="5059" y="3818"/>
                  </a:lnTo>
                  <a:lnTo>
                    <a:pt x="4939" y="3818"/>
                  </a:lnTo>
                  <a:lnTo>
                    <a:pt x="4819" y="3818"/>
                  </a:lnTo>
                  <a:lnTo>
                    <a:pt x="4699" y="3818"/>
                  </a:lnTo>
                  <a:lnTo>
                    <a:pt x="4581" y="3818"/>
                  </a:lnTo>
                  <a:lnTo>
                    <a:pt x="4463" y="3818"/>
                  </a:lnTo>
                  <a:lnTo>
                    <a:pt x="4353" y="3818"/>
                  </a:lnTo>
                  <a:lnTo>
                    <a:pt x="4245" y="3818"/>
                  </a:lnTo>
                  <a:lnTo>
                    <a:pt x="4142" y="3818"/>
                  </a:lnTo>
                  <a:lnTo>
                    <a:pt x="4105" y="3847"/>
                  </a:lnTo>
                  <a:lnTo>
                    <a:pt x="4154" y="3859"/>
                  </a:lnTo>
                  <a:lnTo>
                    <a:pt x="4206" y="3868"/>
                  </a:lnTo>
                  <a:lnTo>
                    <a:pt x="4260" y="3877"/>
                  </a:lnTo>
                  <a:lnTo>
                    <a:pt x="4311" y="3886"/>
                  </a:lnTo>
                  <a:lnTo>
                    <a:pt x="4363" y="3895"/>
                  </a:lnTo>
                  <a:lnTo>
                    <a:pt x="4409" y="3907"/>
                  </a:lnTo>
                  <a:lnTo>
                    <a:pt x="4453" y="3920"/>
                  </a:lnTo>
                  <a:lnTo>
                    <a:pt x="4490" y="3936"/>
                  </a:lnTo>
                  <a:lnTo>
                    <a:pt x="4522" y="3957"/>
                  </a:lnTo>
                  <a:lnTo>
                    <a:pt x="4547" y="3982"/>
                  </a:lnTo>
                  <a:lnTo>
                    <a:pt x="4554" y="4005"/>
                  </a:lnTo>
                  <a:lnTo>
                    <a:pt x="4556" y="4028"/>
                  </a:lnTo>
                  <a:lnTo>
                    <a:pt x="4556" y="4051"/>
                  </a:lnTo>
                  <a:lnTo>
                    <a:pt x="4554" y="4074"/>
                  </a:lnTo>
                  <a:lnTo>
                    <a:pt x="4549" y="4098"/>
                  </a:lnTo>
                  <a:lnTo>
                    <a:pt x="4542" y="4120"/>
                  </a:lnTo>
                  <a:lnTo>
                    <a:pt x="4537" y="4143"/>
                  </a:lnTo>
                  <a:lnTo>
                    <a:pt x="4529" y="4165"/>
                  </a:lnTo>
                  <a:lnTo>
                    <a:pt x="4525" y="4188"/>
                  </a:lnTo>
                  <a:lnTo>
                    <a:pt x="4520" y="4208"/>
                  </a:lnTo>
                  <a:lnTo>
                    <a:pt x="4456" y="4242"/>
                  </a:lnTo>
                  <a:lnTo>
                    <a:pt x="4385" y="4267"/>
                  </a:lnTo>
                  <a:lnTo>
                    <a:pt x="4306" y="4284"/>
                  </a:lnTo>
                  <a:lnTo>
                    <a:pt x="4225" y="4296"/>
                  </a:lnTo>
                  <a:lnTo>
                    <a:pt x="4140" y="4302"/>
                  </a:lnTo>
                  <a:lnTo>
                    <a:pt x="4051" y="4304"/>
                  </a:lnTo>
                  <a:lnTo>
                    <a:pt x="3961" y="4303"/>
                  </a:lnTo>
                  <a:lnTo>
                    <a:pt x="3870" y="4300"/>
                  </a:lnTo>
                  <a:lnTo>
                    <a:pt x="3779" y="4294"/>
                  </a:lnTo>
                  <a:lnTo>
                    <a:pt x="3689" y="4287"/>
                  </a:lnTo>
                  <a:lnTo>
                    <a:pt x="3647" y="4278"/>
                  </a:lnTo>
                  <a:lnTo>
                    <a:pt x="3600" y="4269"/>
                  </a:lnTo>
                  <a:lnTo>
                    <a:pt x="3551" y="4260"/>
                  </a:lnTo>
                  <a:lnTo>
                    <a:pt x="3500" y="4248"/>
                  </a:lnTo>
                  <a:lnTo>
                    <a:pt x="3451" y="4237"/>
                  </a:lnTo>
                  <a:lnTo>
                    <a:pt x="3407" y="4223"/>
                  </a:lnTo>
                  <a:lnTo>
                    <a:pt x="3368" y="4207"/>
                  </a:lnTo>
                  <a:lnTo>
                    <a:pt x="3338" y="4189"/>
                  </a:lnTo>
                  <a:lnTo>
                    <a:pt x="3319" y="4166"/>
                  </a:lnTo>
                  <a:lnTo>
                    <a:pt x="3311" y="4140"/>
                  </a:lnTo>
                  <a:lnTo>
                    <a:pt x="3272" y="4125"/>
                  </a:lnTo>
                  <a:lnTo>
                    <a:pt x="3233" y="4109"/>
                  </a:lnTo>
                  <a:lnTo>
                    <a:pt x="3194" y="4093"/>
                  </a:lnTo>
                  <a:lnTo>
                    <a:pt x="3157" y="4076"/>
                  </a:lnTo>
                  <a:lnTo>
                    <a:pt x="3123" y="4058"/>
                  </a:lnTo>
                  <a:lnTo>
                    <a:pt x="3091" y="4039"/>
                  </a:lnTo>
                  <a:lnTo>
                    <a:pt x="3059" y="4020"/>
                  </a:lnTo>
                  <a:lnTo>
                    <a:pt x="3029" y="3999"/>
                  </a:lnTo>
                  <a:lnTo>
                    <a:pt x="3005" y="3978"/>
                  </a:lnTo>
                  <a:lnTo>
                    <a:pt x="2983" y="3955"/>
                  </a:lnTo>
                  <a:lnTo>
                    <a:pt x="2990" y="3942"/>
                  </a:lnTo>
                  <a:lnTo>
                    <a:pt x="2995" y="3928"/>
                  </a:lnTo>
                  <a:lnTo>
                    <a:pt x="3000" y="3916"/>
                  </a:lnTo>
                  <a:lnTo>
                    <a:pt x="3005" y="3902"/>
                  </a:lnTo>
                  <a:lnTo>
                    <a:pt x="3012" y="3888"/>
                  </a:lnTo>
                  <a:lnTo>
                    <a:pt x="3017" y="3876"/>
                  </a:lnTo>
                  <a:lnTo>
                    <a:pt x="3022" y="3863"/>
                  </a:lnTo>
                  <a:lnTo>
                    <a:pt x="3027" y="3851"/>
                  </a:lnTo>
                  <a:lnTo>
                    <a:pt x="3034" y="3838"/>
                  </a:lnTo>
                  <a:lnTo>
                    <a:pt x="3039" y="3827"/>
                  </a:lnTo>
                  <a:lnTo>
                    <a:pt x="3005" y="3819"/>
                  </a:lnTo>
                  <a:lnTo>
                    <a:pt x="2971" y="3813"/>
                  </a:lnTo>
                  <a:lnTo>
                    <a:pt x="2936" y="3812"/>
                  </a:lnTo>
                  <a:lnTo>
                    <a:pt x="2902" y="3812"/>
                  </a:lnTo>
                  <a:lnTo>
                    <a:pt x="2865" y="3813"/>
                  </a:lnTo>
                  <a:lnTo>
                    <a:pt x="2828" y="3814"/>
                  </a:lnTo>
                  <a:lnTo>
                    <a:pt x="2789" y="3815"/>
                  </a:lnTo>
                  <a:lnTo>
                    <a:pt x="2750" y="3816"/>
                  </a:lnTo>
                  <a:lnTo>
                    <a:pt x="2706" y="3815"/>
                  </a:lnTo>
                  <a:lnTo>
                    <a:pt x="2659" y="3811"/>
                  </a:lnTo>
                  <a:lnTo>
                    <a:pt x="2647" y="3818"/>
                  </a:lnTo>
                  <a:lnTo>
                    <a:pt x="2640" y="3824"/>
                  </a:lnTo>
                  <a:lnTo>
                    <a:pt x="2635" y="3834"/>
                  </a:lnTo>
                  <a:lnTo>
                    <a:pt x="2632" y="3843"/>
                  </a:lnTo>
                  <a:lnTo>
                    <a:pt x="2632" y="3852"/>
                  </a:lnTo>
                  <a:lnTo>
                    <a:pt x="2632" y="3861"/>
                  </a:lnTo>
                  <a:lnTo>
                    <a:pt x="2632" y="3870"/>
                  </a:lnTo>
                  <a:lnTo>
                    <a:pt x="2632" y="3879"/>
                  </a:lnTo>
                  <a:lnTo>
                    <a:pt x="2630" y="3886"/>
                  </a:lnTo>
                  <a:lnTo>
                    <a:pt x="2623" y="3893"/>
                  </a:lnTo>
                  <a:lnTo>
                    <a:pt x="2615" y="3920"/>
                  </a:lnTo>
                  <a:lnTo>
                    <a:pt x="2608" y="3947"/>
                  </a:lnTo>
                  <a:lnTo>
                    <a:pt x="2598" y="3974"/>
                  </a:lnTo>
                  <a:lnTo>
                    <a:pt x="2591" y="4003"/>
                  </a:lnTo>
                  <a:lnTo>
                    <a:pt x="2578" y="4030"/>
                  </a:lnTo>
                  <a:lnTo>
                    <a:pt x="2566" y="4058"/>
                  </a:lnTo>
                  <a:lnTo>
                    <a:pt x="2554" y="4084"/>
                  </a:lnTo>
                  <a:lnTo>
                    <a:pt x="2537" y="4110"/>
                  </a:lnTo>
                  <a:lnTo>
                    <a:pt x="2520" y="4136"/>
                  </a:lnTo>
                  <a:lnTo>
                    <a:pt x="2497" y="4160"/>
                  </a:lnTo>
                  <a:lnTo>
                    <a:pt x="2478" y="4184"/>
                  </a:lnTo>
                  <a:lnTo>
                    <a:pt x="2453" y="4206"/>
                  </a:lnTo>
                  <a:lnTo>
                    <a:pt x="2422" y="4228"/>
                  </a:lnTo>
                  <a:lnTo>
                    <a:pt x="2387" y="4248"/>
                  </a:lnTo>
                  <a:lnTo>
                    <a:pt x="2348" y="4267"/>
                  </a:lnTo>
                  <a:lnTo>
                    <a:pt x="2309" y="4283"/>
                  </a:lnTo>
                  <a:lnTo>
                    <a:pt x="2265" y="4296"/>
                  </a:lnTo>
                  <a:lnTo>
                    <a:pt x="2218" y="4308"/>
                  </a:lnTo>
                  <a:lnTo>
                    <a:pt x="2169" y="4316"/>
                  </a:lnTo>
                  <a:lnTo>
                    <a:pt x="2120" y="4320"/>
                  </a:lnTo>
                  <a:lnTo>
                    <a:pt x="2054" y="4319"/>
                  </a:lnTo>
                  <a:lnTo>
                    <a:pt x="1993" y="4312"/>
                  </a:lnTo>
                  <a:lnTo>
                    <a:pt x="1934" y="4303"/>
                  </a:lnTo>
                  <a:lnTo>
                    <a:pt x="1877" y="4290"/>
                  </a:lnTo>
                  <a:lnTo>
                    <a:pt x="1823" y="4274"/>
                  </a:lnTo>
                  <a:lnTo>
                    <a:pt x="1772" y="4255"/>
                  </a:lnTo>
                  <a:lnTo>
                    <a:pt x="1723" y="4236"/>
                  </a:lnTo>
                  <a:lnTo>
                    <a:pt x="1676" y="4215"/>
                  </a:lnTo>
                  <a:lnTo>
                    <a:pt x="1632" y="4194"/>
                  </a:lnTo>
                  <a:lnTo>
                    <a:pt x="1591" y="4173"/>
                  </a:lnTo>
                  <a:lnTo>
                    <a:pt x="1610" y="4143"/>
                  </a:lnTo>
                  <a:lnTo>
                    <a:pt x="1610" y="4119"/>
                  </a:lnTo>
                  <a:lnTo>
                    <a:pt x="1591" y="4100"/>
                  </a:lnTo>
                  <a:lnTo>
                    <a:pt x="1559" y="4083"/>
                  </a:lnTo>
                  <a:lnTo>
                    <a:pt x="1515" y="4069"/>
                  </a:lnTo>
                  <a:lnTo>
                    <a:pt x="1466" y="4056"/>
                  </a:lnTo>
                  <a:lnTo>
                    <a:pt x="1414" y="4044"/>
                  </a:lnTo>
                  <a:lnTo>
                    <a:pt x="1368" y="4032"/>
                  </a:lnTo>
                  <a:lnTo>
                    <a:pt x="1323" y="4019"/>
                  </a:lnTo>
                  <a:lnTo>
                    <a:pt x="1292" y="4003"/>
                  </a:lnTo>
                  <a:lnTo>
                    <a:pt x="1260" y="3987"/>
                  </a:lnTo>
                  <a:lnTo>
                    <a:pt x="1230" y="3971"/>
                  </a:lnTo>
                  <a:lnTo>
                    <a:pt x="1203" y="3952"/>
                  </a:lnTo>
                  <a:lnTo>
                    <a:pt x="1179" y="3934"/>
                  </a:lnTo>
                  <a:lnTo>
                    <a:pt x="1159" y="3915"/>
                  </a:lnTo>
                  <a:lnTo>
                    <a:pt x="1140" y="3895"/>
                  </a:lnTo>
                  <a:lnTo>
                    <a:pt x="1122" y="3875"/>
                  </a:lnTo>
                  <a:lnTo>
                    <a:pt x="1105" y="3855"/>
                  </a:lnTo>
                  <a:lnTo>
                    <a:pt x="1088" y="3835"/>
                  </a:lnTo>
                  <a:lnTo>
                    <a:pt x="1071" y="3814"/>
                  </a:lnTo>
                  <a:lnTo>
                    <a:pt x="1017" y="3803"/>
                  </a:lnTo>
                  <a:lnTo>
                    <a:pt x="348" y="3803"/>
                  </a:lnTo>
                  <a:lnTo>
                    <a:pt x="355" y="2144"/>
                  </a:lnTo>
                  <a:lnTo>
                    <a:pt x="319" y="2140"/>
                  </a:lnTo>
                  <a:lnTo>
                    <a:pt x="284" y="2133"/>
                  </a:lnTo>
                  <a:lnTo>
                    <a:pt x="250" y="2126"/>
                  </a:lnTo>
                  <a:lnTo>
                    <a:pt x="216" y="2118"/>
                  </a:lnTo>
                  <a:lnTo>
                    <a:pt x="184" y="2109"/>
                  </a:lnTo>
                  <a:lnTo>
                    <a:pt x="154" y="2099"/>
                  </a:lnTo>
                  <a:lnTo>
                    <a:pt x="127" y="2087"/>
                  </a:lnTo>
                  <a:lnTo>
                    <a:pt x="103" y="2074"/>
                  </a:lnTo>
                  <a:lnTo>
                    <a:pt x="81" y="2059"/>
                  </a:lnTo>
                  <a:lnTo>
                    <a:pt x="64" y="2042"/>
                  </a:lnTo>
                  <a:lnTo>
                    <a:pt x="46" y="1999"/>
                  </a:lnTo>
                  <a:lnTo>
                    <a:pt x="32" y="1955"/>
                  </a:lnTo>
                  <a:lnTo>
                    <a:pt x="15" y="1908"/>
                  </a:lnTo>
                  <a:lnTo>
                    <a:pt x="5" y="1861"/>
                  </a:lnTo>
                  <a:lnTo>
                    <a:pt x="0" y="1813"/>
                  </a:lnTo>
                  <a:lnTo>
                    <a:pt x="2" y="1766"/>
                  </a:lnTo>
                  <a:lnTo>
                    <a:pt x="17" y="1720"/>
                  </a:lnTo>
                  <a:lnTo>
                    <a:pt x="42" y="1677"/>
                  </a:lnTo>
                  <a:lnTo>
                    <a:pt x="81" y="1635"/>
                  </a:lnTo>
                  <a:lnTo>
                    <a:pt x="135" y="1596"/>
                  </a:lnTo>
                  <a:lnTo>
                    <a:pt x="348" y="1543"/>
                  </a:lnTo>
                  <a:lnTo>
                    <a:pt x="365" y="1116"/>
                  </a:lnTo>
                  <a:lnTo>
                    <a:pt x="421" y="1116"/>
                  </a:lnTo>
                  <a:lnTo>
                    <a:pt x="485" y="1116"/>
                  </a:lnTo>
                  <a:lnTo>
                    <a:pt x="556" y="1116"/>
                  </a:lnTo>
                  <a:lnTo>
                    <a:pt x="630" y="1116"/>
                  </a:lnTo>
                  <a:lnTo>
                    <a:pt x="701" y="1116"/>
                  </a:lnTo>
                  <a:lnTo>
                    <a:pt x="767" y="1116"/>
                  </a:lnTo>
                  <a:lnTo>
                    <a:pt x="823" y="1116"/>
                  </a:lnTo>
                  <a:lnTo>
                    <a:pt x="870" y="1116"/>
                  </a:lnTo>
                  <a:lnTo>
                    <a:pt x="899" y="1116"/>
                  </a:lnTo>
                  <a:lnTo>
                    <a:pt x="909" y="1116"/>
                  </a:lnTo>
                  <a:lnTo>
                    <a:pt x="1319" y="1111"/>
                  </a:lnTo>
                  <a:lnTo>
                    <a:pt x="1331" y="1100"/>
                  </a:lnTo>
                  <a:lnTo>
                    <a:pt x="1345" y="1086"/>
                  </a:lnTo>
                  <a:lnTo>
                    <a:pt x="1360" y="1074"/>
                  </a:lnTo>
                  <a:lnTo>
                    <a:pt x="1377" y="1060"/>
                  </a:lnTo>
                  <a:lnTo>
                    <a:pt x="1395" y="1046"/>
                  </a:lnTo>
                  <a:lnTo>
                    <a:pt x="1412" y="1035"/>
                  </a:lnTo>
                  <a:lnTo>
                    <a:pt x="1424" y="1024"/>
                  </a:lnTo>
                  <a:lnTo>
                    <a:pt x="1436" y="1016"/>
                  </a:lnTo>
                  <a:lnTo>
                    <a:pt x="1444" y="1011"/>
                  </a:lnTo>
                  <a:lnTo>
                    <a:pt x="1446" y="1008"/>
                  </a:lnTo>
                  <a:lnTo>
                    <a:pt x="1461" y="1003"/>
                  </a:lnTo>
                  <a:lnTo>
                    <a:pt x="1478" y="997"/>
                  </a:lnTo>
                  <a:lnTo>
                    <a:pt x="1497" y="992"/>
                  </a:lnTo>
                  <a:lnTo>
                    <a:pt x="1517" y="988"/>
                  </a:lnTo>
                  <a:lnTo>
                    <a:pt x="1539" y="986"/>
                  </a:lnTo>
                  <a:lnTo>
                    <a:pt x="1564" y="983"/>
                  </a:lnTo>
                  <a:lnTo>
                    <a:pt x="1586" y="983"/>
                  </a:lnTo>
                  <a:lnTo>
                    <a:pt x="1610" y="984"/>
                  </a:lnTo>
                  <a:lnTo>
                    <a:pt x="1632" y="988"/>
                  </a:lnTo>
                  <a:lnTo>
                    <a:pt x="1652" y="992"/>
                  </a:lnTo>
                  <a:lnTo>
                    <a:pt x="1664" y="999"/>
                  </a:lnTo>
                  <a:lnTo>
                    <a:pt x="1676" y="1003"/>
                  </a:lnTo>
                  <a:lnTo>
                    <a:pt x="1694" y="1005"/>
                  </a:lnTo>
                  <a:lnTo>
                    <a:pt x="1713" y="1005"/>
                  </a:lnTo>
                  <a:lnTo>
                    <a:pt x="1733" y="1004"/>
                  </a:lnTo>
                  <a:lnTo>
                    <a:pt x="1752" y="1002"/>
                  </a:lnTo>
                  <a:lnTo>
                    <a:pt x="1774" y="999"/>
                  </a:lnTo>
                  <a:lnTo>
                    <a:pt x="1794" y="997"/>
                  </a:lnTo>
                  <a:lnTo>
                    <a:pt x="1814" y="995"/>
                  </a:lnTo>
                  <a:lnTo>
                    <a:pt x="1828" y="992"/>
                  </a:lnTo>
                  <a:lnTo>
                    <a:pt x="1897" y="991"/>
                  </a:lnTo>
                  <a:lnTo>
                    <a:pt x="1941" y="982"/>
                  </a:lnTo>
                  <a:lnTo>
                    <a:pt x="1973" y="966"/>
                  </a:lnTo>
                  <a:lnTo>
                    <a:pt x="1990" y="944"/>
                  </a:lnTo>
                  <a:lnTo>
                    <a:pt x="2002" y="919"/>
                  </a:lnTo>
                  <a:lnTo>
                    <a:pt x="2010" y="893"/>
                  </a:lnTo>
                  <a:lnTo>
                    <a:pt x="2017" y="866"/>
                  </a:lnTo>
                  <a:lnTo>
                    <a:pt x="2032" y="840"/>
                  </a:lnTo>
                  <a:lnTo>
                    <a:pt x="2056" y="818"/>
                  </a:lnTo>
                  <a:lnTo>
                    <a:pt x="2093" y="799"/>
                  </a:lnTo>
                  <a:lnTo>
                    <a:pt x="2262" y="814"/>
                  </a:lnTo>
                  <a:lnTo>
                    <a:pt x="2267" y="806"/>
                  </a:lnTo>
                  <a:lnTo>
                    <a:pt x="2265" y="797"/>
                  </a:lnTo>
                  <a:lnTo>
                    <a:pt x="2262" y="790"/>
                  </a:lnTo>
                  <a:lnTo>
                    <a:pt x="2260" y="782"/>
                  </a:lnTo>
                  <a:lnTo>
                    <a:pt x="2255" y="775"/>
                  </a:lnTo>
                  <a:lnTo>
                    <a:pt x="2247" y="767"/>
                  </a:lnTo>
                  <a:lnTo>
                    <a:pt x="2243" y="759"/>
                  </a:lnTo>
                  <a:lnTo>
                    <a:pt x="2238" y="751"/>
                  </a:lnTo>
                  <a:lnTo>
                    <a:pt x="2235" y="742"/>
                  </a:lnTo>
                  <a:lnTo>
                    <a:pt x="2233" y="732"/>
                  </a:lnTo>
                  <a:lnTo>
                    <a:pt x="2213" y="730"/>
                  </a:lnTo>
                  <a:lnTo>
                    <a:pt x="2191" y="726"/>
                  </a:lnTo>
                  <a:lnTo>
                    <a:pt x="2172" y="723"/>
                  </a:lnTo>
                  <a:lnTo>
                    <a:pt x="2152" y="717"/>
                  </a:lnTo>
                  <a:lnTo>
                    <a:pt x="2132" y="711"/>
                  </a:lnTo>
                  <a:lnTo>
                    <a:pt x="2113" y="706"/>
                  </a:lnTo>
                  <a:lnTo>
                    <a:pt x="2098" y="698"/>
                  </a:lnTo>
                  <a:lnTo>
                    <a:pt x="2081" y="690"/>
                  </a:lnTo>
                  <a:lnTo>
                    <a:pt x="2069" y="680"/>
                  </a:lnTo>
                  <a:lnTo>
                    <a:pt x="2056" y="670"/>
                  </a:lnTo>
                  <a:lnTo>
                    <a:pt x="2051" y="663"/>
                  </a:lnTo>
                  <a:lnTo>
                    <a:pt x="2049" y="655"/>
                  </a:lnTo>
                  <a:lnTo>
                    <a:pt x="2049" y="647"/>
                  </a:lnTo>
                  <a:lnTo>
                    <a:pt x="2051" y="639"/>
                  </a:lnTo>
                  <a:lnTo>
                    <a:pt x="2054" y="631"/>
                  </a:lnTo>
                  <a:lnTo>
                    <a:pt x="2056" y="624"/>
                  </a:lnTo>
                  <a:lnTo>
                    <a:pt x="2054" y="618"/>
                  </a:lnTo>
                  <a:lnTo>
                    <a:pt x="2044" y="612"/>
                  </a:lnTo>
                  <a:lnTo>
                    <a:pt x="2029" y="608"/>
                  </a:lnTo>
                  <a:lnTo>
                    <a:pt x="2005" y="605"/>
                  </a:lnTo>
                  <a:lnTo>
                    <a:pt x="1997" y="602"/>
                  </a:lnTo>
                  <a:lnTo>
                    <a:pt x="1990" y="597"/>
                  </a:lnTo>
                  <a:lnTo>
                    <a:pt x="1985" y="592"/>
                  </a:lnTo>
                  <a:lnTo>
                    <a:pt x="1980" y="587"/>
                  </a:lnTo>
                  <a:lnTo>
                    <a:pt x="1975" y="581"/>
                  </a:lnTo>
                  <a:lnTo>
                    <a:pt x="1973" y="575"/>
                  </a:lnTo>
                  <a:lnTo>
                    <a:pt x="1968" y="570"/>
                  </a:lnTo>
                  <a:lnTo>
                    <a:pt x="1966" y="565"/>
                  </a:lnTo>
                  <a:lnTo>
                    <a:pt x="1963" y="559"/>
                  </a:lnTo>
                  <a:lnTo>
                    <a:pt x="1961" y="556"/>
                  </a:lnTo>
                  <a:lnTo>
                    <a:pt x="1941" y="554"/>
                  </a:lnTo>
                  <a:lnTo>
                    <a:pt x="1917" y="554"/>
                  </a:lnTo>
                  <a:lnTo>
                    <a:pt x="1895" y="555"/>
                  </a:lnTo>
                  <a:lnTo>
                    <a:pt x="1870" y="557"/>
                  </a:lnTo>
                  <a:lnTo>
                    <a:pt x="1846" y="559"/>
                  </a:lnTo>
                  <a:lnTo>
                    <a:pt x="1821" y="563"/>
                  </a:lnTo>
                  <a:lnTo>
                    <a:pt x="1794" y="565"/>
                  </a:lnTo>
                  <a:lnTo>
                    <a:pt x="1767" y="567"/>
                  </a:lnTo>
                  <a:lnTo>
                    <a:pt x="1743" y="568"/>
                  </a:lnTo>
                  <a:lnTo>
                    <a:pt x="1716" y="567"/>
                  </a:lnTo>
                  <a:lnTo>
                    <a:pt x="1635" y="416"/>
                  </a:lnTo>
                  <a:lnTo>
                    <a:pt x="1689" y="406"/>
                  </a:lnTo>
                  <a:lnTo>
                    <a:pt x="1740" y="396"/>
                  </a:lnTo>
                  <a:lnTo>
                    <a:pt x="1794" y="387"/>
                  </a:lnTo>
                  <a:lnTo>
                    <a:pt x="1850" y="376"/>
                  </a:lnTo>
                  <a:lnTo>
                    <a:pt x="1904" y="368"/>
                  </a:lnTo>
                  <a:lnTo>
                    <a:pt x="1958" y="359"/>
                  </a:lnTo>
                  <a:lnTo>
                    <a:pt x="2015" y="351"/>
                  </a:lnTo>
                  <a:lnTo>
                    <a:pt x="2071" y="343"/>
                  </a:lnTo>
                  <a:lnTo>
                    <a:pt x="2125" y="336"/>
                  </a:lnTo>
                  <a:lnTo>
                    <a:pt x="2181" y="330"/>
                  </a:lnTo>
                  <a:lnTo>
                    <a:pt x="2218" y="314"/>
                  </a:lnTo>
                  <a:lnTo>
                    <a:pt x="2145" y="100"/>
                  </a:lnTo>
                  <a:lnTo>
                    <a:pt x="2262" y="84"/>
                  </a:lnTo>
                  <a:lnTo>
                    <a:pt x="2380" y="69"/>
                  </a:lnTo>
                  <a:lnTo>
                    <a:pt x="2500" y="54"/>
                  </a:lnTo>
                  <a:lnTo>
                    <a:pt x="2620" y="42"/>
                  </a:lnTo>
                  <a:lnTo>
                    <a:pt x="2740" y="30"/>
                  </a:lnTo>
                  <a:lnTo>
                    <a:pt x="2863" y="20"/>
                  </a:lnTo>
                  <a:lnTo>
                    <a:pt x="2985" y="12"/>
                  </a:lnTo>
                  <a:lnTo>
                    <a:pt x="3108" y="6"/>
                  </a:lnTo>
                  <a:lnTo>
                    <a:pt x="3228" y="3"/>
                  </a:lnTo>
                  <a:lnTo>
                    <a:pt x="3348" y="2"/>
                  </a:lnTo>
                  <a:lnTo>
                    <a:pt x="3348" y="2"/>
                  </a:lnTo>
                  <a:lnTo>
                    <a:pt x="334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3026" name="Freeform 18">
              <a:extLst>
                <a:ext uri="{FF2B5EF4-FFF2-40B4-BE49-F238E27FC236}">
                  <a16:creationId xmlns:a16="http://schemas.microsoft.com/office/drawing/2014/main" xmlns="" id="{98F97BEA-89D4-48FB-B11D-5A480AAEC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0" y="83"/>
              <a:ext cx="890" cy="144"/>
            </a:xfrm>
            <a:custGeom>
              <a:avLst/>
              <a:gdLst>
                <a:gd name="T0" fmla="*/ 890 w 890"/>
                <a:gd name="T1" fmla="*/ 41 h 144"/>
                <a:gd name="T2" fmla="*/ 890 w 890"/>
                <a:gd name="T3" fmla="*/ 58 h 144"/>
                <a:gd name="T4" fmla="*/ 804 w 890"/>
                <a:gd name="T5" fmla="*/ 64 h 144"/>
                <a:gd name="T6" fmla="*/ 716 w 890"/>
                <a:gd name="T7" fmla="*/ 69 h 144"/>
                <a:gd name="T8" fmla="*/ 630 w 890"/>
                <a:gd name="T9" fmla="*/ 76 h 144"/>
                <a:gd name="T10" fmla="*/ 540 w 890"/>
                <a:gd name="T11" fmla="*/ 83 h 144"/>
                <a:gd name="T12" fmla="*/ 451 w 890"/>
                <a:gd name="T13" fmla="*/ 90 h 144"/>
                <a:gd name="T14" fmla="*/ 365 w 890"/>
                <a:gd name="T15" fmla="*/ 98 h 144"/>
                <a:gd name="T16" fmla="*/ 277 w 890"/>
                <a:gd name="T17" fmla="*/ 107 h 144"/>
                <a:gd name="T18" fmla="*/ 191 w 890"/>
                <a:gd name="T19" fmla="*/ 117 h 144"/>
                <a:gd name="T20" fmla="*/ 108 w 890"/>
                <a:gd name="T21" fmla="*/ 130 h 144"/>
                <a:gd name="T22" fmla="*/ 25 w 890"/>
                <a:gd name="T23" fmla="*/ 144 h 144"/>
                <a:gd name="T24" fmla="*/ 0 w 890"/>
                <a:gd name="T25" fmla="*/ 79 h 144"/>
                <a:gd name="T26" fmla="*/ 81 w 890"/>
                <a:gd name="T27" fmla="*/ 64 h 144"/>
                <a:gd name="T28" fmla="*/ 164 w 890"/>
                <a:gd name="T29" fmla="*/ 51 h 144"/>
                <a:gd name="T30" fmla="*/ 248 w 890"/>
                <a:gd name="T31" fmla="*/ 40 h 144"/>
                <a:gd name="T32" fmla="*/ 334 w 890"/>
                <a:gd name="T33" fmla="*/ 31 h 144"/>
                <a:gd name="T34" fmla="*/ 422 w 890"/>
                <a:gd name="T35" fmla="*/ 23 h 144"/>
                <a:gd name="T36" fmla="*/ 510 w 890"/>
                <a:gd name="T37" fmla="*/ 16 h 144"/>
                <a:gd name="T38" fmla="*/ 598 w 890"/>
                <a:gd name="T39" fmla="*/ 10 h 144"/>
                <a:gd name="T40" fmla="*/ 687 w 890"/>
                <a:gd name="T41" fmla="*/ 5 h 144"/>
                <a:gd name="T42" fmla="*/ 775 w 890"/>
                <a:gd name="T43" fmla="*/ 2 h 144"/>
                <a:gd name="T44" fmla="*/ 863 w 890"/>
                <a:gd name="T45" fmla="*/ 0 h 144"/>
                <a:gd name="T46" fmla="*/ 890 w 890"/>
                <a:gd name="T47" fmla="*/ 41 h 144"/>
                <a:gd name="T48" fmla="*/ 890 w 890"/>
                <a:gd name="T49" fmla="*/ 4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90" h="144">
                  <a:moveTo>
                    <a:pt x="890" y="41"/>
                  </a:moveTo>
                  <a:lnTo>
                    <a:pt x="890" y="58"/>
                  </a:lnTo>
                  <a:lnTo>
                    <a:pt x="804" y="64"/>
                  </a:lnTo>
                  <a:lnTo>
                    <a:pt x="716" y="69"/>
                  </a:lnTo>
                  <a:lnTo>
                    <a:pt x="630" y="76"/>
                  </a:lnTo>
                  <a:lnTo>
                    <a:pt x="540" y="83"/>
                  </a:lnTo>
                  <a:lnTo>
                    <a:pt x="451" y="90"/>
                  </a:lnTo>
                  <a:lnTo>
                    <a:pt x="365" y="98"/>
                  </a:lnTo>
                  <a:lnTo>
                    <a:pt x="277" y="107"/>
                  </a:lnTo>
                  <a:lnTo>
                    <a:pt x="191" y="117"/>
                  </a:lnTo>
                  <a:lnTo>
                    <a:pt x="108" y="130"/>
                  </a:lnTo>
                  <a:lnTo>
                    <a:pt x="25" y="144"/>
                  </a:lnTo>
                  <a:lnTo>
                    <a:pt x="0" y="79"/>
                  </a:lnTo>
                  <a:lnTo>
                    <a:pt x="81" y="64"/>
                  </a:lnTo>
                  <a:lnTo>
                    <a:pt x="164" y="51"/>
                  </a:lnTo>
                  <a:lnTo>
                    <a:pt x="248" y="40"/>
                  </a:lnTo>
                  <a:lnTo>
                    <a:pt x="334" y="31"/>
                  </a:lnTo>
                  <a:lnTo>
                    <a:pt x="422" y="23"/>
                  </a:lnTo>
                  <a:lnTo>
                    <a:pt x="510" y="16"/>
                  </a:lnTo>
                  <a:lnTo>
                    <a:pt x="598" y="10"/>
                  </a:lnTo>
                  <a:lnTo>
                    <a:pt x="687" y="5"/>
                  </a:lnTo>
                  <a:lnTo>
                    <a:pt x="775" y="2"/>
                  </a:lnTo>
                  <a:lnTo>
                    <a:pt x="863" y="0"/>
                  </a:lnTo>
                  <a:lnTo>
                    <a:pt x="890" y="41"/>
                  </a:lnTo>
                  <a:lnTo>
                    <a:pt x="890" y="4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3027" name="Freeform 19">
              <a:extLst>
                <a:ext uri="{FF2B5EF4-FFF2-40B4-BE49-F238E27FC236}">
                  <a16:creationId xmlns:a16="http://schemas.microsoft.com/office/drawing/2014/main" xmlns="" id="{D991E264-3B33-4003-A6A7-545C734A7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62"/>
              <a:ext cx="875" cy="114"/>
            </a:xfrm>
            <a:custGeom>
              <a:avLst/>
              <a:gdLst>
                <a:gd name="T0" fmla="*/ 875 w 875"/>
                <a:gd name="T1" fmla="*/ 20 h 114"/>
                <a:gd name="T2" fmla="*/ 858 w 875"/>
                <a:gd name="T3" fmla="*/ 24 h 114"/>
                <a:gd name="T4" fmla="*/ 838 w 875"/>
                <a:gd name="T5" fmla="*/ 26 h 114"/>
                <a:gd name="T6" fmla="*/ 816 w 875"/>
                <a:gd name="T7" fmla="*/ 28 h 114"/>
                <a:gd name="T8" fmla="*/ 794 w 875"/>
                <a:gd name="T9" fmla="*/ 29 h 114"/>
                <a:gd name="T10" fmla="*/ 770 w 875"/>
                <a:gd name="T11" fmla="*/ 30 h 114"/>
                <a:gd name="T12" fmla="*/ 745 w 875"/>
                <a:gd name="T13" fmla="*/ 32 h 114"/>
                <a:gd name="T14" fmla="*/ 723 w 875"/>
                <a:gd name="T15" fmla="*/ 33 h 114"/>
                <a:gd name="T16" fmla="*/ 699 w 875"/>
                <a:gd name="T17" fmla="*/ 35 h 114"/>
                <a:gd name="T18" fmla="*/ 677 w 875"/>
                <a:gd name="T19" fmla="*/ 37 h 114"/>
                <a:gd name="T20" fmla="*/ 655 w 875"/>
                <a:gd name="T21" fmla="*/ 41 h 114"/>
                <a:gd name="T22" fmla="*/ 588 w 875"/>
                <a:gd name="T23" fmla="*/ 46 h 114"/>
                <a:gd name="T24" fmla="*/ 522 w 875"/>
                <a:gd name="T25" fmla="*/ 52 h 114"/>
                <a:gd name="T26" fmla="*/ 456 w 875"/>
                <a:gd name="T27" fmla="*/ 58 h 114"/>
                <a:gd name="T28" fmla="*/ 392 w 875"/>
                <a:gd name="T29" fmla="*/ 65 h 114"/>
                <a:gd name="T30" fmla="*/ 329 w 875"/>
                <a:gd name="T31" fmla="*/ 72 h 114"/>
                <a:gd name="T32" fmla="*/ 265 w 875"/>
                <a:gd name="T33" fmla="*/ 78 h 114"/>
                <a:gd name="T34" fmla="*/ 204 w 875"/>
                <a:gd name="T35" fmla="*/ 86 h 114"/>
                <a:gd name="T36" fmla="*/ 142 w 875"/>
                <a:gd name="T37" fmla="*/ 96 h 114"/>
                <a:gd name="T38" fmla="*/ 81 w 875"/>
                <a:gd name="T39" fmla="*/ 105 h 114"/>
                <a:gd name="T40" fmla="*/ 20 w 875"/>
                <a:gd name="T41" fmla="*/ 114 h 114"/>
                <a:gd name="T42" fmla="*/ 0 w 875"/>
                <a:gd name="T43" fmla="*/ 85 h 114"/>
                <a:gd name="T44" fmla="*/ 79 w 875"/>
                <a:gd name="T45" fmla="*/ 69 h 114"/>
                <a:gd name="T46" fmla="*/ 162 w 875"/>
                <a:gd name="T47" fmla="*/ 56 h 114"/>
                <a:gd name="T48" fmla="*/ 245 w 875"/>
                <a:gd name="T49" fmla="*/ 44 h 114"/>
                <a:gd name="T50" fmla="*/ 333 w 875"/>
                <a:gd name="T51" fmla="*/ 34 h 114"/>
                <a:gd name="T52" fmla="*/ 422 w 875"/>
                <a:gd name="T53" fmla="*/ 25 h 114"/>
                <a:gd name="T54" fmla="*/ 512 w 875"/>
                <a:gd name="T55" fmla="*/ 18 h 114"/>
                <a:gd name="T56" fmla="*/ 603 w 875"/>
                <a:gd name="T57" fmla="*/ 11 h 114"/>
                <a:gd name="T58" fmla="*/ 694 w 875"/>
                <a:gd name="T59" fmla="*/ 6 h 114"/>
                <a:gd name="T60" fmla="*/ 782 w 875"/>
                <a:gd name="T61" fmla="*/ 3 h 114"/>
                <a:gd name="T62" fmla="*/ 868 w 875"/>
                <a:gd name="T63" fmla="*/ 0 h 114"/>
                <a:gd name="T64" fmla="*/ 875 w 875"/>
                <a:gd name="T65" fmla="*/ 20 h 114"/>
                <a:gd name="T66" fmla="*/ 875 w 875"/>
                <a:gd name="T67" fmla="*/ 2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75" h="114">
                  <a:moveTo>
                    <a:pt x="875" y="20"/>
                  </a:moveTo>
                  <a:lnTo>
                    <a:pt x="858" y="24"/>
                  </a:lnTo>
                  <a:lnTo>
                    <a:pt x="838" y="26"/>
                  </a:lnTo>
                  <a:lnTo>
                    <a:pt x="816" y="28"/>
                  </a:lnTo>
                  <a:lnTo>
                    <a:pt x="794" y="29"/>
                  </a:lnTo>
                  <a:lnTo>
                    <a:pt x="770" y="30"/>
                  </a:lnTo>
                  <a:lnTo>
                    <a:pt x="745" y="32"/>
                  </a:lnTo>
                  <a:lnTo>
                    <a:pt x="723" y="33"/>
                  </a:lnTo>
                  <a:lnTo>
                    <a:pt x="699" y="35"/>
                  </a:lnTo>
                  <a:lnTo>
                    <a:pt x="677" y="37"/>
                  </a:lnTo>
                  <a:lnTo>
                    <a:pt x="655" y="41"/>
                  </a:lnTo>
                  <a:lnTo>
                    <a:pt x="588" y="46"/>
                  </a:lnTo>
                  <a:lnTo>
                    <a:pt x="522" y="52"/>
                  </a:lnTo>
                  <a:lnTo>
                    <a:pt x="456" y="58"/>
                  </a:lnTo>
                  <a:lnTo>
                    <a:pt x="392" y="65"/>
                  </a:lnTo>
                  <a:lnTo>
                    <a:pt x="329" y="72"/>
                  </a:lnTo>
                  <a:lnTo>
                    <a:pt x="265" y="78"/>
                  </a:lnTo>
                  <a:lnTo>
                    <a:pt x="204" y="86"/>
                  </a:lnTo>
                  <a:lnTo>
                    <a:pt x="142" y="96"/>
                  </a:lnTo>
                  <a:lnTo>
                    <a:pt x="81" y="105"/>
                  </a:lnTo>
                  <a:lnTo>
                    <a:pt x="20" y="114"/>
                  </a:lnTo>
                  <a:lnTo>
                    <a:pt x="0" y="85"/>
                  </a:lnTo>
                  <a:lnTo>
                    <a:pt x="79" y="69"/>
                  </a:lnTo>
                  <a:lnTo>
                    <a:pt x="162" y="56"/>
                  </a:lnTo>
                  <a:lnTo>
                    <a:pt x="245" y="44"/>
                  </a:lnTo>
                  <a:lnTo>
                    <a:pt x="333" y="34"/>
                  </a:lnTo>
                  <a:lnTo>
                    <a:pt x="422" y="25"/>
                  </a:lnTo>
                  <a:lnTo>
                    <a:pt x="512" y="18"/>
                  </a:lnTo>
                  <a:lnTo>
                    <a:pt x="603" y="11"/>
                  </a:lnTo>
                  <a:lnTo>
                    <a:pt x="694" y="6"/>
                  </a:lnTo>
                  <a:lnTo>
                    <a:pt x="782" y="3"/>
                  </a:lnTo>
                  <a:lnTo>
                    <a:pt x="868" y="0"/>
                  </a:lnTo>
                  <a:lnTo>
                    <a:pt x="875" y="20"/>
                  </a:lnTo>
                  <a:lnTo>
                    <a:pt x="875" y="2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3028" name="Freeform 20">
              <a:extLst>
                <a:ext uri="{FF2B5EF4-FFF2-40B4-BE49-F238E27FC236}">
                  <a16:creationId xmlns:a16="http://schemas.microsoft.com/office/drawing/2014/main" xmlns="" id="{1619CEAA-4703-47AC-BA3B-0E63BF51D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" y="238"/>
              <a:ext cx="865" cy="124"/>
            </a:xfrm>
            <a:custGeom>
              <a:avLst/>
              <a:gdLst>
                <a:gd name="T0" fmla="*/ 865 w 865"/>
                <a:gd name="T1" fmla="*/ 30 h 124"/>
                <a:gd name="T2" fmla="*/ 774 w 865"/>
                <a:gd name="T3" fmla="*/ 40 h 124"/>
                <a:gd name="T4" fmla="*/ 686 w 865"/>
                <a:gd name="T5" fmla="*/ 49 h 124"/>
                <a:gd name="T6" fmla="*/ 603 w 865"/>
                <a:gd name="T7" fmla="*/ 60 h 124"/>
                <a:gd name="T8" fmla="*/ 519 w 865"/>
                <a:gd name="T9" fmla="*/ 70 h 124"/>
                <a:gd name="T10" fmla="*/ 438 w 865"/>
                <a:gd name="T11" fmla="*/ 79 h 124"/>
                <a:gd name="T12" fmla="*/ 355 w 865"/>
                <a:gd name="T13" fmla="*/ 89 h 124"/>
                <a:gd name="T14" fmla="*/ 272 w 865"/>
                <a:gd name="T15" fmla="*/ 98 h 124"/>
                <a:gd name="T16" fmla="*/ 188 w 865"/>
                <a:gd name="T17" fmla="*/ 108 h 124"/>
                <a:gd name="T18" fmla="*/ 100 w 865"/>
                <a:gd name="T19" fmla="*/ 116 h 124"/>
                <a:gd name="T20" fmla="*/ 7 w 865"/>
                <a:gd name="T21" fmla="*/ 124 h 124"/>
                <a:gd name="T22" fmla="*/ 0 w 865"/>
                <a:gd name="T23" fmla="*/ 92 h 124"/>
                <a:gd name="T24" fmla="*/ 83 w 865"/>
                <a:gd name="T25" fmla="*/ 78 h 124"/>
                <a:gd name="T26" fmla="*/ 166 w 865"/>
                <a:gd name="T27" fmla="*/ 66 h 124"/>
                <a:gd name="T28" fmla="*/ 250 w 865"/>
                <a:gd name="T29" fmla="*/ 56 h 124"/>
                <a:gd name="T30" fmla="*/ 333 w 865"/>
                <a:gd name="T31" fmla="*/ 47 h 124"/>
                <a:gd name="T32" fmla="*/ 416 w 865"/>
                <a:gd name="T33" fmla="*/ 39 h 124"/>
                <a:gd name="T34" fmla="*/ 502 w 865"/>
                <a:gd name="T35" fmla="*/ 31 h 124"/>
                <a:gd name="T36" fmla="*/ 585 w 865"/>
                <a:gd name="T37" fmla="*/ 24 h 124"/>
                <a:gd name="T38" fmla="*/ 671 w 865"/>
                <a:gd name="T39" fmla="*/ 16 h 124"/>
                <a:gd name="T40" fmla="*/ 759 w 865"/>
                <a:gd name="T41" fmla="*/ 8 h 124"/>
                <a:gd name="T42" fmla="*/ 845 w 865"/>
                <a:gd name="T43" fmla="*/ 0 h 124"/>
                <a:gd name="T44" fmla="*/ 850 w 865"/>
                <a:gd name="T45" fmla="*/ 4 h 124"/>
                <a:gd name="T46" fmla="*/ 853 w 865"/>
                <a:gd name="T47" fmla="*/ 6 h 124"/>
                <a:gd name="T48" fmla="*/ 855 w 865"/>
                <a:gd name="T49" fmla="*/ 9 h 124"/>
                <a:gd name="T50" fmla="*/ 857 w 865"/>
                <a:gd name="T51" fmla="*/ 12 h 124"/>
                <a:gd name="T52" fmla="*/ 857 w 865"/>
                <a:gd name="T53" fmla="*/ 15 h 124"/>
                <a:gd name="T54" fmla="*/ 860 w 865"/>
                <a:gd name="T55" fmla="*/ 17 h 124"/>
                <a:gd name="T56" fmla="*/ 860 w 865"/>
                <a:gd name="T57" fmla="*/ 21 h 124"/>
                <a:gd name="T58" fmla="*/ 862 w 865"/>
                <a:gd name="T59" fmla="*/ 24 h 124"/>
                <a:gd name="T60" fmla="*/ 862 w 865"/>
                <a:gd name="T61" fmla="*/ 26 h 124"/>
                <a:gd name="T62" fmla="*/ 865 w 865"/>
                <a:gd name="T63" fmla="*/ 30 h 124"/>
                <a:gd name="T64" fmla="*/ 865 w 865"/>
                <a:gd name="T65" fmla="*/ 3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5" h="124">
                  <a:moveTo>
                    <a:pt x="865" y="30"/>
                  </a:moveTo>
                  <a:lnTo>
                    <a:pt x="774" y="40"/>
                  </a:lnTo>
                  <a:lnTo>
                    <a:pt x="686" y="49"/>
                  </a:lnTo>
                  <a:lnTo>
                    <a:pt x="603" y="60"/>
                  </a:lnTo>
                  <a:lnTo>
                    <a:pt x="519" y="70"/>
                  </a:lnTo>
                  <a:lnTo>
                    <a:pt x="438" y="79"/>
                  </a:lnTo>
                  <a:lnTo>
                    <a:pt x="355" y="89"/>
                  </a:lnTo>
                  <a:lnTo>
                    <a:pt x="272" y="98"/>
                  </a:lnTo>
                  <a:lnTo>
                    <a:pt x="188" y="108"/>
                  </a:lnTo>
                  <a:lnTo>
                    <a:pt x="100" y="116"/>
                  </a:lnTo>
                  <a:lnTo>
                    <a:pt x="7" y="124"/>
                  </a:lnTo>
                  <a:lnTo>
                    <a:pt x="0" y="92"/>
                  </a:lnTo>
                  <a:lnTo>
                    <a:pt x="83" y="78"/>
                  </a:lnTo>
                  <a:lnTo>
                    <a:pt x="166" y="66"/>
                  </a:lnTo>
                  <a:lnTo>
                    <a:pt x="250" y="56"/>
                  </a:lnTo>
                  <a:lnTo>
                    <a:pt x="333" y="47"/>
                  </a:lnTo>
                  <a:lnTo>
                    <a:pt x="416" y="39"/>
                  </a:lnTo>
                  <a:lnTo>
                    <a:pt x="502" y="31"/>
                  </a:lnTo>
                  <a:lnTo>
                    <a:pt x="585" y="24"/>
                  </a:lnTo>
                  <a:lnTo>
                    <a:pt x="671" y="16"/>
                  </a:lnTo>
                  <a:lnTo>
                    <a:pt x="759" y="8"/>
                  </a:lnTo>
                  <a:lnTo>
                    <a:pt x="845" y="0"/>
                  </a:lnTo>
                  <a:lnTo>
                    <a:pt x="850" y="4"/>
                  </a:lnTo>
                  <a:lnTo>
                    <a:pt x="853" y="6"/>
                  </a:lnTo>
                  <a:lnTo>
                    <a:pt x="855" y="9"/>
                  </a:lnTo>
                  <a:lnTo>
                    <a:pt x="857" y="12"/>
                  </a:lnTo>
                  <a:lnTo>
                    <a:pt x="857" y="15"/>
                  </a:lnTo>
                  <a:lnTo>
                    <a:pt x="860" y="17"/>
                  </a:lnTo>
                  <a:lnTo>
                    <a:pt x="860" y="21"/>
                  </a:lnTo>
                  <a:lnTo>
                    <a:pt x="862" y="24"/>
                  </a:lnTo>
                  <a:lnTo>
                    <a:pt x="862" y="26"/>
                  </a:lnTo>
                  <a:lnTo>
                    <a:pt x="865" y="30"/>
                  </a:lnTo>
                  <a:lnTo>
                    <a:pt x="865" y="3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3029" name="Freeform 21">
              <a:extLst>
                <a:ext uri="{FF2B5EF4-FFF2-40B4-BE49-F238E27FC236}">
                  <a16:creationId xmlns:a16="http://schemas.microsoft.com/office/drawing/2014/main" xmlns="" id="{D3C61A21-3167-4C2E-A975-92E5D4518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245"/>
              <a:ext cx="2005" cy="246"/>
            </a:xfrm>
            <a:custGeom>
              <a:avLst/>
              <a:gdLst>
                <a:gd name="T0" fmla="*/ 2005 w 2005"/>
                <a:gd name="T1" fmla="*/ 23 h 246"/>
                <a:gd name="T2" fmla="*/ 2005 w 2005"/>
                <a:gd name="T3" fmla="*/ 34 h 246"/>
                <a:gd name="T4" fmla="*/ 1809 w 2005"/>
                <a:gd name="T5" fmla="*/ 56 h 246"/>
                <a:gd name="T6" fmla="*/ 1610 w 2005"/>
                <a:gd name="T7" fmla="*/ 77 h 246"/>
                <a:gd name="T8" fmla="*/ 1412 w 2005"/>
                <a:gd name="T9" fmla="*/ 98 h 246"/>
                <a:gd name="T10" fmla="*/ 1216 w 2005"/>
                <a:gd name="T11" fmla="*/ 119 h 246"/>
                <a:gd name="T12" fmla="*/ 1017 w 2005"/>
                <a:gd name="T13" fmla="*/ 141 h 246"/>
                <a:gd name="T14" fmla="*/ 819 w 2005"/>
                <a:gd name="T15" fmla="*/ 161 h 246"/>
                <a:gd name="T16" fmla="*/ 620 w 2005"/>
                <a:gd name="T17" fmla="*/ 183 h 246"/>
                <a:gd name="T18" fmla="*/ 421 w 2005"/>
                <a:gd name="T19" fmla="*/ 203 h 246"/>
                <a:gd name="T20" fmla="*/ 220 w 2005"/>
                <a:gd name="T21" fmla="*/ 224 h 246"/>
                <a:gd name="T22" fmla="*/ 19 w 2005"/>
                <a:gd name="T23" fmla="*/ 246 h 246"/>
                <a:gd name="T24" fmla="*/ 17 w 2005"/>
                <a:gd name="T25" fmla="*/ 242 h 246"/>
                <a:gd name="T26" fmla="*/ 15 w 2005"/>
                <a:gd name="T27" fmla="*/ 239 h 246"/>
                <a:gd name="T28" fmla="*/ 12 w 2005"/>
                <a:gd name="T29" fmla="*/ 235 h 246"/>
                <a:gd name="T30" fmla="*/ 10 w 2005"/>
                <a:gd name="T31" fmla="*/ 232 h 246"/>
                <a:gd name="T32" fmla="*/ 5 w 2005"/>
                <a:gd name="T33" fmla="*/ 229 h 246"/>
                <a:gd name="T34" fmla="*/ 2 w 2005"/>
                <a:gd name="T35" fmla="*/ 224 h 246"/>
                <a:gd name="T36" fmla="*/ 2 w 2005"/>
                <a:gd name="T37" fmla="*/ 221 h 246"/>
                <a:gd name="T38" fmla="*/ 0 w 2005"/>
                <a:gd name="T39" fmla="*/ 217 h 246"/>
                <a:gd name="T40" fmla="*/ 0 w 2005"/>
                <a:gd name="T41" fmla="*/ 213 h 246"/>
                <a:gd name="T42" fmla="*/ 2 w 2005"/>
                <a:gd name="T43" fmla="*/ 208 h 246"/>
                <a:gd name="T44" fmla="*/ 159 w 2005"/>
                <a:gd name="T45" fmla="*/ 183 h 246"/>
                <a:gd name="T46" fmla="*/ 319 w 2005"/>
                <a:gd name="T47" fmla="*/ 161 h 246"/>
                <a:gd name="T48" fmla="*/ 480 w 2005"/>
                <a:gd name="T49" fmla="*/ 141 h 246"/>
                <a:gd name="T50" fmla="*/ 642 w 2005"/>
                <a:gd name="T51" fmla="*/ 121 h 246"/>
                <a:gd name="T52" fmla="*/ 806 w 2005"/>
                <a:gd name="T53" fmla="*/ 104 h 246"/>
                <a:gd name="T54" fmla="*/ 970 w 2005"/>
                <a:gd name="T55" fmla="*/ 87 h 246"/>
                <a:gd name="T56" fmla="*/ 1135 w 2005"/>
                <a:gd name="T57" fmla="*/ 71 h 246"/>
                <a:gd name="T58" fmla="*/ 1301 w 2005"/>
                <a:gd name="T59" fmla="*/ 54 h 246"/>
                <a:gd name="T60" fmla="*/ 1468 w 2005"/>
                <a:gd name="T61" fmla="*/ 38 h 246"/>
                <a:gd name="T62" fmla="*/ 1635 w 2005"/>
                <a:gd name="T63" fmla="*/ 19 h 246"/>
                <a:gd name="T64" fmla="*/ 1667 w 2005"/>
                <a:gd name="T65" fmla="*/ 17 h 246"/>
                <a:gd name="T66" fmla="*/ 1698 w 2005"/>
                <a:gd name="T67" fmla="*/ 15 h 246"/>
                <a:gd name="T68" fmla="*/ 1735 w 2005"/>
                <a:gd name="T69" fmla="*/ 11 h 246"/>
                <a:gd name="T70" fmla="*/ 1772 w 2005"/>
                <a:gd name="T71" fmla="*/ 9 h 246"/>
                <a:gd name="T72" fmla="*/ 1811 w 2005"/>
                <a:gd name="T73" fmla="*/ 6 h 246"/>
                <a:gd name="T74" fmla="*/ 1850 w 2005"/>
                <a:gd name="T75" fmla="*/ 3 h 246"/>
                <a:gd name="T76" fmla="*/ 1887 w 2005"/>
                <a:gd name="T77" fmla="*/ 1 h 246"/>
                <a:gd name="T78" fmla="*/ 1926 w 2005"/>
                <a:gd name="T79" fmla="*/ 0 h 246"/>
                <a:gd name="T80" fmla="*/ 1963 w 2005"/>
                <a:gd name="T81" fmla="*/ 0 h 246"/>
                <a:gd name="T82" fmla="*/ 1997 w 2005"/>
                <a:gd name="T83" fmla="*/ 2 h 246"/>
                <a:gd name="T84" fmla="*/ 2005 w 2005"/>
                <a:gd name="T85" fmla="*/ 23 h 246"/>
                <a:gd name="T86" fmla="*/ 2005 w 2005"/>
                <a:gd name="T87" fmla="*/ 23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05" h="246">
                  <a:moveTo>
                    <a:pt x="2005" y="23"/>
                  </a:moveTo>
                  <a:lnTo>
                    <a:pt x="2005" y="34"/>
                  </a:lnTo>
                  <a:lnTo>
                    <a:pt x="1809" y="56"/>
                  </a:lnTo>
                  <a:lnTo>
                    <a:pt x="1610" y="77"/>
                  </a:lnTo>
                  <a:lnTo>
                    <a:pt x="1412" y="98"/>
                  </a:lnTo>
                  <a:lnTo>
                    <a:pt x="1216" y="119"/>
                  </a:lnTo>
                  <a:lnTo>
                    <a:pt x="1017" y="141"/>
                  </a:lnTo>
                  <a:lnTo>
                    <a:pt x="819" y="161"/>
                  </a:lnTo>
                  <a:lnTo>
                    <a:pt x="620" y="183"/>
                  </a:lnTo>
                  <a:lnTo>
                    <a:pt x="421" y="203"/>
                  </a:lnTo>
                  <a:lnTo>
                    <a:pt x="220" y="224"/>
                  </a:lnTo>
                  <a:lnTo>
                    <a:pt x="19" y="246"/>
                  </a:lnTo>
                  <a:lnTo>
                    <a:pt x="17" y="242"/>
                  </a:lnTo>
                  <a:lnTo>
                    <a:pt x="15" y="239"/>
                  </a:lnTo>
                  <a:lnTo>
                    <a:pt x="12" y="235"/>
                  </a:lnTo>
                  <a:lnTo>
                    <a:pt x="10" y="232"/>
                  </a:lnTo>
                  <a:lnTo>
                    <a:pt x="5" y="229"/>
                  </a:lnTo>
                  <a:lnTo>
                    <a:pt x="2" y="224"/>
                  </a:lnTo>
                  <a:lnTo>
                    <a:pt x="2" y="221"/>
                  </a:lnTo>
                  <a:lnTo>
                    <a:pt x="0" y="217"/>
                  </a:lnTo>
                  <a:lnTo>
                    <a:pt x="0" y="213"/>
                  </a:lnTo>
                  <a:lnTo>
                    <a:pt x="2" y="208"/>
                  </a:lnTo>
                  <a:lnTo>
                    <a:pt x="159" y="183"/>
                  </a:lnTo>
                  <a:lnTo>
                    <a:pt x="319" y="161"/>
                  </a:lnTo>
                  <a:lnTo>
                    <a:pt x="480" y="141"/>
                  </a:lnTo>
                  <a:lnTo>
                    <a:pt x="642" y="121"/>
                  </a:lnTo>
                  <a:lnTo>
                    <a:pt x="806" y="104"/>
                  </a:lnTo>
                  <a:lnTo>
                    <a:pt x="970" y="87"/>
                  </a:lnTo>
                  <a:lnTo>
                    <a:pt x="1135" y="71"/>
                  </a:lnTo>
                  <a:lnTo>
                    <a:pt x="1301" y="54"/>
                  </a:lnTo>
                  <a:lnTo>
                    <a:pt x="1468" y="38"/>
                  </a:lnTo>
                  <a:lnTo>
                    <a:pt x="1635" y="19"/>
                  </a:lnTo>
                  <a:lnTo>
                    <a:pt x="1667" y="17"/>
                  </a:lnTo>
                  <a:lnTo>
                    <a:pt x="1698" y="15"/>
                  </a:lnTo>
                  <a:lnTo>
                    <a:pt x="1735" y="11"/>
                  </a:lnTo>
                  <a:lnTo>
                    <a:pt x="1772" y="9"/>
                  </a:lnTo>
                  <a:lnTo>
                    <a:pt x="1811" y="6"/>
                  </a:lnTo>
                  <a:lnTo>
                    <a:pt x="1850" y="3"/>
                  </a:lnTo>
                  <a:lnTo>
                    <a:pt x="1887" y="1"/>
                  </a:lnTo>
                  <a:lnTo>
                    <a:pt x="1926" y="0"/>
                  </a:lnTo>
                  <a:lnTo>
                    <a:pt x="1963" y="0"/>
                  </a:lnTo>
                  <a:lnTo>
                    <a:pt x="1997" y="2"/>
                  </a:lnTo>
                  <a:lnTo>
                    <a:pt x="2005" y="23"/>
                  </a:lnTo>
                  <a:lnTo>
                    <a:pt x="2005" y="23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3030" name="Freeform 22">
              <a:extLst>
                <a:ext uri="{FF2B5EF4-FFF2-40B4-BE49-F238E27FC236}">
                  <a16:creationId xmlns:a16="http://schemas.microsoft.com/office/drawing/2014/main" xmlns="" id="{EDE48EF8-3C2C-488A-916C-820FFF4C8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" y="349"/>
              <a:ext cx="331" cy="232"/>
            </a:xfrm>
            <a:custGeom>
              <a:avLst/>
              <a:gdLst>
                <a:gd name="T0" fmla="*/ 204 w 331"/>
                <a:gd name="T1" fmla="*/ 18 h 232"/>
                <a:gd name="T2" fmla="*/ 221 w 331"/>
                <a:gd name="T3" fmla="*/ 30 h 232"/>
                <a:gd name="T4" fmla="*/ 228 w 331"/>
                <a:gd name="T5" fmla="*/ 41 h 232"/>
                <a:gd name="T6" fmla="*/ 231 w 331"/>
                <a:gd name="T7" fmla="*/ 54 h 232"/>
                <a:gd name="T8" fmla="*/ 221 w 331"/>
                <a:gd name="T9" fmla="*/ 66 h 232"/>
                <a:gd name="T10" fmla="*/ 206 w 331"/>
                <a:gd name="T11" fmla="*/ 73 h 232"/>
                <a:gd name="T12" fmla="*/ 191 w 331"/>
                <a:gd name="T13" fmla="*/ 78 h 232"/>
                <a:gd name="T14" fmla="*/ 177 w 331"/>
                <a:gd name="T15" fmla="*/ 81 h 232"/>
                <a:gd name="T16" fmla="*/ 164 w 331"/>
                <a:gd name="T17" fmla="*/ 86 h 232"/>
                <a:gd name="T18" fmla="*/ 155 w 331"/>
                <a:gd name="T19" fmla="*/ 91 h 232"/>
                <a:gd name="T20" fmla="*/ 167 w 331"/>
                <a:gd name="T21" fmla="*/ 97 h 232"/>
                <a:gd name="T22" fmla="*/ 206 w 331"/>
                <a:gd name="T23" fmla="*/ 96 h 232"/>
                <a:gd name="T24" fmla="*/ 250 w 331"/>
                <a:gd name="T25" fmla="*/ 95 h 232"/>
                <a:gd name="T26" fmla="*/ 289 w 331"/>
                <a:gd name="T27" fmla="*/ 98 h 232"/>
                <a:gd name="T28" fmla="*/ 319 w 331"/>
                <a:gd name="T29" fmla="*/ 112 h 232"/>
                <a:gd name="T30" fmla="*/ 331 w 331"/>
                <a:gd name="T31" fmla="*/ 136 h 232"/>
                <a:gd name="T32" fmla="*/ 329 w 331"/>
                <a:gd name="T33" fmla="*/ 155 h 232"/>
                <a:gd name="T34" fmla="*/ 319 w 331"/>
                <a:gd name="T35" fmla="*/ 175 h 232"/>
                <a:gd name="T36" fmla="*/ 302 w 331"/>
                <a:gd name="T37" fmla="*/ 192 h 232"/>
                <a:gd name="T38" fmla="*/ 280 w 331"/>
                <a:gd name="T39" fmla="*/ 208 h 232"/>
                <a:gd name="T40" fmla="*/ 255 w 331"/>
                <a:gd name="T41" fmla="*/ 218 h 232"/>
                <a:gd name="T42" fmla="*/ 238 w 331"/>
                <a:gd name="T43" fmla="*/ 223 h 232"/>
                <a:gd name="T44" fmla="*/ 218 w 331"/>
                <a:gd name="T45" fmla="*/ 226 h 232"/>
                <a:gd name="T46" fmla="*/ 199 w 331"/>
                <a:gd name="T47" fmla="*/ 229 h 232"/>
                <a:gd name="T48" fmla="*/ 179 w 331"/>
                <a:gd name="T49" fmla="*/ 231 h 232"/>
                <a:gd name="T50" fmla="*/ 167 w 331"/>
                <a:gd name="T51" fmla="*/ 207 h 232"/>
                <a:gd name="T52" fmla="*/ 150 w 331"/>
                <a:gd name="T53" fmla="*/ 159 h 232"/>
                <a:gd name="T54" fmla="*/ 118 w 331"/>
                <a:gd name="T55" fmla="*/ 114 h 232"/>
                <a:gd name="T56" fmla="*/ 76 w 331"/>
                <a:gd name="T57" fmla="*/ 71 h 232"/>
                <a:gd name="T58" fmla="*/ 27 w 331"/>
                <a:gd name="T59" fmla="*/ 30 h 232"/>
                <a:gd name="T60" fmla="*/ 17 w 331"/>
                <a:gd name="T61" fmla="*/ 6 h 232"/>
                <a:gd name="T62" fmla="*/ 57 w 331"/>
                <a:gd name="T63" fmla="*/ 1 h 232"/>
                <a:gd name="T64" fmla="*/ 101 w 331"/>
                <a:gd name="T65" fmla="*/ 0 h 232"/>
                <a:gd name="T66" fmla="*/ 142 w 331"/>
                <a:gd name="T67" fmla="*/ 1 h 232"/>
                <a:gd name="T68" fmla="*/ 179 w 331"/>
                <a:gd name="T69" fmla="*/ 8 h 232"/>
                <a:gd name="T70" fmla="*/ 194 w 331"/>
                <a:gd name="T71" fmla="*/ 1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1" h="232">
                  <a:moveTo>
                    <a:pt x="194" y="13"/>
                  </a:moveTo>
                  <a:lnTo>
                    <a:pt x="204" y="18"/>
                  </a:lnTo>
                  <a:lnTo>
                    <a:pt x="213" y="23"/>
                  </a:lnTo>
                  <a:lnTo>
                    <a:pt x="221" y="30"/>
                  </a:lnTo>
                  <a:lnTo>
                    <a:pt x="226" y="35"/>
                  </a:lnTo>
                  <a:lnTo>
                    <a:pt x="228" y="41"/>
                  </a:lnTo>
                  <a:lnTo>
                    <a:pt x="231" y="48"/>
                  </a:lnTo>
                  <a:lnTo>
                    <a:pt x="231" y="54"/>
                  </a:lnTo>
                  <a:lnTo>
                    <a:pt x="228" y="61"/>
                  </a:lnTo>
                  <a:lnTo>
                    <a:pt x="221" y="66"/>
                  </a:lnTo>
                  <a:lnTo>
                    <a:pt x="213" y="71"/>
                  </a:lnTo>
                  <a:lnTo>
                    <a:pt x="206" y="73"/>
                  </a:lnTo>
                  <a:lnTo>
                    <a:pt x="199" y="75"/>
                  </a:lnTo>
                  <a:lnTo>
                    <a:pt x="191" y="78"/>
                  </a:lnTo>
                  <a:lnTo>
                    <a:pt x="184" y="80"/>
                  </a:lnTo>
                  <a:lnTo>
                    <a:pt x="177" y="81"/>
                  </a:lnTo>
                  <a:lnTo>
                    <a:pt x="169" y="83"/>
                  </a:lnTo>
                  <a:lnTo>
                    <a:pt x="164" y="86"/>
                  </a:lnTo>
                  <a:lnTo>
                    <a:pt x="157" y="88"/>
                  </a:lnTo>
                  <a:lnTo>
                    <a:pt x="155" y="91"/>
                  </a:lnTo>
                  <a:lnTo>
                    <a:pt x="150" y="95"/>
                  </a:lnTo>
                  <a:lnTo>
                    <a:pt x="167" y="97"/>
                  </a:lnTo>
                  <a:lnTo>
                    <a:pt x="187" y="97"/>
                  </a:lnTo>
                  <a:lnTo>
                    <a:pt x="206" y="96"/>
                  </a:lnTo>
                  <a:lnTo>
                    <a:pt x="228" y="95"/>
                  </a:lnTo>
                  <a:lnTo>
                    <a:pt x="250" y="95"/>
                  </a:lnTo>
                  <a:lnTo>
                    <a:pt x="270" y="95"/>
                  </a:lnTo>
                  <a:lnTo>
                    <a:pt x="289" y="98"/>
                  </a:lnTo>
                  <a:lnTo>
                    <a:pt x="307" y="103"/>
                  </a:lnTo>
                  <a:lnTo>
                    <a:pt x="319" y="112"/>
                  </a:lnTo>
                  <a:lnTo>
                    <a:pt x="326" y="125"/>
                  </a:lnTo>
                  <a:lnTo>
                    <a:pt x="331" y="136"/>
                  </a:lnTo>
                  <a:lnTo>
                    <a:pt x="331" y="146"/>
                  </a:lnTo>
                  <a:lnTo>
                    <a:pt x="329" y="155"/>
                  </a:lnTo>
                  <a:lnTo>
                    <a:pt x="326" y="166"/>
                  </a:lnTo>
                  <a:lnTo>
                    <a:pt x="319" y="175"/>
                  </a:lnTo>
                  <a:lnTo>
                    <a:pt x="312" y="183"/>
                  </a:lnTo>
                  <a:lnTo>
                    <a:pt x="302" y="192"/>
                  </a:lnTo>
                  <a:lnTo>
                    <a:pt x="292" y="200"/>
                  </a:lnTo>
                  <a:lnTo>
                    <a:pt x="280" y="208"/>
                  </a:lnTo>
                  <a:lnTo>
                    <a:pt x="265" y="215"/>
                  </a:lnTo>
                  <a:lnTo>
                    <a:pt x="255" y="218"/>
                  </a:lnTo>
                  <a:lnTo>
                    <a:pt x="248" y="222"/>
                  </a:lnTo>
                  <a:lnTo>
                    <a:pt x="238" y="223"/>
                  </a:lnTo>
                  <a:lnTo>
                    <a:pt x="228" y="225"/>
                  </a:lnTo>
                  <a:lnTo>
                    <a:pt x="218" y="226"/>
                  </a:lnTo>
                  <a:lnTo>
                    <a:pt x="209" y="227"/>
                  </a:lnTo>
                  <a:lnTo>
                    <a:pt x="199" y="229"/>
                  </a:lnTo>
                  <a:lnTo>
                    <a:pt x="189" y="230"/>
                  </a:lnTo>
                  <a:lnTo>
                    <a:pt x="179" y="231"/>
                  </a:lnTo>
                  <a:lnTo>
                    <a:pt x="169" y="232"/>
                  </a:lnTo>
                  <a:lnTo>
                    <a:pt x="167" y="207"/>
                  </a:lnTo>
                  <a:lnTo>
                    <a:pt x="160" y="183"/>
                  </a:lnTo>
                  <a:lnTo>
                    <a:pt x="150" y="159"/>
                  </a:lnTo>
                  <a:lnTo>
                    <a:pt x="135" y="136"/>
                  </a:lnTo>
                  <a:lnTo>
                    <a:pt x="118" y="114"/>
                  </a:lnTo>
                  <a:lnTo>
                    <a:pt x="98" y="93"/>
                  </a:lnTo>
                  <a:lnTo>
                    <a:pt x="76" y="71"/>
                  </a:lnTo>
                  <a:lnTo>
                    <a:pt x="52" y="50"/>
                  </a:lnTo>
                  <a:lnTo>
                    <a:pt x="27" y="30"/>
                  </a:lnTo>
                  <a:lnTo>
                    <a:pt x="0" y="9"/>
                  </a:lnTo>
                  <a:lnTo>
                    <a:pt x="17" y="6"/>
                  </a:lnTo>
                  <a:lnTo>
                    <a:pt x="37" y="3"/>
                  </a:lnTo>
                  <a:lnTo>
                    <a:pt x="57" y="1"/>
                  </a:lnTo>
                  <a:lnTo>
                    <a:pt x="79" y="0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2" y="1"/>
                  </a:lnTo>
                  <a:lnTo>
                    <a:pt x="162" y="5"/>
                  </a:lnTo>
                  <a:lnTo>
                    <a:pt x="179" y="8"/>
                  </a:lnTo>
                  <a:lnTo>
                    <a:pt x="194" y="13"/>
                  </a:lnTo>
                  <a:lnTo>
                    <a:pt x="194" y="1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3031" name="Freeform 23">
              <a:extLst>
                <a:ext uri="{FF2B5EF4-FFF2-40B4-BE49-F238E27FC236}">
                  <a16:creationId xmlns:a16="http://schemas.microsoft.com/office/drawing/2014/main" xmlns="" id="{16A91C4A-1ED1-4247-A76B-D680F720A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362"/>
              <a:ext cx="1095" cy="609"/>
            </a:xfrm>
            <a:custGeom>
              <a:avLst/>
              <a:gdLst>
                <a:gd name="T0" fmla="*/ 1059 w 1095"/>
                <a:gd name="T1" fmla="*/ 118 h 609"/>
                <a:gd name="T2" fmla="*/ 1095 w 1095"/>
                <a:gd name="T3" fmla="*/ 205 h 609"/>
                <a:gd name="T4" fmla="*/ 1078 w 1095"/>
                <a:gd name="T5" fmla="*/ 293 h 609"/>
                <a:gd name="T6" fmla="*/ 1022 w 1095"/>
                <a:gd name="T7" fmla="*/ 379 h 609"/>
                <a:gd name="T8" fmla="*/ 943 w 1095"/>
                <a:gd name="T9" fmla="*/ 460 h 609"/>
                <a:gd name="T10" fmla="*/ 870 w 1095"/>
                <a:gd name="T11" fmla="*/ 516 h 609"/>
                <a:gd name="T12" fmla="*/ 796 w 1095"/>
                <a:gd name="T13" fmla="*/ 552 h 609"/>
                <a:gd name="T14" fmla="*/ 713 w 1095"/>
                <a:gd name="T15" fmla="*/ 582 h 609"/>
                <a:gd name="T16" fmla="*/ 622 w 1095"/>
                <a:gd name="T17" fmla="*/ 603 h 609"/>
                <a:gd name="T18" fmla="*/ 522 w 1095"/>
                <a:gd name="T19" fmla="*/ 609 h 609"/>
                <a:gd name="T20" fmla="*/ 402 w 1095"/>
                <a:gd name="T21" fmla="*/ 596 h 609"/>
                <a:gd name="T22" fmla="*/ 284 w 1095"/>
                <a:gd name="T23" fmla="*/ 568 h 609"/>
                <a:gd name="T24" fmla="*/ 184 w 1095"/>
                <a:gd name="T25" fmla="*/ 524 h 609"/>
                <a:gd name="T26" fmla="*/ 103 w 1095"/>
                <a:gd name="T27" fmla="*/ 473 h 609"/>
                <a:gd name="T28" fmla="*/ 41 w 1095"/>
                <a:gd name="T29" fmla="*/ 417 h 609"/>
                <a:gd name="T30" fmla="*/ 5 w 1095"/>
                <a:gd name="T31" fmla="*/ 355 h 609"/>
                <a:gd name="T32" fmla="*/ 0 w 1095"/>
                <a:gd name="T33" fmla="*/ 292 h 609"/>
                <a:gd name="T34" fmla="*/ 17 w 1095"/>
                <a:gd name="T35" fmla="*/ 230 h 609"/>
                <a:gd name="T36" fmla="*/ 54 w 1095"/>
                <a:gd name="T37" fmla="*/ 171 h 609"/>
                <a:gd name="T38" fmla="*/ 100 w 1095"/>
                <a:gd name="T39" fmla="*/ 115 h 609"/>
                <a:gd name="T40" fmla="*/ 139 w 1095"/>
                <a:gd name="T41" fmla="*/ 84 h 609"/>
                <a:gd name="T42" fmla="*/ 166 w 1095"/>
                <a:gd name="T43" fmla="*/ 78 h 609"/>
                <a:gd name="T44" fmla="*/ 191 w 1095"/>
                <a:gd name="T45" fmla="*/ 73 h 609"/>
                <a:gd name="T46" fmla="*/ 215 w 1095"/>
                <a:gd name="T47" fmla="*/ 70 h 609"/>
                <a:gd name="T48" fmla="*/ 242 w 1095"/>
                <a:gd name="T49" fmla="*/ 73 h 609"/>
                <a:gd name="T50" fmla="*/ 247 w 1095"/>
                <a:gd name="T51" fmla="*/ 76 h 609"/>
                <a:gd name="T52" fmla="*/ 230 w 1095"/>
                <a:gd name="T53" fmla="*/ 80 h 609"/>
                <a:gd name="T54" fmla="*/ 215 w 1095"/>
                <a:gd name="T55" fmla="*/ 85 h 609"/>
                <a:gd name="T56" fmla="*/ 201 w 1095"/>
                <a:gd name="T57" fmla="*/ 92 h 609"/>
                <a:gd name="T58" fmla="*/ 189 w 1095"/>
                <a:gd name="T59" fmla="*/ 100 h 609"/>
                <a:gd name="T60" fmla="*/ 184 w 1095"/>
                <a:gd name="T61" fmla="*/ 116 h 609"/>
                <a:gd name="T62" fmla="*/ 220 w 1095"/>
                <a:gd name="T63" fmla="*/ 109 h 609"/>
                <a:gd name="T64" fmla="*/ 262 w 1095"/>
                <a:gd name="T65" fmla="*/ 100 h 609"/>
                <a:gd name="T66" fmla="*/ 304 w 1095"/>
                <a:gd name="T67" fmla="*/ 92 h 609"/>
                <a:gd name="T68" fmla="*/ 350 w 1095"/>
                <a:gd name="T69" fmla="*/ 90 h 609"/>
                <a:gd name="T70" fmla="*/ 397 w 1095"/>
                <a:gd name="T71" fmla="*/ 96 h 609"/>
                <a:gd name="T72" fmla="*/ 407 w 1095"/>
                <a:gd name="T73" fmla="*/ 90 h 609"/>
                <a:gd name="T74" fmla="*/ 409 w 1095"/>
                <a:gd name="T75" fmla="*/ 84 h 609"/>
                <a:gd name="T76" fmla="*/ 407 w 1095"/>
                <a:gd name="T77" fmla="*/ 78 h 609"/>
                <a:gd name="T78" fmla="*/ 402 w 1095"/>
                <a:gd name="T79" fmla="*/ 73 h 609"/>
                <a:gd name="T80" fmla="*/ 397 w 1095"/>
                <a:gd name="T81" fmla="*/ 67 h 609"/>
                <a:gd name="T82" fmla="*/ 392 w 1095"/>
                <a:gd name="T83" fmla="*/ 67 h 609"/>
                <a:gd name="T84" fmla="*/ 387 w 1095"/>
                <a:gd name="T85" fmla="*/ 67 h 609"/>
                <a:gd name="T86" fmla="*/ 380 w 1095"/>
                <a:gd name="T87" fmla="*/ 66 h 609"/>
                <a:gd name="T88" fmla="*/ 375 w 1095"/>
                <a:gd name="T89" fmla="*/ 65 h 609"/>
                <a:gd name="T90" fmla="*/ 372 w 1095"/>
                <a:gd name="T91" fmla="*/ 61 h 609"/>
                <a:gd name="T92" fmla="*/ 426 w 1095"/>
                <a:gd name="T93" fmla="*/ 52 h 609"/>
                <a:gd name="T94" fmla="*/ 537 w 1095"/>
                <a:gd name="T95" fmla="*/ 42 h 609"/>
                <a:gd name="T96" fmla="*/ 647 w 1095"/>
                <a:gd name="T97" fmla="*/ 29 h 609"/>
                <a:gd name="T98" fmla="*/ 755 w 1095"/>
                <a:gd name="T99" fmla="*/ 18 h 609"/>
                <a:gd name="T100" fmla="*/ 865 w 1095"/>
                <a:gd name="T101" fmla="*/ 6 h 609"/>
                <a:gd name="T102" fmla="*/ 1015 w 1095"/>
                <a:gd name="T103" fmla="*/ 75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95" h="609">
                  <a:moveTo>
                    <a:pt x="1015" y="75"/>
                  </a:moveTo>
                  <a:lnTo>
                    <a:pt x="1059" y="118"/>
                  </a:lnTo>
                  <a:lnTo>
                    <a:pt x="1083" y="162"/>
                  </a:lnTo>
                  <a:lnTo>
                    <a:pt x="1095" y="205"/>
                  </a:lnTo>
                  <a:lnTo>
                    <a:pt x="1091" y="249"/>
                  </a:lnTo>
                  <a:lnTo>
                    <a:pt x="1078" y="293"/>
                  </a:lnTo>
                  <a:lnTo>
                    <a:pt x="1054" y="337"/>
                  </a:lnTo>
                  <a:lnTo>
                    <a:pt x="1022" y="379"/>
                  </a:lnTo>
                  <a:lnTo>
                    <a:pt x="985" y="420"/>
                  </a:lnTo>
                  <a:lnTo>
                    <a:pt x="943" y="460"/>
                  </a:lnTo>
                  <a:lnTo>
                    <a:pt x="902" y="499"/>
                  </a:lnTo>
                  <a:lnTo>
                    <a:pt x="870" y="516"/>
                  </a:lnTo>
                  <a:lnTo>
                    <a:pt x="833" y="534"/>
                  </a:lnTo>
                  <a:lnTo>
                    <a:pt x="796" y="552"/>
                  </a:lnTo>
                  <a:lnTo>
                    <a:pt x="757" y="568"/>
                  </a:lnTo>
                  <a:lnTo>
                    <a:pt x="713" y="582"/>
                  </a:lnTo>
                  <a:lnTo>
                    <a:pt x="669" y="594"/>
                  </a:lnTo>
                  <a:lnTo>
                    <a:pt x="622" y="603"/>
                  </a:lnTo>
                  <a:lnTo>
                    <a:pt x="571" y="609"/>
                  </a:lnTo>
                  <a:lnTo>
                    <a:pt x="522" y="609"/>
                  </a:lnTo>
                  <a:lnTo>
                    <a:pt x="468" y="605"/>
                  </a:lnTo>
                  <a:lnTo>
                    <a:pt x="402" y="596"/>
                  </a:lnTo>
                  <a:lnTo>
                    <a:pt x="340" y="584"/>
                  </a:lnTo>
                  <a:lnTo>
                    <a:pt x="284" y="568"/>
                  </a:lnTo>
                  <a:lnTo>
                    <a:pt x="233" y="547"/>
                  </a:lnTo>
                  <a:lnTo>
                    <a:pt x="184" y="524"/>
                  </a:lnTo>
                  <a:lnTo>
                    <a:pt x="142" y="500"/>
                  </a:lnTo>
                  <a:lnTo>
                    <a:pt x="103" y="473"/>
                  </a:lnTo>
                  <a:lnTo>
                    <a:pt x="71" y="445"/>
                  </a:lnTo>
                  <a:lnTo>
                    <a:pt x="41" y="417"/>
                  </a:lnTo>
                  <a:lnTo>
                    <a:pt x="19" y="387"/>
                  </a:lnTo>
                  <a:lnTo>
                    <a:pt x="5" y="355"/>
                  </a:lnTo>
                  <a:lnTo>
                    <a:pt x="0" y="323"/>
                  </a:lnTo>
                  <a:lnTo>
                    <a:pt x="0" y="292"/>
                  </a:lnTo>
                  <a:lnTo>
                    <a:pt x="5" y="261"/>
                  </a:lnTo>
                  <a:lnTo>
                    <a:pt x="17" y="230"/>
                  </a:lnTo>
                  <a:lnTo>
                    <a:pt x="34" y="201"/>
                  </a:lnTo>
                  <a:lnTo>
                    <a:pt x="54" y="171"/>
                  </a:lnTo>
                  <a:lnTo>
                    <a:pt x="76" y="142"/>
                  </a:lnTo>
                  <a:lnTo>
                    <a:pt x="100" y="115"/>
                  </a:lnTo>
                  <a:lnTo>
                    <a:pt x="125" y="88"/>
                  </a:lnTo>
                  <a:lnTo>
                    <a:pt x="139" y="84"/>
                  </a:lnTo>
                  <a:lnTo>
                    <a:pt x="154" y="82"/>
                  </a:lnTo>
                  <a:lnTo>
                    <a:pt x="166" y="78"/>
                  </a:lnTo>
                  <a:lnTo>
                    <a:pt x="179" y="76"/>
                  </a:lnTo>
                  <a:lnTo>
                    <a:pt x="191" y="73"/>
                  </a:lnTo>
                  <a:lnTo>
                    <a:pt x="203" y="72"/>
                  </a:lnTo>
                  <a:lnTo>
                    <a:pt x="215" y="70"/>
                  </a:lnTo>
                  <a:lnTo>
                    <a:pt x="230" y="70"/>
                  </a:lnTo>
                  <a:lnTo>
                    <a:pt x="242" y="73"/>
                  </a:lnTo>
                  <a:lnTo>
                    <a:pt x="257" y="75"/>
                  </a:lnTo>
                  <a:lnTo>
                    <a:pt x="247" y="76"/>
                  </a:lnTo>
                  <a:lnTo>
                    <a:pt x="240" y="77"/>
                  </a:lnTo>
                  <a:lnTo>
                    <a:pt x="230" y="80"/>
                  </a:lnTo>
                  <a:lnTo>
                    <a:pt x="223" y="82"/>
                  </a:lnTo>
                  <a:lnTo>
                    <a:pt x="215" y="85"/>
                  </a:lnTo>
                  <a:lnTo>
                    <a:pt x="208" y="89"/>
                  </a:lnTo>
                  <a:lnTo>
                    <a:pt x="201" y="92"/>
                  </a:lnTo>
                  <a:lnTo>
                    <a:pt x="196" y="96"/>
                  </a:lnTo>
                  <a:lnTo>
                    <a:pt x="189" y="100"/>
                  </a:lnTo>
                  <a:lnTo>
                    <a:pt x="184" y="102"/>
                  </a:lnTo>
                  <a:lnTo>
                    <a:pt x="184" y="116"/>
                  </a:lnTo>
                  <a:lnTo>
                    <a:pt x="203" y="114"/>
                  </a:lnTo>
                  <a:lnTo>
                    <a:pt x="220" y="109"/>
                  </a:lnTo>
                  <a:lnTo>
                    <a:pt x="242" y="105"/>
                  </a:lnTo>
                  <a:lnTo>
                    <a:pt x="262" y="100"/>
                  </a:lnTo>
                  <a:lnTo>
                    <a:pt x="284" y="96"/>
                  </a:lnTo>
                  <a:lnTo>
                    <a:pt x="304" y="92"/>
                  </a:lnTo>
                  <a:lnTo>
                    <a:pt x="328" y="91"/>
                  </a:lnTo>
                  <a:lnTo>
                    <a:pt x="350" y="90"/>
                  </a:lnTo>
                  <a:lnTo>
                    <a:pt x="375" y="92"/>
                  </a:lnTo>
                  <a:lnTo>
                    <a:pt x="397" y="96"/>
                  </a:lnTo>
                  <a:lnTo>
                    <a:pt x="404" y="93"/>
                  </a:lnTo>
                  <a:lnTo>
                    <a:pt x="407" y="90"/>
                  </a:lnTo>
                  <a:lnTo>
                    <a:pt x="409" y="88"/>
                  </a:lnTo>
                  <a:lnTo>
                    <a:pt x="409" y="84"/>
                  </a:lnTo>
                  <a:lnTo>
                    <a:pt x="409" y="82"/>
                  </a:lnTo>
                  <a:lnTo>
                    <a:pt x="407" y="78"/>
                  </a:lnTo>
                  <a:lnTo>
                    <a:pt x="404" y="76"/>
                  </a:lnTo>
                  <a:lnTo>
                    <a:pt x="402" y="73"/>
                  </a:lnTo>
                  <a:lnTo>
                    <a:pt x="399" y="70"/>
                  </a:lnTo>
                  <a:lnTo>
                    <a:pt x="397" y="67"/>
                  </a:lnTo>
                  <a:lnTo>
                    <a:pt x="394" y="67"/>
                  </a:lnTo>
                  <a:lnTo>
                    <a:pt x="392" y="67"/>
                  </a:lnTo>
                  <a:lnTo>
                    <a:pt x="390" y="67"/>
                  </a:lnTo>
                  <a:lnTo>
                    <a:pt x="387" y="67"/>
                  </a:lnTo>
                  <a:lnTo>
                    <a:pt x="385" y="66"/>
                  </a:lnTo>
                  <a:lnTo>
                    <a:pt x="380" y="66"/>
                  </a:lnTo>
                  <a:lnTo>
                    <a:pt x="377" y="65"/>
                  </a:lnTo>
                  <a:lnTo>
                    <a:pt x="375" y="65"/>
                  </a:lnTo>
                  <a:lnTo>
                    <a:pt x="372" y="64"/>
                  </a:lnTo>
                  <a:lnTo>
                    <a:pt x="372" y="61"/>
                  </a:lnTo>
                  <a:lnTo>
                    <a:pt x="372" y="58"/>
                  </a:lnTo>
                  <a:lnTo>
                    <a:pt x="426" y="52"/>
                  </a:lnTo>
                  <a:lnTo>
                    <a:pt x="483" y="46"/>
                  </a:lnTo>
                  <a:lnTo>
                    <a:pt x="537" y="42"/>
                  </a:lnTo>
                  <a:lnTo>
                    <a:pt x="590" y="36"/>
                  </a:lnTo>
                  <a:lnTo>
                    <a:pt x="647" y="29"/>
                  </a:lnTo>
                  <a:lnTo>
                    <a:pt x="701" y="24"/>
                  </a:lnTo>
                  <a:lnTo>
                    <a:pt x="755" y="18"/>
                  </a:lnTo>
                  <a:lnTo>
                    <a:pt x="811" y="12"/>
                  </a:lnTo>
                  <a:lnTo>
                    <a:pt x="865" y="6"/>
                  </a:lnTo>
                  <a:lnTo>
                    <a:pt x="919" y="0"/>
                  </a:lnTo>
                  <a:lnTo>
                    <a:pt x="1015" y="75"/>
                  </a:lnTo>
                  <a:lnTo>
                    <a:pt x="1015" y="75"/>
                  </a:lnTo>
                  <a:close/>
                </a:path>
              </a:pathLst>
            </a:custGeom>
            <a:solidFill>
              <a:srgbClr val="E2F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3032" name="Freeform 24">
              <a:extLst>
                <a:ext uri="{FF2B5EF4-FFF2-40B4-BE49-F238E27FC236}">
                  <a16:creationId xmlns:a16="http://schemas.microsoft.com/office/drawing/2014/main" xmlns="" id="{80B12CB5-8119-4CB2-8560-6A79F5837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" y="403"/>
              <a:ext cx="238" cy="47"/>
            </a:xfrm>
            <a:custGeom>
              <a:avLst/>
              <a:gdLst>
                <a:gd name="T0" fmla="*/ 238 w 238"/>
                <a:gd name="T1" fmla="*/ 34 h 47"/>
                <a:gd name="T2" fmla="*/ 238 w 238"/>
                <a:gd name="T3" fmla="*/ 47 h 47"/>
                <a:gd name="T4" fmla="*/ 216 w 238"/>
                <a:gd name="T5" fmla="*/ 44 h 47"/>
                <a:gd name="T6" fmla="*/ 192 w 238"/>
                <a:gd name="T7" fmla="*/ 41 h 47"/>
                <a:gd name="T8" fmla="*/ 167 w 238"/>
                <a:gd name="T9" fmla="*/ 39 h 47"/>
                <a:gd name="T10" fmla="*/ 143 w 238"/>
                <a:gd name="T11" fmla="*/ 36 h 47"/>
                <a:gd name="T12" fmla="*/ 118 w 238"/>
                <a:gd name="T13" fmla="*/ 35 h 47"/>
                <a:gd name="T14" fmla="*/ 94 w 238"/>
                <a:gd name="T15" fmla="*/ 35 h 47"/>
                <a:gd name="T16" fmla="*/ 69 w 238"/>
                <a:gd name="T17" fmla="*/ 36 h 47"/>
                <a:gd name="T18" fmla="*/ 45 w 238"/>
                <a:gd name="T19" fmla="*/ 37 h 47"/>
                <a:gd name="T20" fmla="*/ 22 w 238"/>
                <a:gd name="T21" fmla="*/ 41 h 47"/>
                <a:gd name="T22" fmla="*/ 0 w 238"/>
                <a:gd name="T23" fmla="*/ 47 h 47"/>
                <a:gd name="T24" fmla="*/ 3 w 238"/>
                <a:gd name="T25" fmla="*/ 40 h 47"/>
                <a:gd name="T26" fmla="*/ 8 w 238"/>
                <a:gd name="T27" fmla="*/ 33 h 47"/>
                <a:gd name="T28" fmla="*/ 15 w 238"/>
                <a:gd name="T29" fmla="*/ 27 h 47"/>
                <a:gd name="T30" fmla="*/ 25 w 238"/>
                <a:gd name="T31" fmla="*/ 23 h 47"/>
                <a:gd name="T32" fmla="*/ 37 w 238"/>
                <a:gd name="T33" fmla="*/ 18 h 47"/>
                <a:gd name="T34" fmla="*/ 49 w 238"/>
                <a:gd name="T35" fmla="*/ 13 h 47"/>
                <a:gd name="T36" fmla="*/ 62 w 238"/>
                <a:gd name="T37" fmla="*/ 10 h 47"/>
                <a:gd name="T38" fmla="*/ 74 w 238"/>
                <a:gd name="T39" fmla="*/ 7 h 47"/>
                <a:gd name="T40" fmla="*/ 89 w 238"/>
                <a:gd name="T41" fmla="*/ 3 h 47"/>
                <a:gd name="T42" fmla="*/ 98 w 238"/>
                <a:gd name="T43" fmla="*/ 0 h 47"/>
                <a:gd name="T44" fmla="*/ 116 w 238"/>
                <a:gd name="T45" fmla="*/ 0 h 47"/>
                <a:gd name="T46" fmla="*/ 133 w 238"/>
                <a:gd name="T47" fmla="*/ 0 h 47"/>
                <a:gd name="T48" fmla="*/ 147 w 238"/>
                <a:gd name="T49" fmla="*/ 1 h 47"/>
                <a:gd name="T50" fmla="*/ 162 w 238"/>
                <a:gd name="T51" fmla="*/ 4 h 47"/>
                <a:gd name="T52" fmla="*/ 177 w 238"/>
                <a:gd name="T53" fmla="*/ 8 h 47"/>
                <a:gd name="T54" fmla="*/ 189 w 238"/>
                <a:gd name="T55" fmla="*/ 12 h 47"/>
                <a:gd name="T56" fmla="*/ 201 w 238"/>
                <a:gd name="T57" fmla="*/ 17 h 47"/>
                <a:gd name="T58" fmla="*/ 214 w 238"/>
                <a:gd name="T59" fmla="*/ 23 h 47"/>
                <a:gd name="T60" fmla="*/ 226 w 238"/>
                <a:gd name="T61" fmla="*/ 28 h 47"/>
                <a:gd name="T62" fmla="*/ 238 w 238"/>
                <a:gd name="T63" fmla="*/ 34 h 47"/>
                <a:gd name="T64" fmla="*/ 238 w 238"/>
                <a:gd name="T65" fmla="*/ 3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8" h="47">
                  <a:moveTo>
                    <a:pt x="238" y="34"/>
                  </a:moveTo>
                  <a:lnTo>
                    <a:pt x="238" y="47"/>
                  </a:lnTo>
                  <a:lnTo>
                    <a:pt x="216" y="44"/>
                  </a:lnTo>
                  <a:lnTo>
                    <a:pt x="192" y="41"/>
                  </a:lnTo>
                  <a:lnTo>
                    <a:pt x="167" y="39"/>
                  </a:lnTo>
                  <a:lnTo>
                    <a:pt x="143" y="36"/>
                  </a:lnTo>
                  <a:lnTo>
                    <a:pt x="118" y="35"/>
                  </a:lnTo>
                  <a:lnTo>
                    <a:pt x="94" y="35"/>
                  </a:lnTo>
                  <a:lnTo>
                    <a:pt x="69" y="36"/>
                  </a:lnTo>
                  <a:lnTo>
                    <a:pt x="45" y="37"/>
                  </a:lnTo>
                  <a:lnTo>
                    <a:pt x="22" y="41"/>
                  </a:lnTo>
                  <a:lnTo>
                    <a:pt x="0" y="47"/>
                  </a:lnTo>
                  <a:lnTo>
                    <a:pt x="3" y="40"/>
                  </a:lnTo>
                  <a:lnTo>
                    <a:pt x="8" y="33"/>
                  </a:lnTo>
                  <a:lnTo>
                    <a:pt x="15" y="27"/>
                  </a:lnTo>
                  <a:lnTo>
                    <a:pt x="25" y="23"/>
                  </a:lnTo>
                  <a:lnTo>
                    <a:pt x="37" y="18"/>
                  </a:lnTo>
                  <a:lnTo>
                    <a:pt x="49" y="13"/>
                  </a:lnTo>
                  <a:lnTo>
                    <a:pt x="62" y="10"/>
                  </a:lnTo>
                  <a:lnTo>
                    <a:pt x="74" y="7"/>
                  </a:lnTo>
                  <a:lnTo>
                    <a:pt x="89" y="3"/>
                  </a:lnTo>
                  <a:lnTo>
                    <a:pt x="98" y="0"/>
                  </a:lnTo>
                  <a:lnTo>
                    <a:pt x="116" y="0"/>
                  </a:lnTo>
                  <a:lnTo>
                    <a:pt x="133" y="0"/>
                  </a:lnTo>
                  <a:lnTo>
                    <a:pt x="147" y="1"/>
                  </a:lnTo>
                  <a:lnTo>
                    <a:pt x="162" y="4"/>
                  </a:lnTo>
                  <a:lnTo>
                    <a:pt x="177" y="8"/>
                  </a:lnTo>
                  <a:lnTo>
                    <a:pt x="189" y="12"/>
                  </a:lnTo>
                  <a:lnTo>
                    <a:pt x="201" y="17"/>
                  </a:lnTo>
                  <a:lnTo>
                    <a:pt x="214" y="23"/>
                  </a:lnTo>
                  <a:lnTo>
                    <a:pt x="226" y="28"/>
                  </a:lnTo>
                  <a:lnTo>
                    <a:pt x="238" y="34"/>
                  </a:lnTo>
                  <a:lnTo>
                    <a:pt x="238" y="3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3033" name="Freeform 25">
              <a:extLst>
                <a:ext uri="{FF2B5EF4-FFF2-40B4-BE49-F238E27FC236}">
                  <a16:creationId xmlns:a16="http://schemas.microsoft.com/office/drawing/2014/main" xmlns="" id="{A98DD1E7-5BFC-4D34-B7E4-B7F1C594E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" y="450"/>
              <a:ext cx="285" cy="209"/>
            </a:xfrm>
            <a:custGeom>
              <a:avLst/>
              <a:gdLst>
                <a:gd name="T0" fmla="*/ 270 w 285"/>
                <a:gd name="T1" fmla="*/ 19 h 209"/>
                <a:gd name="T2" fmla="*/ 238 w 285"/>
                <a:gd name="T3" fmla="*/ 59 h 209"/>
                <a:gd name="T4" fmla="*/ 209 w 285"/>
                <a:gd name="T5" fmla="*/ 100 h 209"/>
                <a:gd name="T6" fmla="*/ 184 w 285"/>
                <a:gd name="T7" fmla="*/ 141 h 209"/>
                <a:gd name="T8" fmla="*/ 169 w 285"/>
                <a:gd name="T9" fmla="*/ 184 h 209"/>
                <a:gd name="T10" fmla="*/ 157 w 285"/>
                <a:gd name="T11" fmla="*/ 208 h 209"/>
                <a:gd name="T12" fmla="*/ 138 w 285"/>
                <a:gd name="T13" fmla="*/ 209 h 209"/>
                <a:gd name="T14" fmla="*/ 116 w 285"/>
                <a:gd name="T15" fmla="*/ 206 h 209"/>
                <a:gd name="T16" fmla="*/ 93 w 285"/>
                <a:gd name="T17" fmla="*/ 203 h 209"/>
                <a:gd name="T18" fmla="*/ 74 w 285"/>
                <a:gd name="T19" fmla="*/ 198 h 209"/>
                <a:gd name="T20" fmla="*/ 54 w 285"/>
                <a:gd name="T21" fmla="*/ 190 h 209"/>
                <a:gd name="T22" fmla="*/ 42 w 285"/>
                <a:gd name="T23" fmla="*/ 180 h 209"/>
                <a:gd name="T24" fmla="*/ 37 w 285"/>
                <a:gd name="T25" fmla="*/ 168 h 209"/>
                <a:gd name="T26" fmla="*/ 42 w 285"/>
                <a:gd name="T27" fmla="*/ 156 h 209"/>
                <a:gd name="T28" fmla="*/ 54 w 285"/>
                <a:gd name="T29" fmla="*/ 145 h 209"/>
                <a:gd name="T30" fmla="*/ 69 w 285"/>
                <a:gd name="T31" fmla="*/ 136 h 209"/>
                <a:gd name="T32" fmla="*/ 76 w 285"/>
                <a:gd name="T33" fmla="*/ 132 h 209"/>
                <a:gd name="T34" fmla="*/ 89 w 285"/>
                <a:gd name="T35" fmla="*/ 130 h 209"/>
                <a:gd name="T36" fmla="*/ 98 w 285"/>
                <a:gd name="T37" fmla="*/ 128 h 209"/>
                <a:gd name="T38" fmla="*/ 101 w 285"/>
                <a:gd name="T39" fmla="*/ 122 h 209"/>
                <a:gd name="T40" fmla="*/ 89 w 285"/>
                <a:gd name="T41" fmla="*/ 115 h 209"/>
                <a:gd name="T42" fmla="*/ 69 w 285"/>
                <a:gd name="T43" fmla="*/ 114 h 209"/>
                <a:gd name="T44" fmla="*/ 49 w 285"/>
                <a:gd name="T45" fmla="*/ 116 h 209"/>
                <a:gd name="T46" fmla="*/ 32 w 285"/>
                <a:gd name="T47" fmla="*/ 118 h 209"/>
                <a:gd name="T48" fmla="*/ 13 w 285"/>
                <a:gd name="T49" fmla="*/ 117 h 209"/>
                <a:gd name="T50" fmla="*/ 0 w 285"/>
                <a:gd name="T51" fmla="*/ 102 h 209"/>
                <a:gd name="T52" fmla="*/ 8 w 285"/>
                <a:gd name="T53" fmla="*/ 80 h 209"/>
                <a:gd name="T54" fmla="*/ 27 w 285"/>
                <a:gd name="T55" fmla="*/ 56 h 209"/>
                <a:gd name="T56" fmla="*/ 57 w 285"/>
                <a:gd name="T57" fmla="*/ 35 h 209"/>
                <a:gd name="T58" fmla="*/ 93 w 285"/>
                <a:gd name="T59" fmla="*/ 18 h 209"/>
                <a:gd name="T60" fmla="*/ 133 w 285"/>
                <a:gd name="T61" fmla="*/ 10 h 209"/>
                <a:gd name="T62" fmla="*/ 167 w 285"/>
                <a:gd name="T63" fmla="*/ 8 h 209"/>
                <a:gd name="T64" fmla="*/ 201 w 285"/>
                <a:gd name="T65" fmla="*/ 5 h 209"/>
                <a:gd name="T66" fmla="*/ 236 w 285"/>
                <a:gd name="T67" fmla="*/ 3 h 209"/>
                <a:gd name="T68" fmla="*/ 270 w 285"/>
                <a:gd name="T69" fmla="*/ 1 h 209"/>
                <a:gd name="T70" fmla="*/ 285 w 285"/>
                <a:gd name="T7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5" h="209">
                  <a:moveTo>
                    <a:pt x="285" y="0"/>
                  </a:moveTo>
                  <a:lnTo>
                    <a:pt x="270" y="19"/>
                  </a:lnTo>
                  <a:lnTo>
                    <a:pt x="253" y="38"/>
                  </a:lnTo>
                  <a:lnTo>
                    <a:pt x="238" y="59"/>
                  </a:lnTo>
                  <a:lnTo>
                    <a:pt x="221" y="80"/>
                  </a:lnTo>
                  <a:lnTo>
                    <a:pt x="209" y="100"/>
                  </a:lnTo>
                  <a:lnTo>
                    <a:pt x="194" y="121"/>
                  </a:lnTo>
                  <a:lnTo>
                    <a:pt x="184" y="141"/>
                  </a:lnTo>
                  <a:lnTo>
                    <a:pt x="174" y="162"/>
                  </a:lnTo>
                  <a:lnTo>
                    <a:pt x="169" y="184"/>
                  </a:lnTo>
                  <a:lnTo>
                    <a:pt x="167" y="205"/>
                  </a:lnTo>
                  <a:lnTo>
                    <a:pt x="157" y="208"/>
                  </a:lnTo>
                  <a:lnTo>
                    <a:pt x="147" y="209"/>
                  </a:lnTo>
                  <a:lnTo>
                    <a:pt x="138" y="209"/>
                  </a:lnTo>
                  <a:lnTo>
                    <a:pt x="125" y="208"/>
                  </a:lnTo>
                  <a:lnTo>
                    <a:pt x="116" y="206"/>
                  </a:lnTo>
                  <a:lnTo>
                    <a:pt x="103" y="205"/>
                  </a:lnTo>
                  <a:lnTo>
                    <a:pt x="93" y="203"/>
                  </a:lnTo>
                  <a:lnTo>
                    <a:pt x="84" y="201"/>
                  </a:lnTo>
                  <a:lnTo>
                    <a:pt x="74" y="198"/>
                  </a:lnTo>
                  <a:lnTo>
                    <a:pt x="64" y="196"/>
                  </a:lnTo>
                  <a:lnTo>
                    <a:pt x="54" y="190"/>
                  </a:lnTo>
                  <a:lnTo>
                    <a:pt x="47" y="185"/>
                  </a:lnTo>
                  <a:lnTo>
                    <a:pt x="42" y="180"/>
                  </a:lnTo>
                  <a:lnTo>
                    <a:pt x="40" y="174"/>
                  </a:lnTo>
                  <a:lnTo>
                    <a:pt x="37" y="168"/>
                  </a:lnTo>
                  <a:lnTo>
                    <a:pt x="40" y="162"/>
                  </a:lnTo>
                  <a:lnTo>
                    <a:pt x="42" y="156"/>
                  </a:lnTo>
                  <a:lnTo>
                    <a:pt x="47" y="150"/>
                  </a:lnTo>
                  <a:lnTo>
                    <a:pt x="54" y="145"/>
                  </a:lnTo>
                  <a:lnTo>
                    <a:pt x="64" y="138"/>
                  </a:lnTo>
                  <a:lnTo>
                    <a:pt x="69" y="136"/>
                  </a:lnTo>
                  <a:lnTo>
                    <a:pt x="71" y="133"/>
                  </a:lnTo>
                  <a:lnTo>
                    <a:pt x="76" y="132"/>
                  </a:lnTo>
                  <a:lnTo>
                    <a:pt x="84" y="131"/>
                  </a:lnTo>
                  <a:lnTo>
                    <a:pt x="89" y="130"/>
                  </a:lnTo>
                  <a:lnTo>
                    <a:pt x="93" y="129"/>
                  </a:lnTo>
                  <a:lnTo>
                    <a:pt x="98" y="128"/>
                  </a:lnTo>
                  <a:lnTo>
                    <a:pt x="101" y="125"/>
                  </a:lnTo>
                  <a:lnTo>
                    <a:pt x="101" y="122"/>
                  </a:lnTo>
                  <a:lnTo>
                    <a:pt x="98" y="117"/>
                  </a:lnTo>
                  <a:lnTo>
                    <a:pt x="89" y="115"/>
                  </a:lnTo>
                  <a:lnTo>
                    <a:pt x="79" y="114"/>
                  </a:lnTo>
                  <a:lnTo>
                    <a:pt x="69" y="114"/>
                  </a:lnTo>
                  <a:lnTo>
                    <a:pt x="59" y="115"/>
                  </a:lnTo>
                  <a:lnTo>
                    <a:pt x="49" y="116"/>
                  </a:lnTo>
                  <a:lnTo>
                    <a:pt x="42" y="118"/>
                  </a:lnTo>
                  <a:lnTo>
                    <a:pt x="32" y="118"/>
                  </a:lnTo>
                  <a:lnTo>
                    <a:pt x="22" y="118"/>
                  </a:lnTo>
                  <a:lnTo>
                    <a:pt x="13" y="117"/>
                  </a:lnTo>
                  <a:lnTo>
                    <a:pt x="3" y="114"/>
                  </a:lnTo>
                  <a:lnTo>
                    <a:pt x="0" y="102"/>
                  </a:lnTo>
                  <a:lnTo>
                    <a:pt x="3" y="91"/>
                  </a:lnTo>
                  <a:lnTo>
                    <a:pt x="8" y="80"/>
                  </a:lnTo>
                  <a:lnTo>
                    <a:pt x="15" y="67"/>
                  </a:lnTo>
                  <a:lnTo>
                    <a:pt x="27" y="56"/>
                  </a:lnTo>
                  <a:lnTo>
                    <a:pt x="40" y="45"/>
                  </a:lnTo>
                  <a:lnTo>
                    <a:pt x="57" y="35"/>
                  </a:lnTo>
                  <a:lnTo>
                    <a:pt x="74" y="26"/>
                  </a:lnTo>
                  <a:lnTo>
                    <a:pt x="93" y="18"/>
                  </a:lnTo>
                  <a:lnTo>
                    <a:pt x="116" y="11"/>
                  </a:lnTo>
                  <a:lnTo>
                    <a:pt x="133" y="10"/>
                  </a:lnTo>
                  <a:lnTo>
                    <a:pt x="150" y="9"/>
                  </a:lnTo>
                  <a:lnTo>
                    <a:pt x="167" y="8"/>
                  </a:lnTo>
                  <a:lnTo>
                    <a:pt x="184" y="6"/>
                  </a:lnTo>
                  <a:lnTo>
                    <a:pt x="201" y="5"/>
                  </a:lnTo>
                  <a:lnTo>
                    <a:pt x="218" y="4"/>
                  </a:lnTo>
                  <a:lnTo>
                    <a:pt x="236" y="3"/>
                  </a:lnTo>
                  <a:lnTo>
                    <a:pt x="253" y="2"/>
                  </a:lnTo>
                  <a:lnTo>
                    <a:pt x="270" y="1"/>
                  </a:lnTo>
                  <a:lnTo>
                    <a:pt x="285" y="0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3034" name="Freeform 26">
              <a:extLst>
                <a:ext uri="{FF2B5EF4-FFF2-40B4-BE49-F238E27FC236}">
                  <a16:creationId xmlns:a16="http://schemas.microsoft.com/office/drawing/2014/main" xmlns="" id="{62408300-A232-4273-9ABB-307FDF3F3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478"/>
              <a:ext cx="177" cy="119"/>
            </a:xfrm>
            <a:custGeom>
              <a:avLst/>
              <a:gdLst>
                <a:gd name="T0" fmla="*/ 177 w 177"/>
                <a:gd name="T1" fmla="*/ 74 h 119"/>
                <a:gd name="T2" fmla="*/ 172 w 177"/>
                <a:gd name="T3" fmla="*/ 79 h 119"/>
                <a:gd name="T4" fmla="*/ 167 w 177"/>
                <a:gd name="T5" fmla="*/ 85 h 119"/>
                <a:gd name="T6" fmla="*/ 160 w 177"/>
                <a:gd name="T7" fmla="*/ 89 h 119"/>
                <a:gd name="T8" fmla="*/ 155 w 177"/>
                <a:gd name="T9" fmla="*/ 95 h 119"/>
                <a:gd name="T10" fmla="*/ 150 w 177"/>
                <a:gd name="T11" fmla="*/ 100 h 119"/>
                <a:gd name="T12" fmla="*/ 142 w 177"/>
                <a:gd name="T13" fmla="*/ 104 h 119"/>
                <a:gd name="T14" fmla="*/ 135 w 177"/>
                <a:gd name="T15" fmla="*/ 109 h 119"/>
                <a:gd name="T16" fmla="*/ 128 w 177"/>
                <a:gd name="T17" fmla="*/ 113 h 119"/>
                <a:gd name="T18" fmla="*/ 115 w 177"/>
                <a:gd name="T19" fmla="*/ 117 h 119"/>
                <a:gd name="T20" fmla="*/ 103 w 177"/>
                <a:gd name="T21" fmla="*/ 119 h 119"/>
                <a:gd name="T22" fmla="*/ 93 w 177"/>
                <a:gd name="T23" fmla="*/ 118 h 119"/>
                <a:gd name="T24" fmla="*/ 81 w 177"/>
                <a:gd name="T25" fmla="*/ 117 h 119"/>
                <a:gd name="T26" fmla="*/ 71 w 177"/>
                <a:gd name="T27" fmla="*/ 114 h 119"/>
                <a:gd name="T28" fmla="*/ 59 w 177"/>
                <a:gd name="T29" fmla="*/ 112 h 119"/>
                <a:gd name="T30" fmla="*/ 49 w 177"/>
                <a:gd name="T31" fmla="*/ 109 h 119"/>
                <a:gd name="T32" fmla="*/ 39 w 177"/>
                <a:gd name="T33" fmla="*/ 104 h 119"/>
                <a:gd name="T34" fmla="*/ 30 w 177"/>
                <a:gd name="T35" fmla="*/ 101 h 119"/>
                <a:gd name="T36" fmla="*/ 22 w 177"/>
                <a:gd name="T37" fmla="*/ 96 h 119"/>
                <a:gd name="T38" fmla="*/ 15 w 177"/>
                <a:gd name="T39" fmla="*/ 92 h 119"/>
                <a:gd name="T40" fmla="*/ 8 w 177"/>
                <a:gd name="T41" fmla="*/ 86 h 119"/>
                <a:gd name="T42" fmla="*/ 5 w 177"/>
                <a:gd name="T43" fmla="*/ 78 h 119"/>
                <a:gd name="T44" fmla="*/ 3 w 177"/>
                <a:gd name="T45" fmla="*/ 69 h 119"/>
                <a:gd name="T46" fmla="*/ 0 w 177"/>
                <a:gd name="T47" fmla="*/ 58 h 119"/>
                <a:gd name="T48" fmla="*/ 0 w 177"/>
                <a:gd name="T49" fmla="*/ 48 h 119"/>
                <a:gd name="T50" fmla="*/ 0 w 177"/>
                <a:gd name="T51" fmla="*/ 38 h 119"/>
                <a:gd name="T52" fmla="*/ 5 w 177"/>
                <a:gd name="T53" fmla="*/ 28 h 119"/>
                <a:gd name="T54" fmla="*/ 12 w 177"/>
                <a:gd name="T55" fmla="*/ 18 h 119"/>
                <a:gd name="T56" fmla="*/ 22 w 177"/>
                <a:gd name="T57" fmla="*/ 10 h 119"/>
                <a:gd name="T58" fmla="*/ 39 w 177"/>
                <a:gd name="T59" fmla="*/ 5 h 119"/>
                <a:gd name="T60" fmla="*/ 59 w 177"/>
                <a:gd name="T61" fmla="*/ 0 h 119"/>
                <a:gd name="T62" fmla="*/ 84 w 177"/>
                <a:gd name="T63" fmla="*/ 2 h 119"/>
                <a:gd name="T64" fmla="*/ 103 w 177"/>
                <a:gd name="T65" fmla="*/ 7 h 119"/>
                <a:gd name="T66" fmla="*/ 120 w 177"/>
                <a:gd name="T67" fmla="*/ 12 h 119"/>
                <a:gd name="T68" fmla="*/ 135 w 177"/>
                <a:gd name="T69" fmla="*/ 18 h 119"/>
                <a:gd name="T70" fmla="*/ 145 w 177"/>
                <a:gd name="T71" fmla="*/ 26 h 119"/>
                <a:gd name="T72" fmla="*/ 155 w 177"/>
                <a:gd name="T73" fmla="*/ 36 h 119"/>
                <a:gd name="T74" fmla="*/ 162 w 177"/>
                <a:gd name="T75" fmla="*/ 45 h 119"/>
                <a:gd name="T76" fmla="*/ 167 w 177"/>
                <a:gd name="T77" fmla="*/ 55 h 119"/>
                <a:gd name="T78" fmla="*/ 172 w 177"/>
                <a:gd name="T79" fmla="*/ 64 h 119"/>
                <a:gd name="T80" fmla="*/ 177 w 177"/>
                <a:gd name="T81" fmla="*/ 74 h 119"/>
                <a:gd name="T82" fmla="*/ 177 w 177"/>
                <a:gd name="T83" fmla="*/ 7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7" h="119">
                  <a:moveTo>
                    <a:pt x="177" y="74"/>
                  </a:moveTo>
                  <a:lnTo>
                    <a:pt x="172" y="79"/>
                  </a:lnTo>
                  <a:lnTo>
                    <a:pt x="167" y="85"/>
                  </a:lnTo>
                  <a:lnTo>
                    <a:pt x="160" y="89"/>
                  </a:lnTo>
                  <a:lnTo>
                    <a:pt x="155" y="95"/>
                  </a:lnTo>
                  <a:lnTo>
                    <a:pt x="150" y="100"/>
                  </a:lnTo>
                  <a:lnTo>
                    <a:pt x="142" y="104"/>
                  </a:lnTo>
                  <a:lnTo>
                    <a:pt x="135" y="109"/>
                  </a:lnTo>
                  <a:lnTo>
                    <a:pt x="128" y="113"/>
                  </a:lnTo>
                  <a:lnTo>
                    <a:pt x="115" y="117"/>
                  </a:lnTo>
                  <a:lnTo>
                    <a:pt x="103" y="119"/>
                  </a:lnTo>
                  <a:lnTo>
                    <a:pt x="93" y="118"/>
                  </a:lnTo>
                  <a:lnTo>
                    <a:pt x="81" y="117"/>
                  </a:lnTo>
                  <a:lnTo>
                    <a:pt x="71" y="114"/>
                  </a:lnTo>
                  <a:lnTo>
                    <a:pt x="59" y="112"/>
                  </a:lnTo>
                  <a:lnTo>
                    <a:pt x="49" y="109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2" y="96"/>
                  </a:lnTo>
                  <a:lnTo>
                    <a:pt x="15" y="92"/>
                  </a:lnTo>
                  <a:lnTo>
                    <a:pt x="8" y="86"/>
                  </a:lnTo>
                  <a:lnTo>
                    <a:pt x="5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5" y="28"/>
                  </a:lnTo>
                  <a:lnTo>
                    <a:pt x="12" y="18"/>
                  </a:lnTo>
                  <a:lnTo>
                    <a:pt x="22" y="10"/>
                  </a:lnTo>
                  <a:lnTo>
                    <a:pt x="39" y="5"/>
                  </a:lnTo>
                  <a:lnTo>
                    <a:pt x="59" y="0"/>
                  </a:lnTo>
                  <a:lnTo>
                    <a:pt x="84" y="2"/>
                  </a:lnTo>
                  <a:lnTo>
                    <a:pt x="103" y="7"/>
                  </a:lnTo>
                  <a:lnTo>
                    <a:pt x="120" y="12"/>
                  </a:lnTo>
                  <a:lnTo>
                    <a:pt x="135" y="18"/>
                  </a:lnTo>
                  <a:lnTo>
                    <a:pt x="145" y="26"/>
                  </a:lnTo>
                  <a:lnTo>
                    <a:pt x="155" y="36"/>
                  </a:lnTo>
                  <a:lnTo>
                    <a:pt x="162" y="45"/>
                  </a:lnTo>
                  <a:lnTo>
                    <a:pt x="167" y="55"/>
                  </a:lnTo>
                  <a:lnTo>
                    <a:pt x="172" y="64"/>
                  </a:lnTo>
                  <a:lnTo>
                    <a:pt x="177" y="74"/>
                  </a:lnTo>
                  <a:lnTo>
                    <a:pt x="177" y="7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3035" name="Freeform 27">
              <a:extLst>
                <a:ext uri="{FF2B5EF4-FFF2-40B4-BE49-F238E27FC236}">
                  <a16:creationId xmlns:a16="http://schemas.microsoft.com/office/drawing/2014/main" xmlns="" id="{7F0BF74D-A8FB-49CF-9C75-4D16BB9BD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498"/>
              <a:ext cx="169" cy="117"/>
            </a:xfrm>
            <a:custGeom>
              <a:avLst/>
              <a:gdLst>
                <a:gd name="T0" fmla="*/ 167 w 169"/>
                <a:gd name="T1" fmla="*/ 25 h 117"/>
                <a:gd name="T2" fmla="*/ 169 w 169"/>
                <a:gd name="T3" fmla="*/ 36 h 117"/>
                <a:gd name="T4" fmla="*/ 169 w 169"/>
                <a:gd name="T5" fmla="*/ 46 h 117"/>
                <a:gd name="T6" fmla="*/ 167 w 169"/>
                <a:gd name="T7" fmla="*/ 58 h 117"/>
                <a:gd name="T8" fmla="*/ 164 w 169"/>
                <a:gd name="T9" fmla="*/ 68 h 117"/>
                <a:gd name="T10" fmla="*/ 159 w 169"/>
                <a:gd name="T11" fmla="*/ 77 h 117"/>
                <a:gd name="T12" fmla="*/ 154 w 169"/>
                <a:gd name="T13" fmla="*/ 88 h 117"/>
                <a:gd name="T14" fmla="*/ 145 w 169"/>
                <a:gd name="T15" fmla="*/ 96 h 117"/>
                <a:gd name="T16" fmla="*/ 132 w 169"/>
                <a:gd name="T17" fmla="*/ 104 h 117"/>
                <a:gd name="T18" fmla="*/ 115 w 169"/>
                <a:gd name="T19" fmla="*/ 110 h 117"/>
                <a:gd name="T20" fmla="*/ 96 w 169"/>
                <a:gd name="T21" fmla="*/ 116 h 117"/>
                <a:gd name="T22" fmla="*/ 83 w 169"/>
                <a:gd name="T23" fmla="*/ 117 h 117"/>
                <a:gd name="T24" fmla="*/ 71 w 169"/>
                <a:gd name="T25" fmla="*/ 116 h 117"/>
                <a:gd name="T26" fmla="*/ 59 w 169"/>
                <a:gd name="T27" fmla="*/ 115 h 117"/>
                <a:gd name="T28" fmla="*/ 52 w 169"/>
                <a:gd name="T29" fmla="*/ 112 h 117"/>
                <a:gd name="T30" fmla="*/ 42 w 169"/>
                <a:gd name="T31" fmla="*/ 108 h 117"/>
                <a:gd name="T32" fmla="*/ 37 w 169"/>
                <a:gd name="T33" fmla="*/ 105 h 117"/>
                <a:gd name="T34" fmla="*/ 29 w 169"/>
                <a:gd name="T35" fmla="*/ 100 h 117"/>
                <a:gd name="T36" fmla="*/ 22 w 169"/>
                <a:gd name="T37" fmla="*/ 96 h 117"/>
                <a:gd name="T38" fmla="*/ 15 w 169"/>
                <a:gd name="T39" fmla="*/ 91 h 117"/>
                <a:gd name="T40" fmla="*/ 7 w 169"/>
                <a:gd name="T41" fmla="*/ 86 h 117"/>
                <a:gd name="T42" fmla="*/ 5 w 169"/>
                <a:gd name="T43" fmla="*/ 80 h 117"/>
                <a:gd name="T44" fmla="*/ 0 w 169"/>
                <a:gd name="T45" fmla="*/ 72 h 117"/>
                <a:gd name="T46" fmla="*/ 0 w 169"/>
                <a:gd name="T47" fmla="*/ 64 h 117"/>
                <a:gd name="T48" fmla="*/ 0 w 169"/>
                <a:gd name="T49" fmla="*/ 56 h 117"/>
                <a:gd name="T50" fmla="*/ 2 w 169"/>
                <a:gd name="T51" fmla="*/ 48 h 117"/>
                <a:gd name="T52" fmla="*/ 5 w 169"/>
                <a:gd name="T53" fmla="*/ 41 h 117"/>
                <a:gd name="T54" fmla="*/ 10 w 169"/>
                <a:gd name="T55" fmla="*/ 33 h 117"/>
                <a:gd name="T56" fmla="*/ 17 w 169"/>
                <a:gd name="T57" fmla="*/ 26 h 117"/>
                <a:gd name="T58" fmla="*/ 25 w 169"/>
                <a:gd name="T59" fmla="*/ 19 h 117"/>
                <a:gd name="T60" fmla="*/ 34 w 169"/>
                <a:gd name="T61" fmla="*/ 13 h 117"/>
                <a:gd name="T62" fmla="*/ 49 w 169"/>
                <a:gd name="T63" fmla="*/ 8 h 117"/>
                <a:gd name="T64" fmla="*/ 64 w 169"/>
                <a:gd name="T65" fmla="*/ 4 h 117"/>
                <a:gd name="T66" fmla="*/ 78 w 169"/>
                <a:gd name="T67" fmla="*/ 1 h 117"/>
                <a:gd name="T68" fmla="*/ 93 w 169"/>
                <a:gd name="T69" fmla="*/ 0 h 117"/>
                <a:gd name="T70" fmla="*/ 108 w 169"/>
                <a:gd name="T71" fmla="*/ 1 h 117"/>
                <a:gd name="T72" fmla="*/ 123 w 169"/>
                <a:gd name="T73" fmla="*/ 3 h 117"/>
                <a:gd name="T74" fmla="*/ 137 w 169"/>
                <a:gd name="T75" fmla="*/ 5 h 117"/>
                <a:gd name="T76" fmla="*/ 150 w 169"/>
                <a:gd name="T77" fmla="*/ 11 h 117"/>
                <a:gd name="T78" fmla="*/ 159 w 169"/>
                <a:gd name="T79" fmla="*/ 17 h 117"/>
                <a:gd name="T80" fmla="*/ 167 w 169"/>
                <a:gd name="T81" fmla="*/ 25 h 117"/>
                <a:gd name="T82" fmla="*/ 167 w 169"/>
                <a:gd name="T83" fmla="*/ 2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9" h="117">
                  <a:moveTo>
                    <a:pt x="167" y="25"/>
                  </a:moveTo>
                  <a:lnTo>
                    <a:pt x="169" y="36"/>
                  </a:lnTo>
                  <a:lnTo>
                    <a:pt x="169" y="46"/>
                  </a:lnTo>
                  <a:lnTo>
                    <a:pt x="167" y="58"/>
                  </a:lnTo>
                  <a:lnTo>
                    <a:pt x="164" y="68"/>
                  </a:lnTo>
                  <a:lnTo>
                    <a:pt x="159" y="77"/>
                  </a:lnTo>
                  <a:lnTo>
                    <a:pt x="154" y="88"/>
                  </a:lnTo>
                  <a:lnTo>
                    <a:pt x="145" y="96"/>
                  </a:lnTo>
                  <a:lnTo>
                    <a:pt x="132" y="104"/>
                  </a:lnTo>
                  <a:lnTo>
                    <a:pt x="115" y="110"/>
                  </a:lnTo>
                  <a:lnTo>
                    <a:pt x="96" y="116"/>
                  </a:lnTo>
                  <a:lnTo>
                    <a:pt x="83" y="117"/>
                  </a:lnTo>
                  <a:lnTo>
                    <a:pt x="71" y="116"/>
                  </a:lnTo>
                  <a:lnTo>
                    <a:pt x="59" y="115"/>
                  </a:lnTo>
                  <a:lnTo>
                    <a:pt x="52" y="112"/>
                  </a:lnTo>
                  <a:lnTo>
                    <a:pt x="42" y="108"/>
                  </a:lnTo>
                  <a:lnTo>
                    <a:pt x="37" y="105"/>
                  </a:lnTo>
                  <a:lnTo>
                    <a:pt x="29" y="100"/>
                  </a:lnTo>
                  <a:lnTo>
                    <a:pt x="22" y="96"/>
                  </a:lnTo>
                  <a:lnTo>
                    <a:pt x="15" y="91"/>
                  </a:lnTo>
                  <a:lnTo>
                    <a:pt x="7" y="86"/>
                  </a:lnTo>
                  <a:lnTo>
                    <a:pt x="5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5" y="41"/>
                  </a:lnTo>
                  <a:lnTo>
                    <a:pt x="10" y="33"/>
                  </a:lnTo>
                  <a:lnTo>
                    <a:pt x="17" y="26"/>
                  </a:lnTo>
                  <a:lnTo>
                    <a:pt x="25" y="19"/>
                  </a:lnTo>
                  <a:lnTo>
                    <a:pt x="34" y="13"/>
                  </a:lnTo>
                  <a:lnTo>
                    <a:pt x="49" y="8"/>
                  </a:lnTo>
                  <a:lnTo>
                    <a:pt x="64" y="4"/>
                  </a:lnTo>
                  <a:lnTo>
                    <a:pt x="78" y="1"/>
                  </a:lnTo>
                  <a:lnTo>
                    <a:pt x="93" y="0"/>
                  </a:lnTo>
                  <a:lnTo>
                    <a:pt x="108" y="1"/>
                  </a:lnTo>
                  <a:lnTo>
                    <a:pt x="123" y="3"/>
                  </a:lnTo>
                  <a:lnTo>
                    <a:pt x="137" y="5"/>
                  </a:lnTo>
                  <a:lnTo>
                    <a:pt x="150" y="11"/>
                  </a:lnTo>
                  <a:lnTo>
                    <a:pt x="159" y="17"/>
                  </a:lnTo>
                  <a:lnTo>
                    <a:pt x="167" y="25"/>
                  </a:lnTo>
                  <a:lnTo>
                    <a:pt x="167" y="25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3036" name="Freeform 28">
              <a:extLst>
                <a:ext uri="{FF2B5EF4-FFF2-40B4-BE49-F238E27FC236}">
                  <a16:creationId xmlns:a16="http://schemas.microsoft.com/office/drawing/2014/main" xmlns="" id="{115E74EA-4166-4C83-9C31-592E8E725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494"/>
              <a:ext cx="132" cy="88"/>
            </a:xfrm>
            <a:custGeom>
              <a:avLst/>
              <a:gdLst>
                <a:gd name="T0" fmla="*/ 132 w 132"/>
                <a:gd name="T1" fmla="*/ 53 h 88"/>
                <a:gd name="T2" fmla="*/ 130 w 132"/>
                <a:gd name="T3" fmla="*/ 56 h 88"/>
                <a:gd name="T4" fmla="*/ 127 w 132"/>
                <a:gd name="T5" fmla="*/ 60 h 88"/>
                <a:gd name="T6" fmla="*/ 125 w 132"/>
                <a:gd name="T7" fmla="*/ 63 h 88"/>
                <a:gd name="T8" fmla="*/ 125 w 132"/>
                <a:gd name="T9" fmla="*/ 68 h 88"/>
                <a:gd name="T10" fmla="*/ 122 w 132"/>
                <a:gd name="T11" fmla="*/ 71 h 88"/>
                <a:gd name="T12" fmla="*/ 122 w 132"/>
                <a:gd name="T13" fmla="*/ 74 h 88"/>
                <a:gd name="T14" fmla="*/ 120 w 132"/>
                <a:gd name="T15" fmla="*/ 78 h 88"/>
                <a:gd name="T16" fmla="*/ 115 w 132"/>
                <a:gd name="T17" fmla="*/ 81 h 88"/>
                <a:gd name="T18" fmla="*/ 108 w 132"/>
                <a:gd name="T19" fmla="*/ 85 h 88"/>
                <a:gd name="T20" fmla="*/ 100 w 132"/>
                <a:gd name="T21" fmla="*/ 87 h 88"/>
                <a:gd name="T22" fmla="*/ 83 w 132"/>
                <a:gd name="T23" fmla="*/ 88 h 88"/>
                <a:gd name="T24" fmla="*/ 69 w 132"/>
                <a:gd name="T25" fmla="*/ 87 h 88"/>
                <a:gd name="T26" fmla="*/ 54 w 132"/>
                <a:gd name="T27" fmla="*/ 85 h 88"/>
                <a:gd name="T28" fmla="*/ 44 w 132"/>
                <a:gd name="T29" fmla="*/ 80 h 88"/>
                <a:gd name="T30" fmla="*/ 32 w 132"/>
                <a:gd name="T31" fmla="*/ 76 h 88"/>
                <a:gd name="T32" fmla="*/ 24 w 132"/>
                <a:gd name="T33" fmla="*/ 70 h 88"/>
                <a:gd name="T34" fmla="*/ 17 w 132"/>
                <a:gd name="T35" fmla="*/ 64 h 88"/>
                <a:gd name="T36" fmla="*/ 10 w 132"/>
                <a:gd name="T37" fmla="*/ 58 h 88"/>
                <a:gd name="T38" fmla="*/ 5 w 132"/>
                <a:gd name="T39" fmla="*/ 53 h 88"/>
                <a:gd name="T40" fmla="*/ 0 w 132"/>
                <a:gd name="T41" fmla="*/ 46 h 88"/>
                <a:gd name="T42" fmla="*/ 29 w 132"/>
                <a:gd name="T43" fmla="*/ 0 h 88"/>
                <a:gd name="T44" fmla="*/ 51 w 132"/>
                <a:gd name="T45" fmla="*/ 0 h 88"/>
                <a:gd name="T46" fmla="*/ 69 w 132"/>
                <a:gd name="T47" fmla="*/ 1 h 88"/>
                <a:gd name="T48" fmla="*/ 83 w 132"/>
                <a:gd name="T49" fmla="*/ 5 h 88"/>
                <a:gd name="T50" fmla="*/ 93 w 132"/>
                <a:gd name="T51" fmla="*/ 9 h 88"/>
                <a:gd name="T52" fmla="*/ 103 w 132"/>
                <a:gd name="T53" fmla="*/ 16 h 88"/>
                <a:gd name="T54" fmla="*/ 113 w 132"/>
                <a:gd name="T55" fmla="*/ 22 h 88"/>
                <a:gd name="T56" fmla="*/ 118 w 132"/>
                <a:gd name="T57" fmla="*/ 30 h 88"/>
                <a:gd name="T58" fmla="*/ 125 w 132"/>
                <a:gd name="T59" fmla="*/ 38 h 88"/>
                <a:gd name="T60" fmla="*/ 130 w 132"/>
                <a:gd name="T61" fmla="*/ 46 h 88"/>
                <a:gd name="T62" fmla="*/ 132 w 132"/>
                <a:gd name="T63" fmla="*/ 53 h 88"/>
                <a:gd name="T64" fmla="*/ 132 w 132"/>
                <a:gd name="T65" fmla="*/ 5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2" h="88">
                  <a:moveTo>
                    <a:pt x="132" y="53"/>
                  </a:moveTo>
                  <a:lnTo>
                    <a:pt x="130" y="56"/>
                  </a:lnTo>
                  <a:lnTo>
                    <a:pt x="127" y="60"/>
                  </a:lnTo>
                  <a:lnTo>
                    <a:pt x="125" y="63"/>
                  </a:lnTo>
                  <a:lnTo>
                    <a:pt x="125" y="68"/>
                  </a:lnTo>
                  <a:lnTo>
                    <a:pt x="122" y="71"/>
                  </a:lnTo>
                  <a:lnTo>
                    <a:pt x="122" y="74"/>
                  </a:lnTo>
                  <a:lnTo>
                    <a:pt x="120" y="78"/>
                  </a:lnTo>
                  <a:lnTo>
                    <a:pt x="115" y="81"/>
                  </a:lnTo>
                  <a:lnTo>
                    <a:pt x="108" y="85"/>
                  </a:lnTo>
                  <a:lnTo>
                    <a:pt x="100" y="87"/>
                  </a:lnTo>
                  <a:lnTo>
                    <a:pt x="83" y="88"/>
                  </a:lnTo>
                  <a:lnTo>
                    <a:pt x="69" y="87"/>
                  </a:lnTo>
                  <a:lnTo>
                    <a:pt x="54" y="85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17" y="64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0" y="46"/>
                  </a:lnTo>
                  <a:lnTo>
                    <a:pt x="29" y="0"/>
                  </a:lnTo>
                  <a:lnTo>
                    <a:pt x="51" y="0"/>
                  </a:lnTo>
                  <a:lnTo>
                    <a:pt x="69" y="1"/>
                  </a:lnTo>
                  <a:lnTo>
                    <a:pt x="83" y="5"/>
                  </a:lnTo>
                  <a:lnTo>
                    <a:pt x="93" y="9"/>
                  </a:lnTo>
                  <a:lnTo>
                    <a:pt x="103" y="16"/>
                  </a:lnTo>
                  <a:lnTo>
                    <a:pt x="113" y="22"/>
                  </a:lnTo>
                  <a:lnTo>
                    <a:pt x="118" y="30"/>
                  </a:lnTo>
                  <a:lnTo>
                    <a:pt x="125" y="38"/>
                  </a:lnTo>
                  <a:lnTo>
                    <a:pt x="130" y="46"/>
                  </a:lnTo>
                  <a:lnTo>
                    <a:pt x="132" y="53"/>
                  </a:lnTo>
                  <a:lnTo>
                    <a:pt x="13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3037" name="Freeform 29">
              <a:extLst>
                <a:ext uri="{FF2B5EF4-FFF2-40B4-BE49-F238E27FC236}">
                  <a16:creationId xmlns:a16="http://schemas.microsoft.com/office/drawing/2014/main" xmlns="" id="{5BC0398D-7A9D-4CDD-B5C0-A357AC3F2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5" y="510"/>
              <a:ext cx="115" cy="92"/>
            </a:xfrm>
            <a:custGeom>
              <a:avLst/>
              <a:gdLst>
                <a:gd name="T0" fmla="*/ 113 w 115"/>
                <a:gd name="T1" fmla="*/ 30 h 92"/>
                <a:gd name="T2" fmla="*/ 115 w 115"/>
                <a:gd name="T3" fmla="*/ 38 h 92"/>
                <a:gd name="T4" fmla="*/ 115 w 115"/>
                <a:gd name="T5" fmla="*/ 46 h 92"/>
                <a:gd name="T6" fmla="*/ 115 w 115"/>
                <a:gd name="T7" fmla="*/ 54 h 92"/>
                <a:gd name="T8" fmla="*/ 110 w 115"/>
                <a:gd name="T9" fmla="*/ 61 h 92"/>
                <a:gd name="T10" fmla="*/ 108 w 115"/>
                <a:gd name="T11" fmla="*/ 68 h 92"/>
                <a:gd name="T12" fmla="*/ 100 w 115"/>
                <a:gd name="T13" fmla="*/ 74 h 92"/>
                <a:gd name="T14" fmla="*/ 93 w 115"/>
                <a:gd name="T15" fmla="*/ 80 h 92"/>
                <a:gd name="T16" fmla="*/ 86 w 115"/>
                <a:gd name="T17" fmla="*/ 85 h 92"/>
                <a:gd name="T18" fmla="*/ 74 w 115"/>
                <a:gd name="T19" fmla="*/ 89 h 92"/>
                <a:gd name="T20" fmla="*/ 61 w 115"/>
                <a:gd name="T21" fmla="*/ 92 h 92"/>
                <a:gd name="T22" fmla="*/ 51 w 115"/>
                <a:gd name="T23" fmla="*/ 90 h 92"/>
                <a:gd name="T24" fmla="*/ 39 w 115"/>
                <a:gd name="T25" fmla="*/ 88 h 92"/>
                <a:gd name="T26" fmla="*/ 32 w 115"/>
                <a:gd name="T27" fmla="*/ 86 h 92"/>
                <a:gd name="T28" fmla="*/ 22 w 115"/>
                <a:gd name="T29" fmla="*/ 81 h 92"/>
                <a:gd name="T30" fmla="*/ 15 w 115"/>
                <a:gd name="T31" fmla="*/ 78 h 92"/>
                <a:gd name="T32" fmla="*/ 10 w 115"/>
                <a:gd name="T33" fmla="*/ 73 h 92"/>
                <a:gd name="T34" fmla="*/ 5 w 115"/>
                <a:gd name="T35" fmla="*/ 69 h 92"/>
                <a:gd name="T36" fmla="*/ 2 w 115"/>
                <a:gd name="T37" fmla="*/ 64 h 92"/>
                <a:gd name="T38" fmla="*/ 0 w 115"/>
                <a:gd name="T39" fmla="*/ 60 h 92"/>
                <a:gd name="T40" fmla="*/ 0 w 115"/>
                <a:gd name="T41" fmla="*/ 54 h 92"/>
                <a:gd name="T42" fmla="*/ 2 w 115"/>
                <a:gd name="T43" fmla="*/ 49 h 92"/>
                <a:gd name="T44" fmla="*/ 5 w 115"/>
                <a:gd name="T45" fmla="*/ 44 h 92"/>
                <a:gd name="T46" fmla="*/ 7 w 115"/>
                <a:gd name="T47" fmla="*/ 38 h 92"/>
                <a:gd name="T48" fmla="*/ 10 w 115"/>
                <a:gd name="T49" fmla="*/ 32 h 92"/>
                <a:gd name="T50" fmla="*/ 10 w 115"/>
                <a:gd name="T51" fmla="*/ 25 h 92"/>
                <a:gd name="T52" fmla="*/ 15 w 115"/>
                <a:gd name="T53" fmla="*/ 20 h 92"/>
                <a:gd name="T54" fmla="*/ 17 w 115"/>
                <a:gd name="T55" fmla="*/ 15 h 92"/>
                <a:gd name="T56" fmla="*/ 25 w 115"/>
                <a:gd name="T57" fmla="*/ 9 h 92"/>
                <a:gd name="T58" fmla="*/ 32 w 115"/>
                <a:gd name="T59" fmla="*/ 5 h 92"/>
                <a:gd name="T60" fmla="*/ 44 w 115"/>
                <a:gd name="T61" fmla="*/ 1 h 92"/>
                <a:gd name="T62" fmla="*/ 56 w 115"/>
                <a:gd name="T63" fmla="*/ 0 h 92"/>
                <a:gd name="T64" fmla="*/ 69 w 115"/>
                <a:gd name="T65" fmla="*/ 0 h 92"/>
                <a:gd name="T66" fmla="*/ 78 w 115"/>
                <a:gd name="T67" fmla="*/ 1 h 92"/>
                <a:gd name="T68" fmla="*/ 88 w 115"/>
                <a:gd name="T69" fmla="*/ 4 h 92"/>
                <a:gd name="T70" fmla="*/ 96 w 115"/>
                <a:gd name="T71" fmla="*/ 7 h 92"/>
                <a:gd name="T72" fmla="*/ 103 w 115"/>
                <a:gd name="T73" fmla="*/ 10 h 92"/>
                <a:gd name="T74" fmla="*/ 108 w 115"/>
                <a:gd name="T75" fmla="*/ 15 h 92"/>
                <a:gd name="T76" fmla="*/ 110 w 115"/>
                <a:gd name="T77" fmla="*/ 20 h 92"/>
                <a:gd name="T78" fmla="*/ 113 w 115"/>
                <a:gd name="T79" fmla="*/ 25 h 92"/>
                <a:gd name="T80" fmla="*/ 113 w 115"/>
                <a:gd name="T81" fmla="*/ 30 h 92"/>
                <a:gd name="T82" fmla="*/ 113 w 115"/>
                <a:gd name="T83" fmla="*/ 3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5" h="92">
                  <a:moveTo>
                    <a:pt x="113" y="30"/>
                  </a:moveTo>
                  <a:lnTo>
                    <a:pt x="115" y="38"/>
                  </a:lnTo>
                  <a:lnTo>
                    <a:pt x="115" y="46"/>
                  </a:lnTo>
                  <a:lnTo>
                    <a:pt x="115" y="54"/>
                  </a:lnTo>
                  <a:lnTo>
                    <a:pt x="110" y="61"/>
                  </a:lnTo>
                  <a:lnTo>
                    <a:pt x="108" y="68"/>
                  </a:lnTo>
                  <a:lnTo>
                    <a:pt x="100" y="74"/>
                  </a:lnTo>
                  <a:lnTo>
                    <a:pt x="93" y="80"/>
                  </a:lnTo>
                  <a:lnTo>
                    <a:pt x="86" y="85"/>
                  </a:lnTo>
                  <a:lnTo>
                    <a:pt x="74" y="89"/>
                  </a:lnTo>
                  <a:lnTo>
                    <a:pt x="61" y="92"/>
                  </a:lnTo>
                  <a:lnTo>
                    <a:pt x="51" y="90"/>
                  </a:lnTo>
                  <a:lnTo>
                    <a:pt x="39" y="88"/>
                  </a:lnTo>
                  <a:lnTo>
                    <a:pt x="32" y="86"/>
                  </a:lnTo>
                  <a:lnTo>
                    <a:pt x="22" y="81"/>
                  </a:lnTo>
                  <a:lnTo>
                    <a:pt x="15" y="78"/>
                  </a:lnTo>
                  <a:lnTo>
                    <a:pt x="10" y="73"/>
                  </a:lnTo>
                  <a:lnTo>
                    <a:pt x="5" y="69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7" y="38"/>
                  </a:lnTo>
                  <a:lnTo>
                    <a:pt x="10" y="32"/>
                  </a:lnTo>
                  <a:lnTo>
                    <a:pt x="10" y="25"/>
                  </a:lnTo>
                  <a:lnTo>
                    <a:pt x="15" y="20"/>
                  </a:lnTo>
                  <a:lnTo>
                    <a:pt x="17" y="15"/>
                  </a:lnTo>
                  <a:lnTo>
                    <a:pt x="25" y="9"/>
                  </a:lnTo>
                  <a:lnTo>
                    <a:pt x="32" y="5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78" y="1"/>
                  </a:lnTo>
                  <a:lnTo>
                    <a:pt x="88" y="4"/>
                  </a:lnTo>
                  <a:lnTo>
                    <a:pt x="96" y="7"/>
                  </a:lnTo>
                  <a:lnTo>
                    <a:pt x="103" y="10"/>
                  </a:lnTo>
                  <a:lnTo>
                    <a:pt x="108" y="15"/>
                  </a:lnTo>
                  <a:lnTo>
                    <a:pt x="110" y="20"/>
                  </a:lnTo>
                  <a:lnTo>
                    <a:pt x="113" y="25"/>
                  </a:lnTo>
                  <a:lnTo>
                    <a:pt x="113" y="30"/>
                  </a:lnTo>
                  <a:lnTo>
                    <a:pt x="11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3038" name="Freeform 30">
              <a:extLst>
                <a:ext uri="{FF2B5EF4-FFF2-40B4-BE49-F238E27FC236}">
                  <a16:creationId xmlns:a16="http://schemas.microsoft.com/office/drawing/2014/main" xmlns="" id="{44ED1F25-6B69-490F-801C-BD0F276B4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523"/>
              <a:ext cx="47" cy="33"/>
            </a:xfrm>
            <a:custGeom>
              <a:avLst/>
              <a:gdLst>
                <a:gd name="T0" fmla="*/ 37 w 47"/>
                <a:gd name="T1" fmla="*/ 33 h 33"/>
                <a:gd name="T2" fmla="*/ 32 w 47"/>
                <a:gd name="T3" fmla="*/ 33 h 33"/>
                <a:gd name="T4" fmla="*/ 25 w 47"/>
                <a:gd name="T5" fmla="*/ 33 h 33"/>
                <a:gd name="T6" fmla="*/ 20 w 47"/>
                <a:gd name="T7" fmla="*/ 31 h 33"/>
                <a:gd name="T8" fmla="*/ 17 w 47"/>
                <a:gd name="T9" fmla="*/ 29 h 33"/>
                <a:gd name="T10" fmla="*/ 15 w 47"/>
                <a:gd name="T11" fmla="*/ 26 h 33"/>
                <a:gd name="T12" fmla="*/ 12 w 47"/>
                <a:gd name="T13" fmla="*/ 24 h 33"/>
                <a:gd name="T14" fmla="*/ 10 w 47"/>
                <a:gd name="T15" fmla="*/ 20 h 33"/>
                <a:gd name="T16" fmla="*/ 7 w 47"/>
                <a:gd name="T17" fmla="*/ 17 h 33"/>
                <a:gd name="T18" fmla="*/ 5 w 47"/>
                <a:gd name="T19" fmla="*/ 15 h 33"/>
                <a:gd name="T20" fmla="*/ 0 w 47"/>
                <a:gd name="T21" fmla="*/ 12 h 33"/>
                <a:gd name="T22" fmla="*/ 12 w 47"/>
                <a:gd name="T23" fmla="*/ 0 h 33"/>
                <a:gd name="T24" fmla="*/ 22 w 47"/>
                <a:gd name="T25" fmla="*/ 1 h 33"/>
                <a:gd name="T26" fmla="*/ 29 w 47"/>
                <a:gd name="T27" fmla="*/ 2 h 33"/>
                <a:gd name="T28" fmla="*/ 37 w 47"/>
                <a:gd name="T29" fmla="*/ 4 h 33"/>
                <a:gd name="T30" fmla="*/ 42 w 47"/>
                <a:gd name="T31" fmla="*/ 8 h 33"/>
                <a:gd name="T32" fmla="*/ 44 w 47"/>
                <a:gd name="T33" fmla="*/ 12 h 33"/>
                <a:gd name="T34" fmla="*/ 47 w 47"/>
                <a:gd name="T35" fmla="*/ 17 h 33"/>
                <a:gd name="T36" fmla="*/ 47 w 47"/>
                <a:gd name="T37" fmla="*/ 20 h 33"/>
                <a:gd name="T38" fmla="*/ 44 w 47"/>
                <a:gd name="T39" fmla="*/ 25 h 33"/>
                <a:gd name="T40" fmla="*/ 42 w 47"/>
                <a:gd name="T41" fmla="*/ 29 h 33"/>
                <a:gd name="T42" fmla="*/ 37 w 47"/>
                <a:gd name="T43" fmla="*/ 33 h 33"/>
                <a:gd name="T44" fmla="*/ 37 w 47"/>
                <a:gd name="T4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33">
                  <a:moveTo>
                    <a:pt x="37" y="33"/>
                  </a:moveTo>
                  <a:lnTo>
                    <a:pt x="32" y="33"/>
                  </a:lnTo>
                  <a:lnTo>
                    <a:pt x="25" y="33"/>
                  </a:lnTo>
                  <a:lnTo>
                    <a:pt x="20" y="31"/>
                  </a:lnTo>
                  <a:lnTo>
                    <a:pt x="17" y="29"/>
                  </a:lnTo>
                  <a:lnTo>
                    <a:pt x="15" y="26"/>
                  </a:lnTo>
                  <a:lnTo>
                    <a:pt x="12" y="24"/>
                  </a:lnTo>
                  <a:lnTo>
                    <a:pt x="10" y="20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29" y="2"/>
                  </a:lnTo>
                  <a:lnTo>
                    <a:pt x="37" y="4"/>
                  </a:lnTo>
                  <a:lnTo>
                    <a:pt x="42" y="8"/>
                  </a:lnTo>
                  <a:lnTo>
                    <a:pt x="44" y="12"/>
                  </a:lnTo>
                  <a:lnTo>
                    <a:pt x="47" y="17"/>
                  </a:lnTo>
                  <a:lnTo>
                    <a:pt x="47" y="20"/>
                  </a:lnTo>
                  <a:lnTo>
                    <a:pt x="44" y="25"/>
                  </a:lnTo>
                  <a:lnTo>
                    <a:pt x="42" y="29"/>
                  </a:lnTo>
                  <a:lnTo>
                    <a:pt x="37" y="33"/>
                  </a:lnTo>
                  <a:lnTo>
                    <a:pt x="37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3039" name="Freeform 31">
              <a:extLst>
                <a:ext uri="{FF2B5EF4-FFF2-40B4-BE49-F238E27FC236}">
                  <a16:creationId xmlns:a16="http://schemas.microsoft.com/office/drawing/2014/main" xmlns="" id="{1C3B7FDE-B027-4905-A010-DA79DC3AA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" y="540"/>
              <a:ext cx="27" cy="33"/>
            </a:xfrm>
            <a:custGeom>
              <a:avLst/>
              <a:gdLst>
                <a:gd name="T0" fmla="*/ 18 w 27"/>
                <a:gd name="T1" fmla="*/ 0 h 33"/>
                <a:gd name="T2" fmla="*/ 23 w 27"/>
                <a:gd name="T3" fmla="*/ 3 h 33"/>
                <a:gd name="T4" fmla="*/ 27 w 27"/>
                <a:gd name="T5" fmla="*/ 7 h 33"/>
                <a:gd name="T6" fmla="*/ 27 w 27"/>
                <a:gd name="T7" fmla="*/ 9 h 33"/>
                <a:gd name="T8" fmla="*/ 27 w 27"/>
                <a:gd name="T9" fmla="*/ 14 h 33"/>
                <a:gd name="T10" fmla="*/ 27 w 27"/>
                <a:gd name="T11" fmla="*/ 17 h 33"/>
                <a:gd name="T12" fmla="*/ 25 w 27"/>
                <a:gd name="T13" fmla="*/ 20 h 33"/>
                <a:gd name="T14" fmla="*/ 23 w 27"/>
                <a:gd name="T15" fmla="*/ 24 h 33"/>
                <a:gd name="T16" fmla="*/ 20 w 27"/>
                <a:gd name="T17" fmla="*/ 27 h 33"/>
                <a:gd name="T18" fmla="*/ 15 w 27"/>
                <a:gd name="T19" fmla="*/ 30 h 33"/>
                <a:gd name="T20" fmla="*/ 10 w 27"/>
                <a:gd name="T21" fmla="*/ 33 h 33"/>
                <a:gd name="T22" fmla="*/ 0 w 27"/>
                <a:gd name="T23" fmla="*/ 33 h 33"/>
                <a:gd name="T24" fmla="*/ 0 w 27"/>
                <a:gd name="T25" fmla="*/ 0 h 33"/>
                <a:gd name="T26" fmla="*/ 18 w 27"/>
                <a:gd name="T27" fmla="*/ 0 h 33"/>
                <a:gd name="T28" fmla="*/ 18 w 27"/>
                <a:gd name="T2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33">
                  <a:moveTo>
                    <a:pt x="18" y="0"/>
                  </a:moveTo>
                  <a:lnTo>
                    <a:pt x="23" y="3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5" y="30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3040" name="Freeform 32">
              <a:extLst>
                <a:ext uri="{FF2B5EF4-FFF2-40B4-BE49-F238E27FC236}">
                  <a16:creationId xmlns:a16="http://schemas.microsoft.com/office/drawing/2014/main" xmlns="" id="{282C11A4-2660-432E-890E-6198468B5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552"/>
              <a:ext cx="274" cy="124"/>
            </a:xfrm>
            <a:custGeom>
              <a:avLst/>
              <a:gdLst>
                <a:gd name="T0" fmla="*/ 272 w 274"/>
                <a:gd name="T1" fmla="*/ 53 h 124"/>
                <a:gd name="T2" fmla="*/ 274 w 274"/>
                <a:gd name="T3" fmla="*/ 66 h 124"/>
                <a:gd name="T4" fmla="*/ 272 w 274"/>
                <a:gd name="T5" fmla="*/ 76 h 124"/>
                <a:gd name="T6" fmla="*/ 265 w 274"/>
                <a:gd name="T7" fmla="*/ 86 h 124"/>
                <a:gd name="T8" fmla="*/ 252 w 274"/>
                <a:gd name="T9" fmla="*/ 94 h 124"/>
                <a:gd name="T10" fmla="*/ 235 w 274"/>
                <a:gd name="T11" fmla="*/ 101 h 124"/>
                <a:gd name="T12" fmla="*/ 218 w 274"/>
                <a:gd name="T13" fmla="*/ 108 h 124"/>
                <a:gd name="T14" fmla="*/ 198 w 274"/>
                <a:gd name="T15" fmla="*/ 112 h 124"/>
                <a:gd name="T16" fmla="*/ 176 w 274"/>
                <a:gd name="T17" fmla="*/ 117 h 124"/>
                <a:gd name="T18" fmla="*/ 154 w 274"/>
                <a:gd name="T19" fmla="*/ 120 h 124"/>
                <a:gd name="T20" fmla="*/ 132 w 274"/>
                <a:gd name="T21" fmla="*/ 124 h 124"/>
                <a:gd name="T22" fmla="*/ 115 w 274"/>
                <a:gd name="T23" fmla="*/ 124 h 124"/>
                <a:gd name="T24" fmla="*/ 98 w 274"/>
                <a:gd name="T25" fmla="*/ 123 h 124"/>
                <a:gd name="T26" fmla="*/ 83 w 274"/>
                <a:gd name="T27" fmla="*/ 120 h 124"/>
                <a:gd name="T28" fmla="*/ 66 w 274"/>
                <a:gd name="T29" fmla="*/ 117 h 124"/>
                <a:gd name="T30" fmla="*/ 51 w 274"/>
                <a:gd name="T31" fmla="*/ 112 h 124"/>
                <a:gd name="T32" fmla="*/ 39 w 274"/>
                <a:gd name="T33" fmla="*/ 108 h 124"/>
                <a:gd name="T34" fmla="*/ 27 w 274"/>
                <a:gd name="T35" fmla="*/ 102 h 124"/>
                <a:gd name="T36" fmla="*/ 17 w 274"/>
                <a:gd name="T37" fmla="*/ 96 h 124"/>
                <a:gd name="T38" fmla="*/ 7 w 274"/>
                <a:gd name="T39" fmla="*/ 90 h 124"/>
                <a:gd name="T40" fmla="*/ 0 w 274"/>
                <a:gd name="T41" fmla="*/ 83 h 124"/>
                <a:gd name="T42" fmla="*/ 0 w 274"/>
                <a:gd name="T43" fmla="*/ 75 h 124"/>
                <a:gd name="T44" fmla="*/ 0 w 274"/>
                <a:gd name="T45" fmla="*/ 68 h 124"/>
                <a:gd name="T46" fmla="*/ 0 w 274"/>
                <a:gd name="T47" fmla="*/ 61 h 124"/>
                <a:gd name="T48" fmla="*/ 2 w 274"/>
                <a:gd name="T49" fmla="*/ 54 h 124"/>
                <a:gd name="T50" fmla="*/ 7 w 274"/>
                <a:gd name="T51" fmla="*/ 48 h 124"/>
                <a:gd name="T52" fmla="*/ 12 w 274"/>
                <a:gd name="T53" fmla="*/ 42 h 124"/>
                <a:gd name="T54" fmla="*/ 17 w 274"/>
                <a:gd name="T55" fmla="*/ 36 h 124"/>
                <a:gd name="T56" fmla="*/ 24 w 274"/>
                <a:gd name="T57" fmla="*/ 31 h 124"/>
                <a:gd name="T58" fmla="*/ 34 w 274"/>
                <a:gd name="T59" fmla="*/ 26 h 124"/>
                <a:gd name="T60" fmla="*/ 44 w 274"/>
                <a:gd name="T61" fmla="*/ 21 h 124"/>
                <a:gd name="T62" fmla="*/ 51 w 274"/>
                <a:gd name="T63" fmla="*/ 15 h 124"/>
                <a:gd name="T64" fmla="*/ 59 w 274"/>
                <a:gd name="T65" fmla="*/ 12 h 124"/>
                <a:gd name="T66" fmla="*/ 68 w 274"/>
                <a:gd name="T67" fmla="*/ 8 h 124"/>
                <a:gd name="T68" fmla="*/ 81 w 274"/>
                <a:gd name="T69" fmla="*/ 7 h 124"/>
                <a:gd name="T70" fmla="*/ 91 w 274"/>
                <a:gd name="T71" fmla="*/ 5 h 124"/>
                <a:gd name="T72" fmla="*/ 103 w 274"/>
                <a:gd name="T73" fmla="*/ 5 h 124"/>
                <a:gd name="T74" fmla="*/ 115 w 274"/>
                <a:gd name="T75" fmla="*/ 4 h 124"/>
                <a:gd name="T76" fmla="*/ 127 w 274"/>
                <a:gd name="T77" fmla="*/ 3 h 124"/>
                <a:gd name="T78" fmla="*/ 140 w 274"/>
                <a:gd name="T79" fmla="*/ 2 h 124"/>
                <a:gd name="T80" fmla="*/ 152 w 274"/>
                <a:gd name="T81" fmla="*/ 0 h 124"/>
                <a:gd name="T82" fmla="*/ 171 w 274"/>
                <a:gd name="T83" fmla="*/ 0 h 124"/>
                <a:gd name="T84" fmla="*/ 189 w 274"/>
                <a:gd name="T85" fmla="*/ 3 h 124"/>
                <a:gd name="T86" fmla="*/ 203 w 274"/>
                <a:gd name="T87" fmla="*/ 6 h 124"/>
                <a:gd name="T88" fmla="*/ 218 w 274"/>
                <a:gd name="T89" fmla="*/ 12 h 124"/>
                <a:gd name="T90" fmla="*/ 230 w 274"/>
                <a:gd name="T91" fmla="*/ 18 h 124"/>
                <a:gd name="T92" fmla="*/ 243 w 274"/>
                <a:gd name="T93" fmla="*/ 24 h 124"/>
                <a:gd name="T94" fmla="*/ 252 w 274"/>
                <a:gd name="T95" fmla="*/ 31 h 124"/>
                <a:gd name="T96" fmla="*/ 260 w 274"/>
                <a:gd name="T97" fmla="*/ 38 h 124"/>
                <a:gd name="T98" fmla="*/ 267 w 274"/>
                <a:gd name="T99" fmla="*/ 46 h 124"/>
                <a:gd name="T100" fmla="*/ 272 w 274"/>
                <a:gd name="T101" fmla="*/ 53 h 124"/>
                <a:gd name="T102" fmla="*/ 272 w 274"/>
                <a:gd name="T103" fmla="*/ 5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4" h="124">
                  <a:moveTo>
                    <a:pt x="272" y="53"/>
                  </a:moveTo>
                  <a:lnTo>
                    <a:pt x="274" y="66"/>
                  </a:lnTo>
                  <a:lnTo>
                    <a:pt x="272" y="76"/>
                  </a:lnTo>
                  <a:lnTo>
                    <a:pt x="265" y="86"/>
                  </a:lnTo>
                  <a:lnTo>
                    <a:pt x="252" y="94"/>
                  </a:lnTo>
                  <a:lnTo>
                    <a:pt x="235" y="101"/>
                  </a:lnTo>
                  <a:lnTo>
                    <a:pt x="218" y="108"/>
                  </a:lnTo>
                  <a:lnTo>
                    <a:pt x="198" y="112"/>
                  </a:lnTo>
                  <a:lnTo>
                    <a:pt x="176" y="117"/>
                  </a:lnTo>
                  <a:lnTo>
                    <a:pt x="154" y="120"/>
                  </a:lnTo>
                  <a:lnTo>
                    <a:pt x="132" y="124"/>
                  </a:lnTo>
                  <a:lnTo>
                    <a:pt x="115" y="124"/>
                  </a:lnTo>
                  <a:lnTo>
                    <a:pt x="98" y="123"/>
                  </a:lnTo>
                  <a:lnTo>
                    <a:pt x="83" y="120"/>
                  </a:lnTo>
                  <a:lnTo>
                    <a:pt x="66" y="117"/>
                  </a:lnTo>
                  <a:lnTo>
                    <a:pt x="51" y="112"/>
                  </a:lnTo>
                  <a:lnTo>
                    <a:pt x="39" y="108"/>
                  </a:lnTo>
                  <a:lnTo>
                    <a:pt x="27" y="102"/>
                  </a:lnTo>
                  <a:lnTo>
                    <a:pt x="17" y="96"/>
                  </a:lnTo>
                  <a:lnTo>
                    <a:pt x="7" y="90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2" y="54"/>
                  </a:lnTo>
                  <a:lnTo>
                    <a:pt x="7" y="48"/>
                  </a:lnTo>
                  <a:lnTo>
                    <a:pt x="12" y="42"/>
                  </a:lnTo>
                  <a:lnTo>
                    <a:pt x="17" y="36"/>
                  </a:lnTo>
                  <a:lnTo>
                    <a:pt x="24" y="31"/>
                  </a:lnTo>
                  <a:lnTo>
                    <a:pt x="34" y="26"/>
                  </a:lnTo>
                  <a:lnTo>
                    <a:pt x="44" y="21"/>
                  </a:lnTo>
                  <a:lnTo>
                    <a:pt x="51" y="15"/>
                  </a:lnTo>
                  <a:lnTo>
                    <a:pt x="59" y="12"/>
                  </a:lnTo>
                  <a:lnTo>
                    <a:pt x="68" y="8"/>
                  </a:lnTo>
                  <a:lnTo>
                    <a:pt x="81" y="7"/>
                  </a:lnTo>
                  <a:lnTo>
                    <a:pt x="91" y="5"/>
                  </a:lnTo>
                  <a:lnTo>
                    <a:pt x="103" y="5"/>
                  </a:lnTo>
                  <a:lnTo>
                    <a:pt x="115" y="4"/>
                  </a:lnTo>
                  <a:lnTo>
                    <a:pt x="127" y="3"/>
                  </a:lnTo>
                  <a:lnTo>
                    <a:pt x="140" y="2"/>
                  </a:lnTo>
                  <a:lnTo>
                    <a:pt x="152" y="0"/>
                  </a:lnTo>
                  <a:lnTo>
                    <a:pt x="171" y="0"/>
                  </a:lnTo>
                  <a:lnTo>
                    <a:pt x="189" y="3"/>
                  </a:lnTo>
                  <a:lnTo>
                    <a:pt x="203" y="6"/>
                  </a:lnTo>
                  <a:lnTo>
                    <a:pt x="218" y="12"/>
                  </a:lnTo>
                  <a:lnTo>
                    <a:pt x="230" y="18"/>
                  </a:lnTo>
                  <a:lnTo>
                    <a:pt x="243" y="24"/>
                  </a:lnTo>
                  <a:lnTo>
                    <a:pt x="252" y="31"/>
                  </a:lnTo>
                  <a:lnTo>
                    <a:pt x="260" y="38"/>
                  </a:lnTo>
                  <a:lnTo>
                    <a:pt x="267" y="46"/>
                  </a:lnTo>
                  <a:lnTo>
                    <a:pt x="272" y="53"/>
                  </a:lnTo>
                  <a:lnTo>
                    <a:pt x="272" y="5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3041" name="Freeform 33">
              <a:extLst>
                <a:ext uri="{FF2B5EF4-FFF2-40B4-BE49-F238E27FC236}">
                  <a16:creationId xmlns:a16="http://schemas.microsoft.com/office/drawing/2014/main" xmlns="" id="{C6502F3B-95A9-4C72-B372-57DB93F84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564"/>
              <a:ext cx="223" cy="99"/>
            </a:xfrm>
            <a:custGeom>
              <a:avLst/>
              <a:gdLst>
                <a:gd name="T0" fmla="*/ 223 w 223"/>
                <a:gd name="T1" fmla="*/ 44 h 99"/>
                <a:gd name="T2" fmla="*/ 223 w 223"/>
                <a:gd name="T3" fmla="*/ 54 h 99"/>
                <a:gd name="T4" fmla="*/ 221 w 223"/>
                <a:gd name="T5" fmla="*/ 62 h 99"/>
                <a:gd name="T6" fmla="*/ 214 w 223"/>
                <a:gd name="T7" fmla="*/ 70 h 99"/>
                <a:gd name="T8" fmla="*/ 206 w 223"/>
                <a:gd name="T9" fmla="*/ 76 h 99"/>
                <a:gd name="T10" fmla="*/ 194 w 223"/>
                <a:gd name="T11" fmla="*/ 82 h 99"/>
                <a:gd name="T12" fmla="*/ 182 w 223"/>
                <a:gd name="T13" fmla="*/ 88 h 99"/>
                <a:gd name="T14" fmla="*/ 167 w 223"/>
                <a:gd name="T15" fmla="*/ 92 h 99"/>
                <a:gd name="T16" fmla="*/ 150 w 223"/>
                <a:gd name="T17" fmla="*/ 96 h 99"/>
                <a:gd name="T18" fmla="*/ 135 w 223"/>
                <a:gd name="T19" fmla="*/ 98 h 99"/>
                <a:gd name="T20" fmla="*/ 116 w 223"/>
                <a:gd name="T21" fmla="*/ 99 h 99"/>
                <a:gd name="T22" fmla="*/ 98 w 223"/>
                <a:gd name="T23" fmla="*/ 99 h 99"/>
                <a:gd name="T24" fmla="*/ 84 w 223"/>
                <a:gd name="T25" fmla="*/ 98 h 99"/>
                <a:gd name="T26" fmla="*/ 69 w 223"/>
                <a:gd name="T27" fmla="*/ 97 h 99"/>
                <a:gd name="T28" fmla="*/ 54 w 223"/>
                <a:gd name="T29" fmla="*/ 94 h 99"/>
                <a:gd name="T30" fmla="*/ 42 w 223"/>
                <a:gd name="T31" fmla="*/ 89 h 99"/>
                <a:gd name="T32" fmla="*/ 30 w 223"/>
                <a:gd name="T33" fmla="*/ 84 h 99"/>
                <a:gd name="T34" fmla="*/ 20 w 223"/>
                <a:gd name="T35" fmla="*/ 79 h 99"/>
                <a:gd name="T36" fmla="*/ 13 w 223"/>
                <a:gd name="T37" fmla="*/ 73 h 99"/>
                <a:gd name="T38" fmla="*/ 8 w 223"/>
                <a:gd name="T39" fmla="*/ 66 h 99"/>
                <a:gd name="T40" fmla="*/ 3 w 223"/>
                <a:gd name="T41" fmla="*/ 58 h 99"/>
                <a:gd name="T42" fmla="*/ 0 w 223"/>
                <a:gd name="T43" fmla="*/ 52 h 99"/>
                <a:gd name="T44" fmla="*/ 0 w 223"/>
                <a:gd name="T45" fmla="*/ 46 h 99"/>
                <a:gd name="T46" fmla="*/ 3 w 223"/>
                <a:gd name="T47" fmla="*/ 40 h 99"/>
                <a:gd name="T48" fmla="*/ 5 w 223"/>
                <a:gd name="T49" fmla="*/ 34 h 99"/>
                <a:gd name="T50" fmla="*/ 10 w 223"/>
                <a:gd name="T51" fmla="*/ 28 h 99"/>
                <a:gd name="T52" fmla="*/ 18 w 223"/>
                <a:gd name="T53" fmla="*/ 24 h 99"/>
                <a:gd name="T54" fmla="*/ 25 w 223"/>
                <a:gd name="T55" fmla="*/ 19 h 99"/>
                <a:gd name="T56" fmla="*/ 35 w 223"/>
                <a:gd name="T57" fmla="*/ 15 h 99"/>
                <a:gd name="T58" fmla="*/ 47 w 223"/>
                <a:gd name="T59" fmla="*/ 11 h 99"/>
                <a:gd name="T60" fmla="*/ 57 w 223"/>
                <a:gd name="T61" fmla="*/ 9 h 99"/>
                <a:gd name="T62" fmla="*/ 79 w 223"/>
                <a:gd name="T63" fmla="*/ 3 h 99"/>
                <a:gd name="T64" fmla="*/ 101 w 223"/>
                <a:gd name="T65" fmla="*/ 0 h 99"/>
                <a:gd name="T66" fmla="*/ 120 w 223"/>
                <a:gd name="T67" fmla="*/ 0 h 99"/>
                <a:gd name="T68" fmla="*/ 140 w 223"/>
                <a:gd name="T69" fmla="*/ 2 h 99"/>
                <a:gd name="T70" fmla="*/ 157 w 223"/>
                <a:gd name="T71" fmla="*/ 6 h 99"/>
                <a:gd name="T72" fmla="*/ 174 w 223"/>
                <a:gd name="T73" fmla="*/ 11 h 99"/>
                <a:gd name="T74" fmla="*/ 192 w 223"/>
                <a:gd name="T75" fmla="*/ 18 h 99"/>
                <a:gd name="T76" fmla="*/ 204 w 223"/>
                <a:gd name="T77" fmla="*/ 26 h 99"/>
                <a:gd name="T78" fmla="*/ 216 w 223"/>
                <a:gd name="T79" fmla="*/ 35 h 99"/>
                <a:gd name="T80" fmla="*/ 223 w 223"/>
                <a:gd name="T81" fmla="*/ 44 h 99"/>
                <a:gd name="T82" fmla="*/ 223 w 223"/>
                <a:gd name="T83" fmla="*/ 4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3" h="99">
                  <a:moveTo>
                    <a:pt x="223" y="44"/>
                  </a:moveTo>
                  <a:lnTo>
                    <a:pt x="223" y="54"/>
                  </a:lnTo>
                  <a:lnTo>
                    <a:pt x="221" y="62"/>
                  </a:lnTo>
                  <a:lnTo>
                    <a:pt x="214" y="70"/>
                  </a:lnTo>
                  <a:lnTo>
                    <a:pt x="206" y="76"/>
                  </a:lnTo>
                  <a:lnTo>
                    <a:pt x="194" y="82"/>
                  </a:lnTo>
                  <a:lnTo>
                    <a:pt x="182" y="88"/>
                  </a:lnTo>
                  <a:lnTo>
                    <a:pt x="167" y="92"/>
                  </a:lnTo>
                  <a:lnTo>
                    <a:pt x="150" y="96"/>
                  </a:lnTo>
                  <a:lnTo>
                    <a:pt x="135" y="98"/>
                  </a:lnTo>
                  <a:lnTo>
                    <a:pt x="116" y="99"/>
                  </a:lnTo>
                  <a:lnTo>
                    <a:pt x="98" y="99"/>
                  </a:lnTo>
                  <a:lnTo>
                    <a:pt x="84" y="98"/>
                  </a:lnTo>
                  <a:lnTo>
                    <a:pt x="69" y="97"/>
                  </a:lnTo>
                  <a:lnTo>
                    <a:pt x="54" y="94"/>
                  </a:lnTo>
                  <a:lnTo>
                    <a:pt x="42" y="89"/>
                  </a:lnTo>
                  <a:lnTo>
                    <a:pt x="30" y="84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8" y="66"/>
                  </a:lnTo>
                  <a:lnTo>
                    <a:pt x="3" y="58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10" y="28"/>
                  </a:lnTo>
                  <a:lnTo>
                    <a:pt x="18" y="24"/>
                  </a:lnTo>
                  <a:lnTo>
                    <a:pt x="25" y="19"/>
                  </a:lnTo>
                  <a:lnTo>
                    <a:pt x="35" y="15"/>
                  </a:lnTo>
                  <a:lnTo>
                    <a:pt x="47" y="11"/>
                  </a:lnTo>
                  <a:lnTo>
                    <a:pt x="57" y="9"/>
                  </a:lnTo>
                  <a:lnTo>
                    <a:pt x="79" y="3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0" y="2"/>
                  </a:lnTo>
                  <a:lnTo>
                    <a:pt x="157" y="6"/>
                  </a:lnTo>
                  <a:lnTo>
                    <a:pt x="174" y="11"/>
                  </a:lnTo>
                  <a:lnTo>
                    <a:pt x="192" y="18"/>
                  </a:lnTo>
                  <a:lnTo>
                    <a:pt x="204" y="26"/>
                  </a:lnTo>
                  <a:lnTo>
                    <a:pt x="216" y="35"/>
                  </a:lnTo>
                  <a:lnTo>
                    <a:pt x="223" y="44"/>
                  </a:lnTo>
                  <a:lnTo>
                    <a:pt x="223" y="44"/>
                  </a:lnTo>
                  <a:close/>
                </a:path>
              </a:pathLst>
            </a:custGeom>
            <a:solidFill>
              <a:srgbClr val="FF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3042" name="Freeform 34">
              <a:extLst>
                <a:ext uri="{FF2B5EF4-FFF2-40B4-BE49-F238E27FC236}">
                  <a16:creationId xmlns:a16="http://schemas.microsoft.com/office/drawing/2014/main" xmlns="" id="{64AA14BC-79D9-48B1-A7FD-0C865F42A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602"/>
              <a:ext cx="780" cy="251"/>
            </a:xfrm>
            <a:custGeom>
              <a:avLst/>
              <a:gdLst>
                <a:gd name="T0" fmla="*/ 770 w 780"/>
                <a:gd name="T1" fmla="*/ 33 h 251"/>
                <a:gd name="T2" fmla="*/ 736 w 780"/>
                <a:gd name="T3" fmla="*/ 59 h 251"/>
                <a:gd name="T4" fmla="*/ 709 w 780"/>
                <a:gd name="T5" fmla="*/ 89 h 251"/>
                <a:gd name="T6" fmla="*/ 682 w 780"/>
                <a:gd name="T7" fmla="*/ 120 h 251"/>
                <a:gd name="T8" fmla="*/ 655 w 780"/>
                <a:gd name="T9" fmla="*/ 152 h 251"/>
                <a:gd name="T10" fmla="*/ 626 w 780"/>
                <a:gd name="T11" fmla="*/ 182 h 251"/>
                <a:gd name="T12" fmla="*/ 591 w 780"/>
                <a:gd name="T13" fmla="*/ 209 h 251"/>
                <a:gd name="T14" fmla="*/ 547 w 780"/>
                <a:gd name="T15" fmla="*/ 230 h 251"/>
                <a:gd name="T16" fmla="*/ 493 w 780"/>
                <a:gd name="T17" fmla="*/ 245 h 251"/>
                <a:gd name="T18" fmla="*/ 425 w 780"/>
                <a:gd name="T19" fmla="*/ 251 h 251"/>
                <a:gd name="T20" fmla="*/ 339 w 780"/>
                <a:gd name="T21" fmla="*/ 246 h 251"/>
                <a:gd name="T22" fmla="*/ 295 w 780"/>
                <a:gd name="T23" fmla="*/ 235 h 251"/>
                <a:gd name="T24" fmla="*/ 251 w 780"/>
                <a:gd name="T25" fmla="*/ 220 h 251"/>
                <a:gd name="T26" fmla="*/ 209 w 780"/>
                <a:gd name="T27" fmla="*/ 203 h 251"/>
                <a:gd name="T28" fmla="*/ 170 w 780"/>
                <a:gd name="T29" fmla="*/ 184 h 251"/>
                <a:gd name="T30" fmla="*/ 133 w 780"/>
                <a:gd name="T31" fmla="*/ 163 h 251"/>
                <a:gd name="T32" fmla="*/ 101 w 780"/>
                <a:gd name="T33" fmla="*/ 141 h 251"/>
                <a:gd name="T34" fmla="*/ 69 w 780"/>
                <a:gd name="T35" fmla="*/ 118 h 251"/>
                <a:gd name="T36" fmla="*/ 42 w 780"/>
                <a:gd name="T37" fmla="*/ 94 h 251"/>
                <a:gd name="T38" fmla="*/ 20 w 780"/>
                <a:gd name="T39" fmla="*/ 72 h 251"/>
                <a:gd name="T40" fmla="*/ 0 w 780"/>
                <a:gd name="T41" fmla="*/ 48 h 251"/>
                <a:gd name="T42" fmla="*/ 18 w 780"/>
                <a:gd name="T43" fmla="*/ 50 h 251"/>
                <a:gd name="T44" fmla="*/ 32 w 780"/>
                <a:gd name="T45" fmla="*/ 52 h 251"/>
                <a:gd name="T46" fmla="*/ 45 w 780"/>
                <a:gd name="T47" fmla="*/ 57 h 251"/>
                <a:gd name="T48" fmla="*/ 57 w 780"/>
                <a:gd name="T49" fmla="*/ 61 h 251"/>
                <a:gd name="T50" fmla="*/ 69 w 780"/>
                <a:gd name="T51" fmla="*/ 67 h 251"/>
                <a:gd name="T52" fmla="*/ 81 w 780"/>
                <a:gd name="T53" fmla="*/ 73 h 251"/>
                <a:gd name="T54" fmla="*/ 94 w 780"/>
                <a:gd name="T55" fmla="*/ 78 h 251"/>
                <a:gd name="T56" fmla="*/ 106 w 780"/>
                <a:gd name="T57" fmla="*/ 83 h 251"/>
                <a:gd name="T58" fmla="*/ 118 w 780"/>
                <a:gd name="T59" fmla="*/ 86 h 251"/>
                <a:gd name="T60" fmla="*/ 133 w 780"/>
                <a:gd name="T61" fmla="*/ 89 h 251"/>
                <a:gd name="T62" fmla="*/ 172 w 780"/>
                <a:gd name="T63" fmla="*/ 96 h 251"/>
                <a:gd name="T64" fmla="*/ 211 w 780"/>
                <a:gd name="T65" fmla="*/ 102 h 251"/>
                <a:gd name="T66" fmla="*/ 255 w 780"/>
                <a:gd name="T67" fmla="*/ 109 h 251"/>
                <a:gd name="T68" fmla="*/ 300 w 780"/>
                <a:gd name="T69" fmla="*/ 115 h 251"/>
                <a:gd name="T70" fmla="*/ 344 w 780"/>
                <a:gd name="T71" fmla="*/ 120 h 251"/>
                <a:gd name="T72" fmla="*/ 390 w 780"/>
                <a:gd name="T73" fmla="*/ 122 h 251"/>
                <a:gd name="T74" fmla="*/ 434 w 780"/>
                <a:gd name="T75" fmla="*/ 122 h 251"/>
                <a:gd name="T76" fmla="*/ 478 w 780"/>
                <a:gd name="T77" fmla="*/ 118 h 251"/>
                <a:gd name="T78" fmla="*/ 520 w 780"/>
                <a:gd name="T79" fmla="*/ 110 h 251"/>
                <a:gd name="T80" fmla="*/ 559 w 780"/>
                <a:gd name="T81" fmla="*/ 98 h 251"/>
                <a:gd name="T82" fmla="*/ 584 w 780"/>
                <a:gd name="T83" fmla="*/ 89 h 251"/>
                <a:gd name="T84" fmla="*/ 608 w 780"/>
                <a:gd name="T85" fmla="*/ 80 h 251"/>
                <a:gd name="T86" fmla="*/ 633 w 780"/>
                <a:gd name="T87" fmla="*/ 70 h 251"/>
                <a:gd name="T88" fmla="*/ 657 w 780"/>
                <a:gd name="T89" fmla="*/ 61 h 251"/>
                <a:gd name="T90" fmla="*/ 682 w 780"/>
                <a:gd name="T91" fmla="*/ 52 h 251"/>
                <a:gd name="T92" fmla="*/ 704 w 780"/>
                <a:gd name="T93" fmla="*/ 42 h 251"/>
                <a:gd name="T94" fmla="*/ 726 w 780"/>
                <a:gd name="T95" fmla="*/ 33 h 251"/>
                <a:gd name="T96" fmla="*/ 748 w 780"/>
                <a:gd name="T97" fmla="*/ 22 h 251"/>
                <a:gd name="T98" fmla="*/ 765 w 780"/>
                <a:gd name="T99" fmla="*/ 11 h 251"/>
                <a:gd name="T100" fmla="*/ 780 w 780"/>
                <a:gd name="T101" fmla="*/ 0 h 251"/>
                <a:gd name="T102" fmla="*/ 770 w 780"/>
                <a:gd name="T103" fmla="*/ 33 h 251"/>
                <a:gd name="T104" fmla="*/ 770 w 780"/>
                <a:gd name="T105" fmla="*/ 33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0" h="251">
                  <a:moveTo>
                    <a:pt x="770" y="33"/>
                  </a:moveTo>
                  <a:lnTo>
                    <a:pt x="736" y="59"/>
                  </a:lnTo>
                  <a:lnTo>
                    <a:pt x="709" y="89"/>
                  </a:lnTo>
                  <a:lnTo>
                    <a:pt x="682" y="120"/>
                  </a:lnTo>
                  <a:lnTo>
                    <a:pt x="655" y="152"/>
                  </a:lnTo>
                  <a:lnTo>
                    <a:pt x="626" y="182"/>
                  </a:lnTo>
                  <a:lnTo>
                    <a:pt x="591" y="209"/>
                  </a:lnTo>
                  <a:lnTo>
                    <a:pt x="547" y="230"/>
                  </a:lnTo>
                  <a:lnTo>
                    <a:pt x="493" y="245"/>
                  </a:lnTo>
                  <a:lnTo>
                    <a:pt x="425" y="251"/>
                  </a:lnTo>
                  <a:lnTo>
                    <a:pt x="339" y="246"/>
                  </a:lnTo>
                  <a:lnTo>
                    <a:pt x="295" y="235"/>
                  </a:lnTo>
                  <a:lnTo>
                    <a:pt x="251" y="220"/>
                  </a:lnTo>
                  <a:lnTo>
                    <a:pt x="209" y="203"/>
                  </a:lnTo>
                  <a:lnTo>
                    <a:pt x="170" y="184"/>
                  </a:lnTo>
                  <a:lnTo>
                    <a:pt x="133" y="163"/>
                  </a:lnTo>
                  <a:lnTo>
                    <a:pt x="101" y="141"/>
                  </a:lnTo>
                  <a:lnTo>
                    <a:pt x="69" y="118"/>
                  </a:lnTo>
                  <a:lnTo>
                    <a:pt x="42" y="94"/>
                  </a:lnTo>
                  <a:lnTo>
                    <a:pt x="20" y="72"/>
                  </a:lnTo>
                  <a:lnTo>
                    <a:pt x="0" y="48"/>
                  </a:lnTo>
                  <a:lnTo>
                    <a:pt x="18" y="50"/>
                  </a:lnTo>
                  <a:lnTo>
                    <a:pt x="32" y="52"/>
                  </a:lnTo>
                  <a:lnTo>
                    <a:pt x="45" y="57"/>
                  </a:lnTo>
                  <a:lnTo>
                    <a:pt x="57" y="61"/>
                  </a:lnTo>
                  <a:lnTo>
                    <a:pt x="69" y="67"/>
                  </a:lnTo>
                  <a:lnTo>
                    <a:pt x="81" y="73"/>
                  </a:lnTo>
                  <a:lnTo>
                    <a:pt x="94" y="78"/>
                  </a:lnTo>
                  <a:lnTo>
                    <a:pt x="106" y="83"/>
                  </a:lnTo>
                  <a:lnTo>
                    <a:pt x="118" y="86"/>
                  </a:lnTo>
                  <a:lnTo>
                    <a:pt x="133" y="89"/>
                  </a:lnTo>
                  <a:lnTo>
                    <a:pt x="172" y="96"/>
                  </a:lnTo>
                  <a:lnTo>
                    <a:pt x="211" y="102"/>
                  </a:lnTo>
                  <a:lnTo>
                    <a:pt x="255" y="109"/>
                  </a:lnTo>
                  <a:lnTo>
                    <a:pt x="300" y="115"/>
                  </a:lnTo>
                  <a:lnTo>
                    <a:pt x="344" y="120"/>
                  </a:lnTo>
                  <a:lnTo>
                    <a:pt x="390" y="122"/>
                  </a:lnTo>
                  <a:lnTo>
                    <a:pt x="434" y="122"/>
                  </a:lnTo>
                  <a:lnTo>
                    <a:pt x="478" y="118"/>
                  </a:lnTo>
                  <a:lnTo>
                    <a:pt x="520" y="110"/>
                  </a:lnTo>
                  <a:lnTo>
                    <a:pt x="559" y="98"/>
                  </a:lnTo>
                  <a:lnTo>
                    <a:pt x="584" y="89"/>
                  </a:lnTo>
                  <a:lnTo>
                    <a:pt x="608" y="80"/>
                  </a:lnTo>
                  <a:lnTo>
                    <a:pt x="633" y="70"/>
                  </a:lnTo>
                  <a:lnTo>
                    <a:pt x="657" y="61"/>
                  </a:lnTo>
                  <a:lnTo>
                    <a:pt x="682" y="52"/>
                  </a:lnTo>
                  <a:lnTo>
                    <a:pt x="704" y="42"/>
                  </a:lnTo>
                  <a:lnTo>
                    <a:pt x="726" y="33"/>
                  </a:lnTo>
                  <a:lnTo>
                    <a:pt x="748" y="22"/>
                  </a:lnTo>
                  <a:lnTo>
                    <a:pt x="765" y="11"/>
                  </a:lnTo>
                  <a:lnTo>
                    <a:pt x="780" y="0"/>
                  </a:lnTo>
                  <a:lnTo>
                    <a:pt x="770" y="33"/>
                  </a:lnTo>
                  <a:lnTo>
                    <a:pt x="770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3043" name="Freeform 35">
              <a:extLst>
                <a:ext uri="{FF2B5EF4-FFF2-40B4-BE49-F238E27FC236}">
                  <a16:creationId xmlns:a16="http://schemas.microsoft.com/office/drawing/2014/main" xmlns="" id="{8093E634-0D1B-4AB7-9900-8E20D3C3F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676"/>
              <a:ext cx="86" cy="94"/>
            </a:xfrm>
            <a:custGeom>
              <a:avLst/>
              <a:gdLst>
                <a:gd name="T0" fmla="*/ 20 w 86"/>
                <a:gd name="T1" fmla="*/ 94 h 94"/>
                <a:gd name="T2" fmla="*/ 15 w 86"/>
                <a:gd name="T3" fmla="*/ 84 h 94"/>
                <a:gd name="T4" fmla="*/ 10 w 86"/>
                <a:gd name="T5" fmla="*/ 74 h 94"/>
                <a:gd name="T6" fmla="*/ 5 w 86"/>
                <a:gd name="T7" fmla="*/ 64 h 94"/>
                <a:gd name="T8" fmla="*/ 0 w 86"/>
                <a:gd name="T9" fmla="*/ 52 h 94"/>
                <a:gd name="T10" fmla="*/ 0 w 86"/>
                <a:gd name="T11" fmla="*/ 42 h 94"/>
                <a:gd name="T12" fmla="*/ 5 w 86"/>
                <a:gd name="T13" fmla="*/ 31 h 94"/>
                <a:gd name="T14" fmla="*/ 12 w 86"/>
                <a:gd name="T15" fmla="*/ 22 h 94"/>
                <a:gd name="T16" fmla="*/ 25 w 86"/>
                <a:gd name="T17" fmla="*/ 12 h 94"/>
                <a:gd name="T18" fmla="*/ 44 w 86"/>
                <a:gd name="T19" fmla="*/ 6 h 94"/>
                <a:gd name="T20" fmla="*/ 71 w 86"/>
                <a:gd name="T21" fmla="*/ 0 h 94"/>
                <a:gd name="T22" fmla="*/ 81 w 86"/>
                <a:gd name="T23" fmla="*/ 9 h 94"/>
                <a:gd name="T24" fmla="*/ 86 w 86"/>
                <a:gd name="T25" fmla="*/ 18 h 94"/>
                <a:gd name="T26" fmla="*/ 84 w 86"/>
                <a:gd name="T27" fmla="*/ 28 h 94"/>
                <a:gd name="T28" fmla="*/ 81 w 86"/>
                <a:gd name="T29" fmla="*/ 38 h 94"/>
                <a:gd name="T30" fmla="*/ 74 w 86"/>
                <a:gd name="T31" fmla="*/ 48 h 94"/>
                <a:gd name="T32" fmla="*/ 64 w 86"/>
                <a:gd name="T33" fmla="*/ 57 h 94"/>
                <a:gd name="T34" fmla="*/ 52 w 86"/>
                <a:gd name="T35" fmla="*/ 66 h 94"/>
                <a:gd name="T36" fmla="*/ 42 w 86"/>
                <a:gd name="T37" fmla="*/ 76 h 94"/>
                <a:gd name="T38" fmla="*/ 30 w 86"/>
                <a:gd name="T39" fmla="*/ 86 h 94"/>
                <a:gd name="T40" fmla="*/ 20 w 86"/>
                <a:gd name="T41" fmla="*/ 94 h 94"/>
                <a:gd name="T42" fmla="*/ 20 w 86"/>
                <a:gd name="T43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" h="94">
                  <a:moveTo>
                    <a:pt x="20" y="94"/>
                  </a:moveTo>
                  <a:lnTo>
                    <a:pt x="15" y="84"/>
                  </a:lnTo>
                  <a:lnTo>
                    <a:pt x="10" y="74"/>
                  </a:lnTo>
                  <a:lnTo>
                    <a:pt x="5" y="64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5" y="31"/>
                  </a:lnTo>
                  <a:lnTo>
                    <a:pt x="12" y="22"/>
                  </a:lnTo>
                  <a:lnTo>
                    <a:pt x="25" y="12"/>
                  </a:lnTo>
                  <a:lnTo>
                    <a:pt x="44" y="6"/>
                  </a:lnTo>
                  <a:lnTo>
                    <a:pt x="71" y="0"/>
                  </a:lnTo>
                  <a:lnTo>
                    <a:pt x="81" y="9"/>
                  </a:lnTo>
                  <a:lnTo>
                    <a:pt x="86" y="18"/>
                  </a:lnTo>
                  <a:lnTo>
                    <a:pt x="84" y="28"/>
                  </a:lnTo>
                  <a:lnTo>
                    <a:pt x="81" y="38"/>
                  </a:lnTo>
                  <a:lnTo>
                    <a:pt x="74" y="48"/>
                  </a:lnTo>
                  <a:lnTo>
                    <a:pt x="64" y="57"/>
                  </a:lnTo>
                  <a:lnTo>
                    <a:pt x="52" y="66"/>
                  </a:lnTo>
                  <a:lnTo>
                    <a:pt x="42" y="76"/>
                  </a:lnTo>
                  <a:lnTo>
                    <a:pt x="30" y="86"/>
                  </a:lnTo>
                  <a:lnTo>
                    <a:pt x="20" y="94"/>
                  </a:lnTo>
                  <a:lnTo>
                    <a:pt x="2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3044" name="Freeform 36">
              <a:extLst>
                <a:ext uri="{FF2B5EF4-FFF2-40B4-BE49-F238E27FC236}">
                  <a16:creationId xmlns:a16="http://schemas.microsoft.com/office/drawing/2014/main" xmlns="" id="{C1E80290-30AD-45C1-92C1-BAB4AD5F1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700"/>
              <a:ext cx="100" cy="90"/>
            </a:xfrm>
            <a:custGeom>
              <a:avLst/>
              <a:gdLst>
                <a:gd name="T0" fmla="*/ 100 w 100"/>
                <a:gd name="T1" fmla="*/ 90 h 90"/>
                <a:gd name="T2" fmla="*/ 88 w 100"/>
                <a:gd name="T3" fmla="*/ 89 h 90"/>
                <a:gd name="T4" fmla="*/ 76 w 100"/>
                <a:gd name="T5" fmla="*/ 86 h 90"/>
                <a:gd name="T6" fmla="*/ 64 w 100"/>
                <a:gd name="T7" fmla="*/ 82 h 90"/>
                <a:gd name="T8" fmla="*/ 51 w 100"/>
                <a:gd name="T9" fmla="*/ 78 h 90"/>
                <a:gd name="T10" fmla="*/ 42 w 100"/>
                <a:gd name="T11" fmla="*/ 72 h 90"/>
                <a:gd name="T12" fmla="*/ 32 w 100"/>
                <a:gd name="T13" fmla="*/ 65 h 90"/>
                <a:gd name="T14" fmla="*/ 24 w 100"/>
                <a:gd name="T15" fmla="*/ 59 h 90"/>
                <a:gd name="T16" fmla="*/ 15 w 100"/>
                <a:gd name="T17" fmla="*/ 52 h 90"/>
                <a:gd name="T18" fmla="*/ 7 w 100"/>
                <a:gd name="T19" fmla="*/ 47 h 90"/>
                <a:gd name="T20" fmla="*/ 0 w 100"/>
                <a:gd name="T21" fmla="*/ 41 h 90"/>
                <a:gd name="T22" fmla="*/ 0 w 100"/>
                <a:gd name="T23" fmla="*/ 0 h 90"/>
                <a:gd name="T24" fmla="*/ 32 w 100"/>
                <a:gd name="T25" fmla="*/ 1 h 90"/>
                <a:gd name="T26" fmla="*/ 54 w 100"/>
                <a:gd name="T27" fmla="*/ 7 h 90"/>
                <a:gd name="T28" fmla="*/ 68 w 100"/>
                <a:gd name="T29" fmla="*/ 14 h 90"/>
                <a:gd name="T30" fmla="*/ 78 w 100"/>
                <a:gd name="T31" fmla="*/ 24 h 90"/>
                <a:gd name="T32" fmla="*/ 81 w 100"/>
                <a:gd name="T33" fmla="*/ 34 h 90"/>
                <a:gd name="T34" fmla="*/ 83 w 100"/>
                <a:gd name="T35" fmla="*/ 46 h 90"/>
                <a:gd name="T36" fmla="*/ 83 w 100"/>
                <a:gd name="T37" fmla="*/ 58 h 90"/>
                <a:gd name="T38" fmla="*/ 86 w 100"/>
                <a:gd name="T39" fmla="*/ 70 h 90"/>
                <a:gd name="T40" fmla="*/ 91 w 100"/>
                <a:gd name="T41" fmla="*/ 81 h 90"/>
                <a:gd name="T42" fmla="*/ 100 w 100"/>
                <a:gd name="T43" fmla="*/ 90 h 90"/>
                <a:gd name="T44" fmla="*/ 100 w 100"/>
                <a:gd name="T4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90">
                  <a:moveTo>
                    <a:pt x="100" y="90"/>
                  </a:moveTo>
                  <a:lnTo>
                    <a:pt x="88" y="89"/>
                  </a:lnTo>
                  <a:lnTo>
                    <a:pt x="76" y="86"/>
                  </a:lnTo>
                  <a:lnTo>
                    <a:pt x="64" y="82"/>
                  </a:lnTo>
                  <a:lnTo>
                    <a:pt x="51" y="78"/>
                  </a:lnTo>
                  <a:lnTo>
                    <a:pt x="42" y="72"/>
                  </a:lnTo>
                  <a:lnTo>
                    <a:pt x="32" y="65"/>
                  </a:lnTo>
                  <a:lnTo>
                    <a:pt x="24" y="59"/>
                  </a:lnTo>
                  <a:lnTo>
                    <a:pt x="15" y="52"/>
                  </a:lnTo>
                  <a:lnTo>
                    <a:pt x="7" y="47"/>
                  </a:lnTo>
                  <a:lnTo>
                    <a:pt x="0" y="41"/>
                  </a:lnTo>
                  <a:lnTo>
                    <a:pt x="0" y="0"/>
                  </a:lnTo>
                  <a:lnTo>
                    <a:pt x="32" y="1"/>
                  </a:lnTo>
                  <a:lnTo>
                    <a:pt x="54" y="7"/>
                  </a:lnTo>
                  <a:lnTo>
                    <a:pt x="68" y="14"/>
                  </a:lnTo>
                  <a:lnTo>
                    <a:pt x="78" y="24"/>
                  </a:lnTo>
                  <a:lnTo>
                    <a:pt x="81" y="34"/>
                  </a:lnTo>
                  <a:lnTo>
                    <a:pt x="83" y="46"/>
                  </a:lnTo>
                  <a:lnTo>
                    <a:pt x="83" y="58"/>
                  </a:lnTo>
                  <a:lnTo>
                    <a:pt x="86" y="70"/>
                  </a:lnTo>
                  <a:lnTo>
                    <a:pt x="91" y="81"/>
                  </a:lnTo>
                  <a:lnTo>
                    <a:pt x="100" y="90"/>
                  </a:lnTo>
                  <a:lnTo>
                    <a:pt x="10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3045" name="Freeform 37">
              <a:extLst>
                <a:ext uri="{FF2B5EF4-FFF2-40B4-BE49-F238E27FC236}">
                  <a16:creationId xmlns:a16="http://schemas.microsoft.com/office/drawing/2014/main" xmlns="" id="{0A65F789-55F1-45D7-90B5-D95A55C08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" y="711"/>
              <a:ext cx="159" cy="129"/>
            </a:xfrm>
            <a:custGeom>
              <a:avLst/>
              <a:gdLst>
                <a:gd name="T0" fmla="*/ 132 w 159"/>
                <a:gd name="T1" fmla="*/ 0 h 129"/>
                <a:gd name="T2" fmla="*/ 132 w 159"/>
                <a:gd name="T3" fmla="*/ 12 h 129"/>
                <a:gd name="T4" fmla="*/ 135 w 159"/>
                <a:gd name="T5" fmla="*/ 22 h 129"/>
                <a:gd name="T6" fmla="*/ 140 w 159"/>
                <a:gd name="T7" fmla="*/ 32 h 129"/>
                <a:gd name="T8" fmla="*/ 147 w 159"/>
                <a:gd name="T9" fmla="*/ 41 h 129"/>
                <a:gd name="T10" fmla="*/ 152 w 159"/>
                <a:gd name="T11" fmla="*/ 52 h 129"/>
                <a:gd name="T12" fmla="*/ 157 w 159"/>
                <a:gd name="T13" fmla="*/ 62 h 129"/>
                <a:gd name="T14" fmla="*/ 159 w 159"/>
                <a:gd name="T15" fmla="*/ 71 h 129"/>
                <a:gd name="T16" fmla="*/ 159 w 159"/>
                <a:gd name="T17" fmla="*/ 80 h 129"/>
                <a:gd name="T18" fmla="*/ 152 w 159"/>
                <a:gd name="T19" fmla="*/ 91 h 129"/>
                <a:gd name="T20" fmla="*/ 140 w 159"/>
                <a:gd name="T21" fmla="*/ 100 h 129"/>
                <a:gd name="T22" fmla="*/ 130 w 159"/>
                <a:gd name="T23" fmla="*/ 104 h 129"/>
                <a:gd name="T24" fmla="*/ 118 w 159"/>
                <a:gd name="T25" fmla="*/ 109 h 129"/>
                <a:gd name="T26" fmla="*/ 108 w 159"/>
                <a:gd name="T27" fmla="*/ 112 h 129"/>
                <a:gd name="T28" fmla="*/ 96 w 159"/>
                <a:gd name="T29" fmla="*/ 116 h 129"/>
                <a:gd name="T30" fmla="*/ 83 w 159"/>
                <a:gd name="T31" fmla="*/ 119 h 129"/>
                <a:gd name="T32" fmla="*/ 71 w 159"/>
                <a:gd name="T33" fmla="*/ 123 h 129"/>
                <a:gd name="T34" fmla="*/ 59 w 159"/>
                <a:gd name="T35" fmla="*/ 125 h 129"/>
                <a:gd name="T36" fmla="*/ 44 w 159"/>
                <a:gd name="T37" fmla="*/ 127 h 129"/>
                <a:gd name="T38" fmla="*/ 32 w 159"/>
                <a:gd name="T39" fmla="*/ 128 h 129"/>
                <a:gd name="T40" fmla="*/ 15 w 159"/>
                <a:gd name="T41" fmla="*/ 129 h 129"/>
                <a:gd name="T42" fmla="*/ 15 w 159"/>
                <a:gd name="T43" fmla="*/ 119 h 129"/>
                <a:gd name="T44" fmla="*/ 12 w 159"/>
                <a:gd name="T45" fmla="*/ 109 h 129"/>
                <a:gd name="T46" fmla="*/ 10 w 159"/>
                <a:gd name="T47" fmla="*/ 99 h 129"/>
                <a:gd name="T48" fmla="*/ 7 w 159"/>
                <a:gd name="T49" fmla="*/ 88 h 129"/>
                <a:gd name="T50" fmla="*/ 5 w 159"/>
                <a:gd name="T51" fmla="*/ 78 h 129"/>
                <a:gd name="T52" fmla="*/ 2 w 159"/>
                <a:gd name="T53" fmla="*/ 69 h 129"/>
                <a:gd name="T54" fmla="*/ 0 w 159"/>
                <a:gd name="T55" fmla="*/ 59 h 129"/>
                <a:gd name="T56" fmla="*/ 0 w 159"/>
                <a:gd name="T57" fmla="*/ 47 h 129"/>
                <a:gd name="T58" fmla="*/ 0 w 159"/>
                <a:gd name="T59" fmla="*/ 37 h 129"/>
                <a:gd name="T60" fmla="*/ 0 w 159"/>
                <a:gd name="T61" fmla="*/ 27 h 129"/>
                <a:gd name="T62" fmla="*/ 15 w 159"/>
                <a:gd name="T63" fmla="*/ 25 h 129"/>
                <a:gd name="T64" fmla="*/ 29 w 159"/>
                <a:gd name="T65" fmla="*/ 23 h 129"/>
                <a:gd name="T66" fmla="*/ 44 w 159"/>
                <a:gd name="T67" fmla="*/ 21 h 129"/>
                <a:gd name="T68" fmla="*/ 56 w 159"/>
                <a:gd name="T69" fmla="*/ 19 h 129"/>
                <a:gd name="T70" fmla="*/ 71 w 159"/>
                <a:gd name="T71" fmla="*/ 16 h 129"/>
                <a:gd name="T72" fmla="*/ 83 w 159"/>
                <a:gd name="T73" fmla="*/ 14 h 129"/>
                <a:gd name="T74" fmla="*/ 96 w 159"/>
                <a:gd name="T75" fmla="*/ 12 h 129"/>
                <a:gd name="T76" fmla="*/ 108 w 159"/>
                <a:gd name="T77" fmla="*/ 8 h 129"/>
                <a:gd name="T78" fmla="*/ 120 w 159"/>
                <a:gd name="T79" fmla="*/ 5 h 129"/>
                <a:gd name="T80" fmla="*/ 132 w 159"/>
                <a:gd name="T81" fmla="*/ 0 h 129"/>
                <a:gd name="T82" fmla="*/ 132 w 159"/>
                <a:gd name="T8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9" h="129">
                  <a:moveTo>
                    <a:pt x="132" y="0"/>
                  </a:moveTo>
                  <a:lnTo>
                    <a:pt x="132" y="12"/>
                  </a:lnTo>
                  <a:lnTo>
                    <a:pt x="135" y="22"/>
                  </a:lnTo>
                  <a:lnTo>
                    <a:pt x="140" y="32"/>
                  </a:lnTo>
                  <a:lnTo>
                    <a:pt x="147" y="41"/>
                  </a:lnTo>
                  <a:lnTo>
                    <a:pt x="152" y="52"/>
                  </a:lnTo>
                  <a:lnTo>
                    <a:pt x="157" y="62"/>
                  </a:lnTo>
                  <a:lnTo>
                    <a:pt x="159" y="71"/>
                  </a:lnTo>
                  <a:lnTo>
                    <a:pt x="159" y="80"/>
                  </a:lnTo>
                  <a:lnTo>
                    <a:pt x="152" y="91"/>
                  </a:lnTo>
                  <a:lnTo>
                    <a:pt x="140" y="100"/>
                  </a:lnTo>
                  <a:lnTo>
                    <a:pt x="130" y="104"/>
                  </a:lnTo>
                  <a:lnTo>
                    <a:pt x="118" y="109"/>
                  </a:lnTo>
                  <a:lnTo>
                    <a:pt x="108" y="112"/>
                  </a:lnTo>
                  <a:lnTo>
                    <a:pt x="96" y="116"/>
                  </a:lnTo>
                  <a:lnTo>
                    <a:pt x="83" y="119"/>
                  </a:lnTo>
                  <a:lnTo>
                    <a:pt x="71" y="123"/>
                  </a:lnTo>
                  <a:lnTo>
                    <a:pt x="59" y="125"/>
                  </a:lnTo>
                  <a:lnTo>
                    <a:pt x="44" y="127"/>
                  </a:lnTo>
                  <a:lnTo>
                    <a:pt x="32" y="128"/>
                  </a:lnTo>
                  <a:lnTo>
                    <a:pt x="15" y="129"/>
                  </a:lnTo>
                  <a:lnTo>
                    <a:pt x="15" y="119"/>
                  </a:lnTo>
                  <a:lnTo>
                    <a:pt x="12" y="109"/>
                  </a:lnTo>
                  <a:lnTo>
                    <a:pt x="10" y="99"/>
                  </a:lnTo>
                  <a:lnTo>
                    <a:pt x="7" y="88"/>
                  </a:lnTo>
                  <a:lnTo>
                    <a:pt x="5" y="78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15" y="25"/>
                  </a:lnTo>
                  <a:lnTo>
                    <a:pt x="29" y="23"/>
                  </a:lnTo>
                  <a:lnTo>
                    <a:pt x="44" y="21"/>
                  </a:lnTo>
                  <a:lnTo>
                    <a:pt x="56" y="19"/>
                  </a:lnTo>
                  <a:lnTo>
                    <a:pt x="71" y="16"/>
                  </a:lnTo>
                  <a:lnTo>
                    <a:pt x="83" y="14"/>
                  </a:lnTo>
                  <a:lnTo>
                    <a:pt x="96" y="12"/>
                  </a:lnTo>
                  <a:lnTo>
                    <a:pt x="108" y="8"/>
                  </a:lnTo>
                  <a:lnTo>
                    <a:pt x="120" y="5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3046" name="Freeform 38">
              <a:extLst>
                <a:ext uri="{FF2B5EF4-FFF2-40B4-BE49-F238E27FC236}">
                  <a16:creationId xmlns:a16="http://schemas.microsoft.com/office/drawing/2014/main" xmlns="" id="{E10F4A7E-B678-4D2A-8AE9-8C3BD771C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725"/>
              <a:ext cx="159" cy="120"/>
            </a:xfrm>
            <a:custGeom>
              <a:avLst/>
              <a:gdLst>
                <a:gd name="T0" fmla="*/ 159 w 159"/>
                <a:gd name="T1" fmla="*/ 119 h 120"/>
                <a:gd name="T2" fmla="*/ 142 w 159"/>
                <a:gd name="T3" fmla="*/ 120 h 120"/>
                <a:gd name="T4" fmla="*/ 125 w 159"/>
                <a:gd name="T5" fmla="*/ 119 h 120"/>
                <a:gd name="T6" fmla="*/ 110 w 159"/>
                <a:gd name="T7" fmla="*/ 115 h 120"/>
                <a:gd name="T8" fmla="*/ 95 w 159"/>
                <a:gd name="T9" fmla="*/ 112 h 120"/>
                <a:gd name="T10" fmla="*/ 83 w 159"/>
                <a:gd name="T11" fmla="*/ 107 h 120"/>
                <a:gd name="T12" fmla="*/ 68 w 159"/>
                <a:gd name="T13" fmla="*/ 102 h 120"/>
                <a:gd name="T14" fmla="*/ 53 w 159"/>
                <a:gd name="T15" fmla="*/ 97 h 120"/>
                <a:gd name="T16" fmla="*/ 39 w 159"/>
                <a:gd name="T17" fmla="*/ 93 h 120"/>
                <a:gd name="T18" fmla="*/ 24 w 159"/>
                <a:gd name="T19" fmla="*/ 88 h 120"/>
                <a:gd name="T20" fmla="*/ 7 w 159"/>
                <a:gd name="T21" fmla="*/ 86 h 120"/>
                <a:gd name="T22" fmla="*/ 0 w 159"/>
                <a:gd name="T23" fmla="*/ 0 h 120"/>
                <a:gd name="T24" fmla="*/ 139 w 159"/>
                <a:gd name="T25" fmla="*/ 16 h 120"/>
                <a:gd name="T26" fmla="*/ 159 w 159"/>
                <a:gd name="T27" fmla="*/ 119 h 120"/>
                <a:gd name="T28" fmla="*/ 159 w 159"/>
                <a:gd name="T29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9" h="120">
                  <a:moveTo>
                    <a:pt x="159" y="119"/>
                  </a:moveTo>
                  <a:lnTo>
                    <a:pt x="142" y="120"/>
                  </a:lnTo>
                  <a:lnTo>
                    <a:pt x="125" y="119"/>
                  </a:lnTo>
                  <a:lnTo>
                    <a:pt x="110" y="115"/>
                  </a:lnTo>
                  <a:lnTo>
                    <a:pt x="95" y="112"/>
                  </a:lnTo>
                  <a:lnTo>
                    <a:pt x="83" y="107"/>
                  </a:lnTo>
                  <a:lnTo>
                    <a:pt x="68" y="102"/>
                  </a:lnTo>
                  <a:lnTo>
                    <a:pt x="53" y="97"/>
                  </a:lnTo>
                  <a:lnTo>
                    <a:pt x="39" y="93"/>
                  </a:lnTo>
                  <a:lnTo>
                    <a:pt x="24" y="88"/>
                  </a:lnTo>
                  <a:lnTo>
                    <a:pt x="7" y="86"/>
                  </a:lnTo>
                  <a:lnTo>
                    <a:pt x="0" y="0"/>
                  </a:lnTo>
                  <a:lnTo>
                    <a:pt x="139" y="16"/>
                  </a:lnTo>
                  <a:lnTo>
                    <a:pt x="159" y="119"/>
                  </a:lnTo>
                  <a:lnTo>
                    <a:pt x="159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3047" name="Freeform 39">
              <a:extLst>
                <a:ext uri="{FF2B5EF4-FFF2-40B4-BE49-F238E27FC236}">
                  <a16:creationId xmlns:a16="http://schemas.microsoft.com/office/drawing/2014/main" xmlns="" id="{920BA5D3-5FE2-491E-B0BE-9CF6A3442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861"/>
              <a:ext cx="968" cy="312"/>
            </a:xfrm>
            <a:custGeom>
              <a:avLst/>
              <a:gdLst>
                <a:gd name="T0" fmla="*/ 777 w 968"/>
                <a:gd name="T1" fmla="*/ 312 h 312"/>
                <a:gd name="T2" fmla="*/ 19 w 968"/>
                <a:gd name="T3" fmla="*/ 295 h 312"/>
                <a:gd name="T4" fmla="*/ 2 w 968"/>
                <a:gd name="T5" fmla="*/ 266 h 312"/>
                <a:gd name="T6" fmla="*/ 2 w 968"/>
                <a:gd name="T7" fmla="*/ 237 h 312"/>
                <a:gd name="T8" fmla="*/ 14 w 968"/>
                <a:gd name="T9" fmla="*/ 208 h 312"/>
                <a:gd name="T10" fmla="*/ 29 w 968"/>
                <a:gd name="T11" fmla="*/ 179 h 312"/>
                <a:gd name="T12" fmla="*/ 59 w 968"/>
                <a:gd name="T13" fmla="*/ 158 h 312"/>
                <a:gd name="T14" fmla="*/ 103 w 968"/>
                <a:gd name="T15" fmla="*/ 149 h 312"/>
                <a:gd name="T16" fmla="*/ 149 w 968"/>
                <a:gd name="T17" fmla="*/ 142 h 312"/>
                <a:gd name="T18" fmla="*/ 198 w 968"/>
                <a:gd name="T19" fmla="*/ 139 h 312"/>
                <a:gd name="T20" fmla="*/ 247 w 968"/>
                <a:gd name="T21" fmla="*/ 142 h 312"/>
                <a:gd name="T22" fmla="*/ 294 w 968"/>
                <a:gd name="T23" fmla="*/ 157 h 312"/>
                <a:gd name="T24" fmla="*/ 323 w 968"/>
                <a:gd name="T25" fmla="*/ 187 h 312"/>
                <a:gd name="T26" fmla="*/ 338 w 968"/>
                <a:gd name="T27" fmla="*/ 221 h 312"/>
                <a:gd name="T28" fmla="*/ 345 w 968"/>
                <a:gd name="T29" fmla="*/ 256 h 312"/>
                <a:gd name="T30" fmla="*/ 345 w 968"/>
                <a:gd name="T31" fmla="*/ 291 h 312"/>
                <a:gd name="T32" fmla="*/ 360 w 968"/>
                <a:gd name="T33" fmla="*/ 309 h 312"/>
                <a:gd name="T34" fmla="*/ 375 w 968"/>
                <a:gd name="T35" fmla="*/ 290 h 312"/>
                <a:gd name="T36" fmla="*/ 380 w 968"/>
                <a:gd name="T37" fmla="*/ 270 h 312"/>
                <a:gd name="T38" fmla="*/ 382 w 968"/>
                <a:gd name="T39" fmla="*/ 249 h 312"/>
                <a:gd name="T40" fmla="*/ 377 w 968"/>
                <a:gd name="T41" fmla="*/ 230 h 312"/>
                <a:gd name="T42" fmla="*/ 372 w 968"/>
                <a:gd name="T43" fmla="*/ 214 h 312"/>
                <a:gd name="T44" fmla="*/ 441 w 968"/>
                <a:gd name="T45" fmla="*/ 190 h 312"/>
                <a:gd name="T46" fmla="*/ 517 w 968"/>
                <a:gd name="T47" fmla="*/ 174 h 312"/>
                <a:gd name="T48" fmla="*/ 598 w 968"/>
                <a:gd name="T49" fmla="*/ 162 h 312"/>
                <a:gd name="T50" fmla="*/ 684 w 968"/>
                <a:gd name="T51" fmla="*/ 157 h 312"/>
                <a:gd name="T52" fmla="*/ 769 w 968"/>
                <a:gd name="T53" fmla="*/ 155 h 312"/>
                <a:gd name="T54" fmla="*/ 772 w 968"/>
                <a:gd name="T55" fmla="*/ 146 h 312"/>
                <a:gd name="T56" fmla="*/ 762 w 968"/>
                <a:gd name="T57" fmla="*/ 142 h 312"/>
                <a:gd name="T58" fmla="*/ 745 w 968"/>
                <a:gd name="T59" fmla="*/ 139 h 312"/>
                <a:gd name="T60" fmla="*/ 728 w 968"/>
                <a:gd name="T61" fmla="*/ 137 h 312"/>
                <a:gd name="T62" fmla="*/ 713 w 968"/>
                <a:gd name="T63" fmla="*/ 131 h 312"/>
                <a:gd name="T64" fmla="*/ 637 w 968"/>
                <a:gd name="T65" fmla="*/ 137 h 312"/>
                <a:gd name="T66" fmla="*/ 561 w 968"/>
                <a:gd name="T67" fmla="*/ 146 h 312"/>
                <a:gd name="T68" fmla="*/ 488 w 968"/>
                <a:gd name="T69" fmla="*/ 159 h 312"/>
                <a:gd name="T70" fmla="*/ 424 w 968"/>
                <a:gd name="T71" fmla="*/ 177 h 312"/>
                <a:gd name="T72" fmla="*/ 372 w 968"/>
                <a:gd name="T73" fmla="*/ 200 h 312"/>
                <a:gd name="T74" fmla="*/ 348 w 968"/>
                <a:gd name="T75" fmla="*/ 178 h 312"/>
                <a:gd name="T76" fmla="*/ 348 w 968"/>
                <a:gd name="T77" fmla="*/ 155 h 312"/>
                <a:gd name="T78" fmla="*/ 362 w 968"/>
                <a:gd name="T79" fmla="*/ 135 h 312"/>
                <a:gd name="T80" fmla="*/ 389 w 968"/>
                <a:gd name="T81" fmla="*/ 115 h 312"/>
                <a:gd name="T82" fmla="*/ 424 w 968"/>
                <a:gd name="T83" fmla="*/ 97 h 312"/>
                <a:gd name="T84" fmla="*/ 524 w 968"/>
                <a:gd name="T85" fmla="*/ 70 h 312"/>
                <a:gd name="T86" fmla="*/ 630 w 968"/>
                <a:gd name="T87" fmla="*/ 45 h 312"/>
                <a:gd name="T88" fmla="*/ 735 w 968"/>
                <a:gd name="T89" fmla="*/ 23 h 312"/>
                <a:gd name="T90" fmla="*/ 843 w 968"/>
                <a:gd name="T91" fmla="*/ 7 h 312"/>
                <a:gd name="T92" fmla="*/ 946 w 968"/>
                <a:gd name="T93" fmla="*/ 0 h 312"/>
                <a:gd name="T94" fmla="*/ 965 w 968"/>
                <a:gd name="T95" fmla="*/ 25 h 312"/>
                <a:gd name="T96" fmla="*/ 968 w 968"/>
                <a:gd name="T97" fmla="*/ 51 h 312"/>
                <a:gd name="T98" fmla="*/ 958 w 968"/>
                <a:gd name="T99" fmla="*/ 79 h 312"/>
                <a:gd name="T100" fmla="*/ 943 w 968"/>
                <a:gd name="T101" fmla="*/ 107 h 312"/>
                <a:gd name="T102" fmla="*/ 926 w 968"/>
                <a:gd name="T103" fmla="*/ 13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68" h="312">
                  <a:moveTo>
                    <a:pt x="926" y="135"/>
                  </a:moveTo>
                  <a:lnTo>
                    <a:pt x="777" y="312"/>
                  </a:lnTo>
                  <a:lnTo>
                    <a:pt x="37" y="309"/>
                  </a:lnTo>
                  <a:lnTo>
                    <a:pt x="19" y="295"/>
                  </a:lnTo>
                  <a:lnTo>
                    <a:pt x="10" y="280"/>
                  </a:lnTo>
                  <a:lnTo>
                    <a:pt x="2" y="266"/>
                  </a:lnTo>
                  <a:lnTo>
                    <a:pt x="0" y="251"/>
                  </a:lnTo>
                  <a:lnTo>
                    <a:pt x="2" y="237"/>
                  </a:lnTo>
                  <a:lnTo>
                    <a:pt x="7" y="223"/>
                  </a:lnTo>
                  <a:lnTo>
                    <a:pt x="14" y="208"/>
                  </a:lnTo>
                  <a:lnTo>
                    <a:pt x="22" y="193"/>
                  </a:lnTo>
                  <a:lnTo>
                    <a:pt x="29" y="179"/>
                  </a:lnTo>
                  <a:lnTo>
                    <a:pt x="37" y="165"/>
                  </a:lnTo>
                  <a:lnTo>
                    <a:pt x="59" y="158"/>
                  </a:lnTo>
                  <a:lnTo>
                    <a:pt x="81" y="153"/>
                  </a:lnTo>
                  <a:lnTo>
                    <a:pt x="103" y="149"/>
                  </a:lnTo>
                  <a:lnTo>
                    <a:pt x="125" y="145"/>
                  </a:lnTo>
                  <a:lnTo>
                    <a:pt x="149" y="142"/>
                  </a:lnTo>
                  <a:lnTo>
                    <a:pt x="174" y="141"/>
                  </a:lnTo>
                  <a:lnTo>
                    <a:pt x="198" y="139"/>
                  </a:lnTo>
                  <a:lnTo>
                    <a:pt x="223" y="139"/>
                  </a:lnTo>
                  <a:lnTo>
                    <a:pt x="247" y="142"/>
                  </a:lnTo>
                  <a:lnTo>
                    <a:pt x="272" y="144"/>
                  </a:lnTo>
                  <a:lnTo>
                    <a:pt x="294" y="157"/>
                  </a:lnTo>
                  <a:lnTo>
                    <a:pt x="311" y="171"/>
                  </a:lnTo>
                  <a:lnTo>
                    <a:pt x="323" y="187"/>
                  </a:lnTo>
                  <a:lnTo>
                    <a:pt x="333" y="203"/>
                  </a:lnTo>
                  <a:lnTo>
                    <a:pt x="338" y="221"/>
                  </a:lnTo>
                  <a:lnTo>
                    <a:pt x="343" y="239"/>
                  </a:lnTo>
                  <a:lnTo>
                    <a:pt x="345" y="256"/>
                  </a:lnTo>
                  <a:lnTo>
                    <a:pt x="345" y="274"/>
                  </a:lnTo>
                  <a:lnTo>
                    <a:pt x="345" y="291"/>
                  </a:lnTo>
                  <a:lnTo>
                    <a:pt x="345" y="309"/>
                  </a:lnTo>
                  <a:lnTo>
                    <a:pt x="360" y="309"/>
                  </a:lnTo>
                  <a:lnTo>
                    <a:pt x="370" y="299"/>
                  </a:lnTo>
                  <a:lnTo>
                    <a:pt x="375" y="290"/>
                  </a:lnTo>
                  <a:lnTo>
                    <a:pt x="380" y="280"/>
                  </a:lnTo>
                  <a:lnTo>
                    <a:pt x="380" y="270"/>
                  </a:lnTo>
                  <a:lnTo>
                    <a:pt x="382" y="259"/>
                  </a:lnTo>
                  <a:lnTo>
                    <a:pt x="382" y="249"/>
                  </a:lnTo>
                  <a:lnTo>
                    <a:pt x="380" y="239"/>
                  </a:lnTo>
                  <a:lnTo>
                    <a:pt x="377" y="230"/>
                  </a:lnTo>
                  <a:lnTo>
                    <a:pt x="375" y="222"/>
                  </a:lnTo>
                  <a:lnTo>
                    <a:pt x="372" y="214"/>
                  </a:lnTo>
                  <a:lnTo>
                    <a:pt x="404" y="201"/>
                  </a:lnTo>
                  <a:lnTo>
                    <a:pt x="441" y="190"/>
                  </a:lnTo>
                  <a:lnTo>
                    <a:pt x="478" y="181"/>
                  </a:lnTo>
                  <a:lnTo>
                    <a:pt x="517" y="174"/>
                  </a:lnTo>
                  <a:lnTo>
                    <a:pt x="556" y="167"/>
                  </a:lnTo>
                  <a:lnTo>
                    <a:pt x="598" y="162"/>
                  </a:lnTo>
                  <a:lnTo>
                    <a:pt x="639" y="159"/>
                  </a:lnTo>
                  <a:lnTo>
                    <a:pt x="684" y="157"/>
                  </a:lnTo>
                  <a:lnTo>
                    <a:pt x="725" y="155"/>
                  </a:lnTo>
                  <a:lnTo>
                    <a:pt x="769" y="155"/>
                  </a:lnTo>
                  <a:lnTo>
                    <a:pt x="772" y="150"/>
                  </a:lnTo>
                  <a:lnTo>
                    <a:pt x="772" y="146"/>
                  </a:lnTo>
                  <a:lnTo>
                    <a:pt x="767" y="143"/>
                  </a:lnTo>
                  <a:lnTo>
                    <a:pt x="762" y="142"/>
                  </a:lnTo>
                  <a:lnTo>
                    <a:pt x="755" y="141"/>
                  </a:lnTo>
                  <a:lnTo>
                    <a:pt x="745" y="139"/>
                  </a:lnTo>
                  <a:lnTo>
                    <a:pt x="735" y="138"/>
                  </a:lnTo>
                  <a:lnTo>
                    <a:pt x="728" y="137"/>
                  </a:lnTo>
                  <a:lnTo>
                    <a:pt x="720" y="135"/>
                  </a:lnTo>
                  <a:lnTo>
                    <a:pt x="713" y="131"/>
                  </a:lnTo>
                  <a:lnTo>
                    <a:pt x="676" y="134"/>
                  </a:lnTo>
                  <a:lnTo>
                    <a:pt x="637" y="137"/>
                  </a:lnTo>
                  <a:lnTo>
                    <a:pt x="598" y="141"/>
                  </a:lnTo>
                  <a:lnTo>
                    <a:pt x="561" y="146"/>
                  </a:lnTo>
                  <a:lnTo>
                    <a:pt x="524" y="152"/>
                  </a:lnTo>
                  <a:lnTo>
                    <a:pt x="488" y="159"/>
                  </a:lnTo>
                  <a:lnTo>
                    <a:pt x="456" y="168"/>
                  </a:lnTo>
                  <a:lnTo>
                    <a:pt x="424" y="177"/>
                  </a:lnTo>
                  <a:lnTo>
                    <a:pt x="397" y="189"/>
                  </a:lnTo>
                  <a:lnTo>
                    <a:pt x="372" y="200"/>
                  </a:lnTo>
                  <a:lnTo>
                    <a:pt x="358" y="190"/>
                  </a:lnTo>
                  <a:lnTo>
                    <a:pt x="348" y="178"/>
                  </a:lnTo>
                  <a:lnTo>
                    <a:pt x="345" y="167"/>
                  </a:lnTo>
                  <a:lnTo>
                    <a:pt x="348" y="155"/>
                  </a:lnTo>
                  <a:lnTo>
                    <a:pt x="353" y="145"/>
                  </a:lnTo>
                  <a:lnTo>
                    <a:pt x="362" y="135"/>
                  </a:lnTo>
                  <a:lnTo>
                    <a:pt x="375" y="125"/>
                  </a:lnTo>
                  <a:lnTo>
                    <a:pt x="389" y="115"/>
                  </a:lnTo>
                  <a:lnTo>
                    <a:pt x="404" y="106"/>
                  </a:lnTo>
                  <a:lnTo>
                    <a:pt x="424" y="97"/>
                  </a:lnTo>
                  <a:lnTo>
                    <a:pt x="473" y="83"/>
                  </a:lnTo>
                  <a:lnTo>
                    <a:pt x="524" y="70"/>
                  </a:lnTo>
                  <a:lnTo>
                    <a:pt x="576" y="57"/>
                  </a:lnTo>
                  <a:lnTo>
                    <a:pt x="630" y="45"/>
                  </a:lnTo>
                  <a:lnTo>
                    <a:pt x="681" y="33"/>
                  </a:lnTo>
                  <a:lnTo>
                    <a:pt x="735" y="23"/>
                  </a:lnTo>
                  <a:lnTo>
                    <a:pt x="789" y="14"/>
                  </a:lnTo>
                  <a:lnTo>
                    <a:pt x="843" y="7"/>
                  </a:lnTo>
                  <a:lnTo>
                    <a:pt x="894" y="2"/>
                  </a:lnTo>
                  <a:lnTo>
                    <a:pt x="946" y="0"/>
                  </a:lnTo>
                  <a:lnTo>
                    <a:pt x="958" y="13"/>
                  </a:lnTo>
                  <a:lnTo>
                    <a:pt x="965" y="25"/>
                  </a:lnTo>
                  <a:lnTo>
                    <a:pt x="968" y="38"/>
                  </a:lnTo>
                  <a:lnTo>
                    <a:pt x="968" y="51"/>
                  </a:lnTo>
                  <a:lnTo>
                    <a:pt x="963" y="65"/>
                  </a:lnTo>
                  <a:lnTo>
                    <a:pt x="958" y="79"/>
                  </a:lnTo>
                  <a:lnTo>
                    <a:pt x="951" y="93"/>
                  </a:lnTo>
                  <a:lnTo>
                    <a:pt x="943" y="107"/>
                  </a:lnTo>
                  <a:lnTo>
                    <a:pt x="936" y="121"/>
                  </a:lnTo>
                  <a:lnTo>
                    <a:pt x="926" y="135"/>
                  </a:lnTo>
                  <a:lnTo>
                    <a:pt x="926" y="135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3048" name="Freeform 40">
              <a:extLst>
                <a:ext uri="{FF2B5EF4-FFF2-40B4-BE49-F238E27FC236}">
                  <a16:creationId xmlns:a16="http://schemas.microsoft.com/office/drawing/2014/main" xmlns="" id="{C7C2DDF7-C332-4190-AC00-3E56E298C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6" y="892"/>
              <a:ext cx="581" cy="278"/>
            </a:xfrm>
            <a:custGeom>
              <a:avLst/>
              <a:gdLst>
                <a:gd name="T0" fmla="*/ 581 w 581"/>
                <a:gd name="T1" fmla="*/ 116 h 278"/>
                <a:gd name="T2" fmla="*/ 572 w 581"/>
                <a:gd name="T3" fmla="*/ 132 h 278"/>
                <a:gd name="T4" fmla="*/ 559 w 581"/>
                <a:gd name="T5" fmla="*/ 148 h 278"/>
                <a:gd name="T6" fmla="*/ 549 w 581"/>
                <a:gd name="T7" fmla="*/ 164 h 278"/>
                <a:gd name="T8" fmla="*/ 540 w 581"/>
                <a:gd name="T9" fmla="*/ 180 h 278"/>
                <a:gd name="T10" fmla="*/ 532 w 581"/>
                <a:gd name="T11" fmla="*/ 196 h 278"/>
                <a:gd name="T12" fmla="*/ 527 w 581"/>
                <a:gd name="T13" fmla="*/ 214 h 278"/>
                <a:gd name="T14" fmla="*/ 527 w 581"/>
                <a:gd name="T15" fmla="*/ 230 h 278"/>
                <a:gd name="T16" fmla="*/ 532 w 581"/>
                <a:gd name="T17" fmla="*/ 246 h 278"/>
                <a:gd name="T18" fmla="*/ 545 w 581"/>
                <a:gd name="T19" fmla="*/ 262 h 278"/>
                <a:gd name="T20" fmla="*/ 562 w 581"/>
                <a:gd name="T21" fmla="*/ 278 h 278"/>
                <a:gd name="T22" fmla="*/ 128 w 581"/>
                <a:gd name="T23" fmla="*/ 278 h 278"/>
                <a:gd name="T24" fmla="*/ 103 w 581"/>
                <a:gd name="T25" fmla="*/ 252 h 278"/>
                <a:gd name="T26" fmla="*/ 79 w 581"/>
                <a:gd name="T27" fmla="*/ 226 h 278"/>
                <a:gd name="T28" fmla="*/ 57 w 581"/>
                <a:gd name="T29" fmla="*/ 199 h 278"/>
                <a:gd name="T30" fmla="*/ 37 w 581"/>
                <a:gd name="T31" fmla="*/ 171 h 278"/>
                <a:gd name="T32" fmla="*/ 23 w 581"/>
                <a:gd name="T33" fmla="*/ 144 h 278"/>
                <a:gd name="T34" fmla="*/ 10 w 581"/>
                <a:gd name="T35" fmla="*/ 115 h 278"/>
                <a:gd name="T36" fmla="*/ 3 w 581"/>
                <a:gd name="T37" fmla="*/ 87 h 278"/>
                <a:gd name="T38" fmla="*/ 0 w 581"/>
                <a:gd name="T39" fmla="*/ 58 h 278"/>
                <a:gd name="T40" fmla="*/ 5 w 581"/>
                <a:gd name="T41" fmla="*/ 30 h 278"/>
                <a:gd name="T42" fmla="*/ 15 w 581"/>
                <a:gd name="T43" fmla="*/ 1 h 278"/>
                <a:gd name="T44" fmla="*/ 76 w 581"/>
                <a:gd name="T45" fmla="*/ 0 h 278"/>
                <a:gd name="T46" fmla="*/ 135 w 581"/>
                <a:gd name="T47" fmla="*/ 1 h 278"/>
                <a:gd name="T48" fmla="*/ 197 w 581"/>
                <a:gd name="T49" fmla="*/ 7 h 278"/>
                <a:gd name="T50" fmla="*/ 255 w 581"/>
                <a:gd name="T51" fmla="*/ 16 h 278"/>
                <a:gd name="T52" fmla="*/ 314 w 581"/>
                <a:gd name="T53" fmla="*/ 27 h 278"/>
                <a:gd name="T54" fmla="*/ 371 w 581"/>
                <a:gd name="T55" fmla="*/ 42 h 278"/>
                <a:gd name="T56" fmla="*/ 424 w 581"/>
                <a:gd name="T57" fmla="*/ 58 h 278"/>
                <a:gd name="T58" fmla="*/ 478 w 581"/>
                <a:gd name="T59" fmla="*/ 76 h 278"/>
                <a:gd name="T60" fmla="*/ 532 w 581"/>
                <a:gd name="T61" fmla="*/ 96 h 278"/>
                <a:gd name="T62" fmla="*/ 581 w 581"/>
                <a:gd name="T63" fmla="*/ 116 h 278"/>
                <a:gd name="T64" fmla="*/ 581 w 581"/>
                <a:gd name="T65" fmla="*/ 11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1" h="278">
                  <a:moveTo>
                    <a:pt x="581" y="116"/>
                  </a:moveTo>
                  <a:lnTo>
                    <a:pt x="572" y="132"/>
                  </a:lnTo>
                  <a:lnTo>
                    <a:pt x="559" y="148"/>
                  </a:lnTo>
                  <a:lnTo>
                    <a:pt x="549" y="164"/>
                  </a:lnTo>
                  <a:lnTo>
                    <a:pt x="540" y="180"/>
                  </a:lnTo>
                  <a:lnTo>
                    <a:pt x="532" y="196"/>
                  </a:lnTo>
                  <a:lnTo>
                    <a:pt x="527" y="214"/>
                  </a:lnTo>
                  <a:lnTo>
                    <a:pt x="527" y="230"/>
                  </a:lnTo>
                  <a:lnTo>
                    <a:pt x="532" y="246"/>
                  </a:lnTo>
                  <a:lnTo>
                    <a:pt x="545" y="262"/>
                  </a:lnTo>
                  <a:lnTo>
                    <a:pt x="562" y="278"/>
                  </a:lnTo>
                  <a:lnTo>
                    <a:pt x="128" y="278"/>
                  </a:lnTo>
                  <a:lnTo>
                    <a:pt x="103" y="252"/>
                  </a:lnTo>
                  <a:lnTo>
                    <a:pt x="79" y="226"/>
                  </a:lnTo>
                  <a:lnTo>
                    <a:pt x="57" y="199"/>
                  </a:lnTo>
                  <a:lnTo>
                    <a:pt x="37" y="171"/>
                  </a:lnTo>
                  <a:lnTo>
                    <a:pt x="23" y="144"/>
                  </a:lnTo>
                  <a:lnTo>
                    <a:pt x="10" y="115"/>
                  </a:lnTo>
                  <a:lnTo>
                    <a:pt x="3" y="87"/>
                  </a:lnTo>
                  <a:lnTo>
                    <a:pt x="0" y="58"/>
                  </a:lnTo>
                  <a:lnTo>
                    <a:pt x="5" y="30"/>
                  </a:lnTo>
                  <a:lnTo>
                    <a:pt x="15" y="1"/>
                  </a:lnTo>
                  <a:lnTo>
                    <a:pt x="76" y="0"/>
                  </a:lnTo>
                  <a:lnTo>
                    <a:pt x="135" y="1"/>
                  </a:lnTo>
                  <a:lnTo>
                    <a:pt x="197" y="7"/>
                  </a:lnTo>
                  <a:lnTo>
                    <a:pt x="255" y="16"/>
                  </a:lnTo>
                  <a:lnTo>
                    <a:pt x="314" y="27"/>
                  </a:lnTo>
                  <a:lnTo>
                    <a:pt x="371" y="42"/>
                  </a:lnTo>
                  <a:lnTo>
                    <a:pt x="424" y="58"/>
                  </a:lnTo>
                  <a:lnTo>
                    <a:pt x="478" y="76"/>
                  </a:lnTo>
                  <a:lnTo>
                    <a:pt x="532" y="96"/>
                  </a:lnTo>
                  <a:lnTo>
                    <a:pt x="581" y="116"/>
                  </a:lnTo>
                  <a:lnTo>
                    <a:pt x="581" y="116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3049" name="Freeform 41">
              <a:extLst>
                <a:ext uri="{FF2B5EF4-FFF2-40B4-BE49-F238E27FC236}">
                  <a16:creationId xmlns:a16="http://schemas.microsoft.com/office/drawing/2014/main" xmlns="" id="{09DDDB7A-94C1-4218-ACFF-C8D530C12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" y="996"/>
              <a:ext cx="4652" cy="626"/>
            </a:xfrm>
            <a:custGeom>
              <a:avLst/>
              <a:gdLst>
                <a:gd name="T0" fmla="*/ 1407 w 4652"/>
                <a:gd name="T1" fmla="*/ 210 h 626"/>
                <a:gd name="T2" fmla="*/ 1414 w 4652"/>
                <a:gd name="T3" fmla="*/ 202 h 626"/>
                <a:gd name="T4" fmla="*/ 1409 w 4652"/>
                <a:gd name="T5" fmla="*/ 194 h 626"/>
                <a:gd name="T6" fmla="*/ 1618 w 4652"/>
                <a:gd name="T7" fmla="*/ 188 h 626"/>
                <a:gd name="T8" fmla="*/ 2228 w 4652"/>
                <a:gd name="T9" fmla="*/ 190 h 626"/>
                <a:gd name="T10" fmla="*/ 2802 w 4652"/>
                <a:gd name="T11" fmla="*/ 191 h 626"/>
                <a:gd name="T12" fmla="*/ 3363 w 4652"/>
                <a:gd name="T13" fmla="*/ 194 h 626"/>
                <a:gd name="T14" fmla="*/ 3419 w 4652"/>
                <a:gd name="T15" fmla="*/ 175 h 626"/>
                <a:gd name="T16" fmla="*/ 3419 w 4652"/>
                <a:gd name="T17" fmla="*/ 112 h 626"/>
                <a:gd name="T18" fmla="*/ 3378 w 4652"/>
                <a:gd name="T19" fmla="*/ 49 h 626"/>
                <a:gd name="T20" fmla="*/ 3360 w 4652"/>
                <a:gd name="T21" fmla="*/ 10 h 626"/>
                <a:gd name="T22" fmla="*/ 3419 w 4652"/>
                <a:gd name="T23" fmla="*/ 15 h 626"/>
                <a:gd name="T24" fmla="*/ 3478 w 4652"/>
                <a:gd name="T25" fmla="*/ 23 h 626"/>
                <a:gd name="T26" fmla="*/ 3539 w 4652"/>
                <a:gd name="T27" fmla="*/ 30 h 626"/>
                <a:gd name="T28" fmla="*/ 3583 w 4652"/>
                <a:gd name="T29" fmla="*/ 82 h 626"/>
                <a:gd name="T30" fmla="*/ 3601 w 4652"/>
                <a:gd name="T31" fmla="*/ 137 h 626"/>
                <a:gd name="T32" fmla="*/ 3603 w 4652"/>
                <a:gd name="T33" fmla="*/ 194 h 626"/>
                <a:gd name="T34" fmla="*/ 4652 w 4652"/>
                <a:gd name="T35" fmla="*/ 198 h 626"/>
                <a:gd name="T36" fmla="*/ 4615 w 4652"/>
                <a:gd name="T37" fmla="*/ 505 h 626"/>
                <a:gd name="T38" fmla="*/ 4576 w 4652"/>
                <a:gd name="T39" fmla="*/ 508 h 626"/>
                <a:gd name="T40" fmla="*/ 4544 w 4652"/>
                <a:gd name="T41" fmla="*/ 519 h 626"/>
                <a:gd name="T42" fmla="*/ 4532 w 4652"/>
                <a:gd name="T43" fmla="*/ 544 h 626"/>
                <a:gd name="T44" fmla="*/ 4566 w 4652"/>
                <a:gd name="T45" fmla="*/ 572 h 626"/>
                <a:gd name="T46" fmla="*/ 4620 w 4652"/>
                <a:gd name="T47" fmla="*/ 595 h 626"/>
                <a:gd name="T48" fmla="*/ 4642 w 4652"/>
                <a:gd name="T49" fmla="*/ 626 h 626"/>
                <a:gd name="T50" fmla="*/ 4596 w 4652"/>
                <a:gd name="T51" fmla="*/ 622 h 626"/>
                <a:gd name="T52" fmla="*/ 4549 w 4652"/>
                <a:gd name="T53" fmla="*/ 615 h 626"/>
                <a:gd name="T54" fmla="*/ 4500 w 4652"/>
                <a:gd name="T55" fmla="*/ 614 h 626"/>
                <a:gd name="T56" fmla="*/ 4485 w 4652"/>
                <a:gd name="T57" fmla="*/ 585 h 626"/>
                <a:gd name="T58" fmla="*/ 4488 w 4652"/>
                <a:gd name="T59" fmla="*/ 457 h 626"/>
                <a:gd name="T60" fmla="*/ 4488 w 4652"/>
                <a:gd name="T61" fmla="*/ 322 h 626"/>
                <a:gd name="T62" fmla="*/ 4485 w 4652"/>
                <a:gd name="T63" fmla="*/ 271 h 626"/>
                <a:gd name="T64" fmla="*/ 4468 w 4652"/>
                <a:gd name="T65" fmla="*/ 257 h 626"/>
                <a:gd name="T66" fmla="*/ 4444 w 4652"/>
                <a:gd name="T67" fmla="*/ 251 h 626"/>
                <a:gd name="T68" fmla="*/ 4431 w 4652"/>
                <a:gd name="T69" fmla="*/ 250 h 626"/>
                <a:gd name="T70" fmla="*/ 277 w 4652"/>
                <a:gd name="T71" fmla="*/ 247 h 626"/>
                <a:gd name="T72" fmla="*/ 223 w 4652"/>
                <a:gd name="T73" fmla="*/ 247 h 626"/>
                <a:gd name="T74" fmla="*/ 167 w 4652"/>
                <a:gd name="T75" fmla="*/ 256 h 626"/>
                <a:gd name="T76" fmla="*/ 152 w 4652"/>
                <a:gd name="T77" fmla="*/ 572 h 626"/>
                <a:gd name="T78" fmla="*/ 110 w 4652"/>
                <a:gd name="T79" fmla="*/ 568 h 626"/>
                <a:gd name="T80" fmla="*/ 66 w 4652"/>
                <a:gd name="T81" fmla="*/ 570 h 626"/>
                <a:gd name="T82" fmla="*/ 22 w 4652"/>
                <a:gd name="T83" fmla="*/ 577 h 626"/>
                <a:gd name="T84" fmla="*/ 2 w 4652"/>
                <a:gd name="T85" fmla="*/ 506 h 626"/>
                <a:gd name="T86" fmla="*/ 0 w 4652"/>
                <a:gd name="T87" fmla="*/ 390 h 626"/>
                <a:gd name="T88" fmla="*/ 2 w 4652"/>
                <a:gd name="T89" fmla="*/ 268 h 626"/>
                <a:gd name="T90" fmla="*/ 110 w 4652"/>
                <a:gd name="T91" fmla="*/ 188 h 626"/>
                <a:gd name="T92" fmla="*/ 456 w 4652"/>
                <a:gd name="T93" fmla="*/ 188 h 626"/>
                <a:gd name="T94" fmla="*/ 816 w 4652"/>
                <a:gd name="T95" fmla="*/ 188 h 626"/>
                <a:gd name="T96" fmla="*/ 1167 w 4652"/>
                <a:gd name="T97" fmla="*/ 188 h 626"/>
                <a:gd name="T98" fmla="*/ 1172 w 4652"/>
                <a:gd name="T99" fmla="*/ 195 h 626"/>
                <a:gd name="T100" fmla="*/ 1176 w 4652"/>
                <a:gd name="T101" fmla="*/ 202 h 626"/>
                <a:gd name="T102" fmla="*/ 1189 w 4652"/>
                <a:gd name="T103" fmla="*/ 206 h 626"/>
                <a:gd name="T104" fmla="*/ 1203 w 4652"/>
                <a:gd name="T105" fmla="*/ 186 h 626"/>
                <a:gd name="T106" fmla="*/ 1194 w 4652"/>
                <a:gd name="T107" fmla="*/ 153 h 626"/>
                <a:gd name="T108" fmla="*/ 1176 w 4652"/>
                <a:gd name="T109" fmla="*/ 120 h 626"/>
                <a:gd name="T110" fmla="*/ 1176 w 4652"/>
                <a:gd name="T111" fmla="*/ 88 h 626"/>
                <a:gd name="T112" fmla="*/ 1189 w 4652"/>
                <a:gd name="T113" fmla="*/ 49 h 626"/>
                <a:gd name="T114" fmla="*/ 1218 w 4652"/>
                <a:gd name="T115" fmla="*/ 18 h 626"/>
                <a:gd name="T116" fmla="*/ 1289 w 4652"/>
                <a:gd name="T117" fmla="*/ 9 h 626"/>
                <a:gd name="T118" fmla="*/ 1353 w 4652"/>
                <a:gd name="T119" fmla="*/ 40 h 626"/>
                <a:gd name="T120" fmla="*/ 1338 w 4652"/>
                <a:gd name="T121" fmla="*/ 107 h 626"/>
                <a:gd name="T122" fmla="*/ 1358 w 4652"/>
                <a:gd name="T123" fmla="*/ 176 h 626"/>
                <a:gd name="T124" fmla="*/ 1395 w 4652"/>
                <a:gd name="T125" fmla="*/ 215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52" h="626">
                  <a:moveTo>
                    <a:pt x="1395" y="215"/>
                  </a:moveTo>
                  <a:lnTo>
                    <a:pt x="1402" y="212"/>
                  </a:lnTo>
                  <a:lnTo>
                    <a:pt x="1407" y="210"/>
                  </a:lnTo>
                  <a:lnTo>
                    <a:pt x="1409" y="208"/>
                  </a:lnTo>
                  <a:lnTo>
                    <a:pt x="1412" y="206"/>
                  </a:lnTo>
                  <a:lnTo>
                    <a:pt x="1414" y="202"/>
                  </a:lnTo>
                  <a:lnTo>
                    <a:pt x="1414" y="200"/>
                  </a:lnTo>
                  <a:lnTo>
                    <a:pt x="1412" y="196"/>
                  </a:lnTo>
                  <a:lnTo>
                    <a:pt x="1409" y="194"/>
                  </a:lnTo>
                  <a:lnTo>
                    <a:pt x="1407" y="191"/>
                  </a:lnTo>
                  <a:lnTo>
                    <a:pt x="1402" y="188"/>
                  </a:lnTo>
                  <a:lnTo>
                    <a:pt x="1618" y="188"/>
                  </a:lnTo>
                  <a:lnTo>
                    <a:pt x="1828" y="188"/>
                  </a:lnTo>
                  <a:lnTo>
                    <a:pt x="2029" y="190"/>
                  </a:lnTo>
                  <a:lnTo>
                    <a:pt x="2228" y="190"/>
                  </a:lnTo>
                  <a:lnTo>
                    <a:pt x="2422" y="190"/>
                  </a:lnTo>
                  <a:lnTo>
                    <a:pt x="2613" y="190"/>
                  </a:lnTo>
                  <a:lnTo>
                    <a:pt x="2802" y="191"/>
                  </a:lnTo>
                  <a:lnTo>
                    <a:pt x="2988" y="192"/>
                  </a:lnTo>
                  <a:lnTo>
                    <a:pt x="3174" y="193"/>
                  </a:lnTo>
                  <a:lnTo>
                    <a:pt x="3363" y="194"/>
                  </a:lnTo>
                  <a:lnTo>
                    <a:pt x="3380" y="215"/>
                  </a:lnTo>
                  <a:lnTo>
                    <a:pt x="3404" y="195"/>
                  </a:lnTo>
                  <a:lnTo>
                    <a:pt x="3419" y="175"/>
                  </a:lnTo>
                  <a:lnTo>
                    <a:pt x="3424" y="154"/>
                  </a:lnTo>
                  <a:lnTo>
                    <a:pt x="3424" y="134"/>
                  </a:lnTo>
                  <a:lnTo>
                    <a:pt x="3419" y="112"/>
                  </a:lnTo>
                  <a:lnTo>
                    <a:pt x="3409" y="90"/>
                  </a:lnTo>
                  <a:lnTo>
                    <a:pt x="3395" y="70"/>
                  </a:lnTo>
                  <a:lnTo>
                    <a:pt x="3378" y="49"/>
                  </a:lnTo>
                  <a:lnTo>
                    <a:pt x="3358" y="28"/>
                  </a:lnTo>
                  <a:lnTo>
                    <a:pt x="3336" y="9"/>
                  </a:lnTo>
                  <a:lnTo>
                    <a:pt x="3360" y="10"/>
                  </a:lnTo>
                  <a:lnTo>
                    <a:pt x="3380" y="11"/>
                  </a:lnTo>
                  <a:lnTo>
                    <a:pt x="3400" y="12"/>
                  </a:lnTo>
                  <a:lnTo>
                    <a:pt x="3419" y="15"/>
                  </a:lnTo>
                  <a:lnTo>
                    <a:pt x="3439" y="17"/>
                  </a:lnTo>
                  <a:lnTo>
                    <a:pt x="3458" y="19"/>
                  </a:lnTo>
                  <a:lnTo>
                    <a:pt x="3478" y="23"/>
                  </a:lnTo>
                  <a:lnTo>
                    <a:pt x="3498" y="25"/>
                  </a:lnTo>
                  <a:lnTo>
                    <a:pt x="3517" y="27"/>
                  </a:lnTo>
                  <a:lnTo>
                    <a:pt x="3539" y="30"/>
                  </a:lnTo>
                  <a:lnTo>
                    <a:pt x="3559" y="47"/>
                  </a:lnTo>
                  <a:lnTo>
                    <a:pt x="3574" y="64"/>
                  </a:lnTo>
                  <a:lnTo>
                    <a:pt x="3583" y="82"/>
                  </a:lnTo>
                  <a:lnTo>
                    <a:pt x="3593" y="99"/>
                  </a:lnTo>
                  <a:lnTo>
                    <a:pt x="3598" y="119"/>
                  </a:lnTo>
                  <a:lnTo>
                    <a:pt x="3601" y="137"/>
                  </a:lnTo>
                  <a:lnTo>
                    <a:pt x="3603" y="155"/>
                  </a:lnTo>
                  <a:lnTo>
                    <a:pt x="3603" y="175"/>
                  </a:lnTo>
                  <a:lnTo>
                    <a:pt x="3603" y="194"/>
                  </a:lnTo>
                  <a:lnTo>
                    <a:pt x="3601" y="215"/>
                  </a:lnTo>
                  <a:lnTo>
                    <a:pt x="3637" y="194"/>
                  </a:lnTo>
                  <a:lnTo>
                    <a:pt x="4652" y="198"/>
                  </a:lnTo>
                  <a:lnTo>
                    <a:pt x="4642" y="503"/>
                  </a:lnTo>
                  <a:lnTo>
                    <a:pt x="4630" y="504"/>
                  </a:lnTo>
                  <a:lnTo>
                    <a:pt x="4615" y="505"/>
                  </a:lnTo>
                  <a:lnTo>
                    <a:pt x="4603" y="506"/>
                  </a:lnTo>
                  <a:lnTo>
                    <a:pt x="4588" y="507"/>
                  </a:lnTo>
                  <a:lnTo>
                    <a:pt x="4576" y="508"/>
                  </a:lnTo>
                  <a:lnTo>
                    <a:pt x="4564" y="511"/>
                  </a:lnTo>
                  <a:lnTo>
                    <a:pt x="4554" y="514"/>
                  </a:lnTo>
                  <a:lnTo>
                    <a:pt x="4544" y="519"/>
                  </a:lnTo>
                  <a:lnTo>
                    <a:pt x="4539" y="524"/>
                  </a:lnTo>
                  <a:lnTo>
                    <a:pt x="4534" y="531"/>
                  </a:lnTo>
                  <a:lnTo>
                    <a:pt x="4532" y="544"/>
                  </a:lnTo>
                  <a:lnTo>
                    <a:pt x="4537" y="555"/>
                  </a:lnTo>
                  <a:lnTo>
                    <a:pt x="4549" y="564"/>
                  </a:lnTo>
                  <a:lnTo>
                    <a:pt x="4566" y="572"/>
                  </a:lnTo>
                  <a:lnTo>
                    <a:pt x="4583" y="579"/>
                  </a:lnTo>
                  <a:lnTo>
                    <a:pt x="4603" y="587"/>
                  </a:lnTo>
                  <a:lnTo>
                    <a:pt x="4620" y="595"/>
                  </a:lnTo>
                  <a:lnTo>
                    <a:pt x="4635" y="603"/>
                  </a:lnTo>
                  <a:lnTo>
                    <a:pt x="4642" y="614"/>
                  </a:lnTo>
                  <a:lnTo>
                    <a:pt x="4642" y="626"/>
                  </a:lnTo>
                  <a:lnTo>
                    <a:pt x="4625" y="626"/>
                  </a:lnTo>
                  <a:lnTo>
                    <a:pt x="4610" y="624"/>
                  </a:lnTo>
                  <a:lnTo>
                    <a:pt x="4596" y="622"/>
                  </a:lnTo>
                  <a:lnTo>
                    <a:pt x="4579" y="619"/>
                  </a:lnTo>
                  <a:lnTo>
                    <a:pt x="4564" y="617"/>
                  </a:lnTo>
                  <a:lnTo>
                    <a:pt x="4549" y="615"/>
                  </a:lnTo>
                  <a:lnTo>
                    <a:pt x="4534" y="612"/>
                  </a:lnTo>
                  <a:lnTo>
                    <a:pt x="4517" y="612"/>
                  </a:lnTo>
                  <a:lnTo>
                    <a:pt x="4500" y="614"/>
                  </a:lnTo>
                  <a:lnTo>
                    <a:pt x="4483" y="617"/>
                  </a:lnTo>
                  <a:lnTo>
                    <a:pt x="4483" y="609"/>
                  </a:lnTo>
                  <a:lnTo>
                    <a:pt x="4485" y="585"/>
                  </a:lnTo>
                  <a:lnTo>
                    <a:pt x="4485" y="548"/>
                  </a:lnTo>
                  <a:lnTo>
                    <a:pt x="4485" y="505"/>
                  </a:lnTo>
                  <a:lnTo>
                    <a:pt x="4488" y="457"/>
                  </a:lnTo>
                  <a:lnTo>
                    <a:pt x="4488" y="408"/>
                  </a:lnTo>
                  <a:lnTo>
                    <a:pt x="4488" y="362"/>
                  </a:lnTo>
                  <a:lnTo>
                    <a:pt x="4488" y="322"/>
                  </a:lnTo>
                  <a:lnTo>
                    <a:pt x="4488" y="294"/>
                  </a:lnTo>
                  <a:lnTo>
                    <a:pt x="4485" y="279"/>
                  </a:lnTo>
                  <a:lnTo>
                    <a:pt x="4485" y="271"/>
                  </a:lnTo>
                  <a:lnTo>
                    <a:pt x="4480" y="265"/>
                  </a:lnTo>
                  <a:lnTo>
                    <a:pt x="4476" y="260"/>
                  </a:lnTo>
                  <a:lnTo>
                    <a:pt x="4468" y="257"/>
                  </a:lnTo>
                  <a:lnTo>
                    <a:pt x="4461" y="254"/>
                  </a:lnTo>
                  <a:lnTo>
                    <a:pt x="4451" y="252"/>
                  </a:lnTo>
                  <a:lnTo>
                    <a:pt x="4444" y="251"/>
                  </a:lnTo>
                  <a:lnTo>
                    <a:pt x="4439" y="251"/>
                  </a:lnTo>
                  <a:lnTo>
                    <a:pt x="4434" y="250"/>
                  </a:lnTo>
                  <a:lnTo>
                    <a:pt x="4431" y="250"/>
                  </a:lnTo>
                  <a:lnTo>
                    <a:pt x="292" y="247"/>
                  </a:lnTo>
                  <a:lnTo>
                    <a:pt x="289" y="247"/>
                  </a:lnTo>
                  <a:lnTo>
                    <a:pt x="277" y="247"/>
                  </a:lnTo>
                  <a:lnTo>
                    <a:pt x="262" y="247"/>
                  </a:lnTo>
                  <a:lnTo>
                    <a:pt x="243" y="247"/>
                  </a:lnTo>
                  <a:lnTo>
                    <a:pt x="223" y="247"/>
                  </a:lnTo>
                  <a:lnTo>
                    <a:pt x="201" y="249"/>
                  </a:lnTo>
                  <a:lnTo>
                    <a:pt x="184" y="251"/>
                  </a:lnTo>
                  <a:lnTo>
                    <a:pt x="167" y="256"/>
                  </a:lnTo>
                  <a:lnTo>
                    <a:pt x="157" y="263"/>
                  </a:lnTo>
                  <a:lnTo>
                    <a:pt x="152" y="271"/>
                  </a:lnTo>
                  <a:lnTo>
                    <a:pt x="152" y="572"/>
                  </a:lnTo>
                  <a:lnTo>
                    <a:pt x="140" y="570"/>
                  </a:lnTo>
                  <a:lnTo>
                    <a:pt x="125" y="569"/>
                  </a:lnTo>
                  <a:lnTo>
                    <a:pt x="110" y="568"/>
                  </a:lnTo>
                  <a:lnTo>
                    <a:pt x="96" y="568"/>
                  </a:lnTo>
                  <a:lnTo>
                    <a:pt x="81" y="569"/>
                  </a:lnTo>
                  <a:lnTo>
                    <a:pt x="66" y="570"/>
                  </a:lnTo>
                  <a:lnTo>
                    <a:pt x="51" y="572"/>
                  </a:lnTo>
                  <a:lnTo>
                    <a:pt x="37" y="575"/>
                  </a:lnTo>
                  <a:lnTo>
                    <a:pt x="22" y="577"/>
                  </a:lnTo>
                  <a:lnTo>
                    <a:pt x="10" y="579"/>
                  </a:lnTo>
                  <a:lnTo>
                    <a:pt x="5" y="544"/>
                  </a:lnTo>
                  <a:lnTo>
                    <a:pt x="2" y="506"/>
                  </a:lnTo>
                  <a:lnTo>
                    <a:pt x="2" y="468"/>
                  </a:lnTo>
                  <a:lnTo>
                    <a:pt x="0" y="430"/>
                  </a:lnTo>
                  <a:lnTo>
                    <a:pt x="0" y="390"/>
                  </a:lnTo>
                  <a:lnTo>
                    <a:pt x="0" y="350"/>
                  </a:lnTo>
                  <a:lnTo>
                    <a:pt x="0" y="310"/>
                  </a:lnTo>
                  <a:lnTo>
                    <a:pt x="2" y="268"/>
                  </a:lnTo>
                  <a:lnTo>
                    <a:pt x="2" y="228"/>
                  </a:lnTo>
                  <a:lnTo>
                    <a:pt x="2" y="188"/>
                  </a:lnTo>
                  <a:lnTo>
                    <a:pt x="110" y="188"/>
                  </a:lnTo>
                  <a:lnTo>
                    <a:pt x="223" y="188"/>
                  </a:lnTo>
                  <a:lnTo>
                    <a:pt x="338" y="188"/>
                  </a:lnTo>
                  <a:lnTo>
                    <a:pt x="456" y="188"/>
                  </a:lnTo>
                  <a:lnTo>
                    <a:pt x="576" y="188"/>
                  </a:lnTo>
                  <a:lnTo>
                    <a:pt x="696" y="188"/>
                  </a:lnTo>
                  <a:lnTo>
                    <a:pt x="816" y="188"/>
                  </a:lnTo>
                  <a:lnTo>
                    <a:pt x="934" y="188"/>
                  </a:lnTo>
                  <a:lnTo>
                    <a:pt x="1051" y="188"/>
                  </a:lnTo>
                  <a:lnTo>
                    <a:pt x="1167" y="188"/>
                  </a:lnTo>
                  <a:lnTo>
                    <a:pt x="1169" y="191"/>
                  </a:lnTo>
                  <a:lnTo>
                    <a:pt x="1172" y="193"/>
                  </a:lnTo>
                  <a:lnTo>
                    <a:pt x="1172" y="195"/>
                  </a:lnTo>
                  <a:lnTo>
                    <a:pt x="1174" y="198"/>
                  </a:lnTo>
                  <a:lnTo>
                    <a:pt x="1174" y="200"/>
                  </a:lnTo>
                  <a:lnTo>
                    <a:pt x="1176" y="202"/>
                  </a:lnTo>
                  <a:lnTo>
                    <a:pt x="1179" y="204"/>
                  </a:lnTo>
                  <a:lnTo>
                    <a:pt x="1184" y="206"/>
                  </a:lnTo>
                  <a:lnTo>
                    <a:pt x="1189" y="206"/>
                  </a:lnTo>
                  <a:lnTo>
                    <a:pt x="1194" y="206"/>
                  </a:lnTo>
                  <a:lnTo>
                    <a:pt x="1201" y="196"/>
                  </a:lnTo>
                  <a:lnTo>
                    <a:pt x="1203" y="186"/>
                  </a:lnTo>
                  <a:lnTo>
                    <a:pt x="1203" y="175"/>
                  </a:lnTo>
                  <a:lnTo>
                    <a:pt x="1199" y="164"/>
                  </a:lnTo>
                  <a:lnTo>
                    <a:pt x="1194" y="153"/>
                  </a:lnTo>
                  <a:lnTo>
                    <a:pt x="1189" y="142"/>
                  </a:lnTo>
                  <a:lnTo>
                    <a:pt x="1181" y="131"/>
                  </a:lnTo>
                  <a:lnTo>
                    <a:pt x="1176" y="120"/>
                  </a:lnTo>
                  <a:lnTo>
                    <a:pt x="1174" y="110"/>
                  </a:lnTo>
                  <a:lnTo>
                    <a:pt x="1174" y="99"/>
                  </a:lnTo>
                  <a:lnTo>
                    <a:pt x="1176" y="88"/>
                  </a:lnTo>
                  <a:lnTo>
                    <a:pt x="1179" y="75"/>
                  </a:lnTo>
                  <a:lnTo>
                    <a:pt x="1184" y="63"/>
                  </a:lnTo>
                  <a:lnTo>
                    <a:pt x="1189" y="49"/>
                  </a:lnTo>
                  <a:lnTo>
                    <a:pt x="1194" y="38"/>
                  </a:lnTo>
                  <a:lnTo>
                    <a:pt x="1206" y="27"/>
                  </a:lnTo>
                  <a:lnTo>
                    <a:pt x="1218" y="18"/>
                  </a:lnTo>
                  <a:lnTo>
                    <a:pt x="1238" y="12"/>
                  </a:lnTo>
                  <a:lnTo>
                    <a:pt x="1260" y="9"/>
                  </a:lnTo>
                  <a:lnTo>
                    <a:pt x="1289" y="9"/>
                  </a:lnTo>
                  <a:lnTo>
                    <a:pt x="1377" y="0"/>
                  </a:lnTo>
                  <a:lnTo>
                    <a:pt x="1365" y="19"/>
                  </a:lnTo>
                  <a:lnTo>
                    <a:pt x="1353" y="40"/>
                  </a:lnTo>
                  <a:lnTo>
                    <a:pt x="1346" y="62"/>
                  </a:lnTo>
                  <a:lnTo>
                    <a:pt x="1341" y="84"/>
                  </a:lnTo>
                  <a:lnTo>
                    <a:pt x="1338" y="107"/>
                  </a:lnTo>
                  <a:lnTo>
                    <a:pt x="1341" y="131"/>
                  </a:lnTo>
                  <a:lnTo>
                    <a:pt x="1346" y="154"/>
                  </a:lnTo>
                  <a:lnTo>
                    <a:pt x="1358" y="176"/>
                  </a:lnTo>
                  <a:lnTo>
                    <a:pt x="1373" y="196"/>
                  </a:lnTo>
                  <a:lnTo>
                    <a:pt x="1395" y="215"/>
                  </a:lnTo>
                  <a:lnTo>
                    <a:pt x="1395" y="215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3050" name="Freeform 42">
              <a:extLst>
                <a:ext uri="{FF2B5EF4-FFF2-40B4-BE49-F238E27FC236}">
                  <a16:creationId xmlns:a16="http://schemas.microsoft.com/office/drawing/2014/main" xmlns="" id="{6EC15E27-CCBE-4726-AFCC-ED6D0F0A0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" y="1032"/>
              <a:ext cx="360" cy="26"/>
            </a:xfrm>
            <a:custGeom>
              <a:avLst/>
              <a:gdLst>
                <a:gd name="T0" fmla="*/ 360 w 360"/>
                <a:gd name="T1" fmla="*/ 18 h 26"/>
                <a:gd name="T2" fmla="*/ 360 w 360"/>
                <a:gd name="T3" fmla="*/ 26 h 26"/>
                <a:gd name="T4" fmla="*/ 326 w 360"/>
                <a:gd name="T5" fmla="*/ 22 h 26"/>
                <a:gd name="T6" fmla="*/ 291 w 360"/>
                <a:gd name="T7" fmla="*/ 20 h 26"/>
                <a:gd name="T8" fmla="*/ 255 w 360"/>
                <a:gd name="T9" fmla="*/ 16 h 26"/>
                <a:gd name="T10" fmla="*/ 218 w 360"/>
                <a:gd name="T11" fmla="*/ 14 h 26"/>
                <a:gd name="T12" fmla="*/ 181 w 360"/>
                <a:gd name="T13" fmla="*/ 12 h 26"/>
                <a:gd name="T14" fmla="*/ 144 w 360"/>
                <a:gd name="T15" fmla="*/ 10 h 26"/>
                <a:gd name="T16" fmla="*/ 110 w 360"/>
                <a:gd name="T17" fmla="*/ 8 h 26"/>
                <a:gd name="T18" fmla="*/ 73 w 360"/>
                <a:gd name="T19" fmla="*/ 8 h 26"/>
                <a:gd name="T20" fmla="*/ 36 w 360"/>
                <a:gd name="T21" fmla="*/ 8 h 26"/>
                <a:gd name="T22" fmla="*/ 0 w 360"/>
                <a:gd name="T23" fmla="*/ 8 h 26"/>
                <a:gd name="T24" fmla="*/ 36 w 360"/>
                <a:gd name="T25" fmla="*/ 4 h 26"/>
                <a:gd name="T26" fmla="*/ 73 w 360"/>
                <a:gd name="T27" fmla="*/ 2 h 26"/>
                <a:gd name="T28" fmla="*/ 110 w 360"/>
                <a:gd name="T29" fmla="*/ 0 h 26"/>
                <a:gd name="T30" fmla="*/ 144 w 360"/>
                <a:gd name="T31" fmla="*/ 2 h 26"/>
                <a:gd name="T32" fmla="*/ 181 w 360"/>
                <a:gd name="T33" fmla="*/ 4 h 26"/>
                <a:gd name="T34" fmla="*/ 218 w 360"/>
                <a:gd name="T35" fmla="*/ 6 h 26"/>
                <a:gd name="T36" fmla="*/ 252 w 360"/>
                <a:gd name="T37" fmla="*/ 10 h 26"/>
                <a:gd name="T38" fmla="*/ 289 w 360"/>
                <a:gd name="T39" fmla="*/ 13 h 26"/>
                <a:gd name="T40" fmla="*/ 326 w 360"/>
                <a:gd name="T41" fmla="*/ 15 h 26"/>
                <a:gd name="T42" fmla="*/ 360 w 360"/>
                <a:gd name="T43" fmla="*/ 18 h 26"/>
                <a:gd name="T44" fmla="*/ 360 w 360"/>
                <a:gd name="T45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0" h="26">
                  <a:moveTo>
                    <a:pt x="360" y="18"/>
                  </a:moveTo>
                  <a:lnTo>
                    <a:pt x="360" y="26"/>
                  </a:lnTo>
                  <a:lnTo>
                    <a:pt x="326" y="22"/>
                  </a:lnTo>
                  <a:lnTo>
                    <a:pt x="291" y="20"/>
                  </a:lnTo>
                  <a:lnTo>
                    <a:pt x="255" y="16"/>
                  </a:lnTo>
                  <a:lnTo>
                    <a:pt x="218" y="14"/>
                  </a:lnTo>
                  <a:lnTo>
                    <a:pt x="181" y="12"/>
                  </a:lnTo>
                  <a:lnTo>
                    <a:pt x="144" y="10"/>
                  </a:lnTo>
                  <a:lnTo>
                    <a:pt x="110" y="8"/>
                  </a:lnTo>
                  <a:lnTo>
                    <a:pt x="73" y="8"/>
                  </a:lnTo>
                  <a:lnTo>
                    <a:pt x="36" y="8"/>
                  </a:lnTo>
                  <a:lnTo>
                    <a:pt x="0" y="8"/>
                  </a:lnTo>
                  <a:lnTo>
                    <a:pt x="36" y="4"/>
                  </a:lnTo>
                  <a:lnTo>
                    <a:pt x="73" y="2"/>
                  </a:lnTo>
                  <a:lnTo>
                    <a:pt x="110" y="0"/>
                  </a:lnTo>
                  <a:lnTo>
                    <a:pt x="144" y="2"/>
                  </a:lnTo>
                  <a:lnTo>
                    <a:pt x="181" y="4"/>
                  </a:lnTo>
                  <a:lnTo>
                    <a:pt x="218" y="6"/>
                  </a:lnTo>
                  <a:lnTo>
                    <a:pt x="252" y="10"/>
                  </a:lnTo>
                  <a:lnTo>
                    <a:pt x="289" y="13"/>
                  </a:lnTo>
                  <a:lnTo>
                    <a:pt x="326" y="15"/>
                  </a:lnTo>
                  <a:lnTo>
                    <a:pt x="360" y="18"/>
                  </a:lnTo>
                  <a:lnTo>
                    <a:pt x="360" y="18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3051" name="Freeform 43">
              <a:extLst>
                <a:ext uri="{FF2B5EF4-FFF2-40B4-BE49-F238E27FC236}">
                  <a16:creationId xmlns:a16="http://schemas.microsoft.com/office/drawing/2014/main" xmlns="" id="{E700B01F-11EC-4CC1-A2E5-C08E6F3CE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1087"/>
              <a:ext cx="177" cy="36"/>
            </a:xfrm>
            <a:custGeom>
              <a:avLst/>
              <a:gdLst>
                <a:gd name="T0" fmla="*/ 177 w 177"/>
                <a:gd name="T1" fmla="*/ 12 h 36"/>
                <a:gd name="T2" fmla="*/ 159 w 177"/>
                <a:gd name="T3" fmla="*/ 14 h 36"/>
                <a:gd name="T4" fmla="*/ 140 w 177"/>
                <a:gd name="T5" fmla="*/ 16 h 36"/>
                <a:gd name="T6" fmla="*/ 123 w 177"/>
                <a:gd name="T7" fmla="*/ 19 h 36"/>
                <a:gd name="T8" fmla="*/ 106 w 177"/>
                <a:gd name="T9" fmla="*/ 21 h 36"/>
                <a:gd name="T10" fmla="*/ 88 w 177"/>
                <a:gd name="T11" fmla="*/ 23 h 36"/>
                <a:gd name="T12" fmla="*/ 71 w 177"/>
                <a:gd name="T13" fmla="*/ 27 h 36"/>
                <a:gd name="T14" fmla="*/ 54 w 177"/>
                <a:gd name="T15" fmla="*/ 29 h 36"/>
                <a:gd name="T16" fmla="*/ 37 w 177"/>
                <a:gd name="T17" fmla="*/ 31 h 36"/>
                <a:gd name="T18" fmla="*/ 20 w 177"/>
                <a:gd name="T19" fmla="*/ 33 h 36"/>
                <a:gd name="T20" fmla="*/ 0 w 177"/>
                <a:gd name="T21" fmla="*/ 36 h 36"/>
                <a:gd name="T22" fmla="*/ 10 w 177"/>
                <a:gd name="T23" fmla="*/ 30 h 36"/>
                <a:gd name="T24" fmla="*/ 22 w 177"/>
                <a:gd name="T25" fmla="*/ 25 h 36"/>
                <a:gd name="T26" fmla="*/ 37 w 177"/>
                <a:gd name="T27" fmla="*/ 21 h 36"/>
                <a:gd name="T28" fmla="*/ 52 w 177"/>
                <a:gd name="T29" fmla="*/ 19 h 36"/>
                <a:gd name="T30" fmla="*/ 69 w 177"/>
                <a:gd name="T31" fmla="*/ 16 h 36"/>
                <a:gd name="T32" fmla="*/ 88 w 177"/>
                <a:gd name="T33" fmla="*/ 14 h 36"/>
                <a:gd name="T34" fmla="*/ 106 w 177"/>
                <a:gd name="T35" fmla="*/ 12 h 36"/>
                <a:gd name="T36" fmla="*/ 123 w 177"/>
                <a:gd name="T37" fmla="*/ 8 h 36"/>
                <a:gd name="T38" fmla="*/ 137 w 177"/>
                <a:gd name="T39" fmla="*/ 5 h 36"/>
                <a:gd name="T40" fmla="*/ 152 w 177"/>
                <a:gd name="T41" fmla="*/ 0 h 36"/>
                <a:gd name="T42" fmla="*/ 177 w 177"/>
                <a:gd name="T43" fmla="*/ 0 h 36"/>
                <a:gd name="T44" fmla="*/ 177 w 177"/>
                <a:gd name="T45" fmla="*/ 12 h 36"/>
                <a:gd name="T46" fmla="*/ 177 w 177"/>
                <a:gd name="T47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7" h="36">
                  <a:moveTo>
                    <a:pt x="177" y="12"/>
                  </a:moveTo>
                  <a:lnTo>
                    <a:pt x="159" y="14"/>
                  </a:lnTo>
                  <a:lnTo>
                    <a:pt x="140" y="16"/>
                  </a:lnTo>
                  <a:lnTo>
                    <a:pt x="123" y="19"/>
                  </a:lnTo>
                  <a:lnTo>
                    <a:pt x="106" y="21"/>
                  </a:lnTo>
                  <a:lnTo>
                    <a:pt x="88" y="23"/>
                  </a:lnTo>
                  <a:lnTo>
                    <a:pt x="71" y="27"/>
                  </a:lnTo>
                  <a:lnTo>
                    <a:pt x="54" y="29"/>
                  </a:lnTo>
                  <a:lnTo>
                    <a:pt x="37" y="31"/>
                  </a:lnTo>
                  <a:lnTo>
                    <a:pt x="20" y="33"/>
                  </a:lnTo>
                  <a:lnTo>
                    <a:pt x="0" y="36"/>
                  </a:lnTo>
                  <a:lnTo>
                    <a:pt x="10" y="30"/>
                  </a:lnTo>
                  <a:lnTo>
                    <a:pt x="22" y="25"/>
                  </a:lnTo>
                  <a:lnTo>
                    <a:pt x="37" y="21"/>
                  </a:lnTo>
                  <a:lnTo>
                    <a:pt x="52" y="19"/>
                  </a:lnTo>
                  <a:lnTo>
                    <a:pt x="69" y="16"/>
                  </a:lnTo>
                  <a:lnTo>
                    <a:pt x="88" y="14"/>
                  </a:lnTo>
                  <a:lnTo>
                    <a:pt x="106" y="12"/>
                  </a:lnTo>
                  <a:lnTo>
                    <a:pt x="123" y="8"/>
                  </a:lnTo>
                  <a:lnTo>
                    <a:pt x="137" y="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77" y="12"/>
                  </a:lnTo>
                  <a:lnTo>
                    <a:pt x="177" y="12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3052" name="Freeform 44">
              <a:extLst>
                <a:ext uri="{FF2B5EF4-FFF2-40B4-BE49-F238E27FC236}">
                  <a16:creationId xmlns:a16="http://schemas.microsoft.com/office/drawing/2014/main" xmlns="" id="{FCEF3017-839D-4F0C-A671-5F776A8DF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91"/>
              <a:ext cx="213" cy="28"/>
            </a:xfrm>
            <a:custGeom>
              <a:avLst/>
              <a:gdLst>
                <a:gd name="T0" fmla="*/ 213 w 213"/>
                <a:gd name="T1" fmla="*/ 20 h 28"/>
                <a:gd name="T2" fmla="*/ 213 w 213"/>
                <a:gd name="T3" fmla="*/ 28 h 28"/>
                <a:gd name="T4" fmla="*/ 0 w 213"/>
                <a:gd name="T5" fmla="*/ 0 h 28"/>
                <a:gd name="T6" fmla="*/ 25 w 213"/>
                <a:gd name="T7" fmla="*/ 1 h 28"/>
                <a:gd name="T8" fmla="*/ 47 w 213"/>
                <a:gd name="T9" fmla="*/ 2 h 28"/>
                <a:gd name="T10" fmla="*/ 69 w 213"/>
                <a:gd name="T11" fmla="*/ 3 h 28"/>
                <a:gd name="T12" fmla="*/ 88 w 213"/>
                <a:gd name="T13" fmla="*/ 5 h 28"/>
                <a:gd name="T14" fmla="*/ 110 w 213"/>
                <a:gd name="T15" fmla="*/ 8 h 28"/>
                <a:gd name="T16" fmla="*/ 133 w 213"/>
                <a:gd name="T17" fmla="*/ 10 h 28"/>
                <a:gd name="T18" fmla="*/ 152 w 213"/>
                <a:gd name="T19" fmla="*/ 13 h 28"/>
                <a:gd name="T20" fmla="*/ 172 w 213"/>
                <a:gd name="T21" fmla="*/ 16 h 28"/>
                <a:gd name="T22" fmla="*/ 194 w 213"/>
                <a:gd name="T23" fmla="*/ 18 h 28"/>
                <a:gd name="T24" fmla="*/ 213 w 213"/>
                <a:gd name="T25" fmla="*/ 20 h 28"/>
                <a:gd name="T26" fmla="*/ 213 w 213"/>
                <a:gd name="T27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3" h="28">
                  <a:moveTo>
                    <a:pt x="213" y="20"/>
                  </a:moveTo>
                  <a:lnTo>
                    <a:pt x="213" y="28"/>
                  </a:lnTo>
                  <a:lnTo>
                    <a:pt x="0" y="0"/>
                  </a:lnTo>
                  <a:lnTo>
                    <a:pt x="25" y="1"/>
                  </a:lnTo>
                  <a:lnTo>
                    <a:pt x="47" y="2"/>
                  </a:lnTo>
                  <a:lnTo>
                    <a:pt x="69" y="3"/>
                  </a:lnTo>
                  <a:lnTo>
                    <a:pt x="88" y="5"/>
                  </a:lnTo>
                  <a:lnTo>
                    <a:pt x="110" y="8"/>
                  </a:lnTo>
                  <a:lnTo>
                    <a:pt x="133" y="10"/>
                  </a:lnTo>
                  <a:lnTo>
                    <a:pt x="152" y="13"/>
                  </a:lnTo>
                  <a:lnTo>
                    <a:pt x="172" y="16"/>
                  </a:lnTo>
                  <a:lnTo>
                    <a:pt x="194" y="18"/>
                  </a:lnTo>
                  <a:lnTo>
                    <a:pt x="213" y="20"/>
                  </a:lnTo>
                  <a:lnTo>
                    <a:pt x="213" y="2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3053" name="Freeform 45">
              <a:extLst>
                <a:ext uri="{FF2B5EF4-FFF2-40B4-BE49-F238E27FC236}">
                  <a16:creationId xmlns:a16="http://schemas.microsoft.com/office/drawing/2014/main" xmlns="" id="{6F9E57A8-D9AF-4A1C-A68F-814AB6275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" y="1643"/>
              <a:ext cx="157" cy="44"/>
            </a:xfrm>
            <a:custGeom>
              <a:avLst/>
              <a:gdLst>
                <a:gd name="T0" fmla="*/ 0 w 157"/>
                <a:gd name="T1" fmla="*/ 44 h 44"/>
                <a:gd name="T2" fmla="*/ 142 w 157"/>
                <a:gd name="T3" fmla="*/ 0 h 44"/>
                <a:gd name="T4" fmla="*/ 157 w 157"/>
                <a:gd name="T5" fmla="*/ 35 h 44"/>
                <a:gd name="T6" fmla="*/ 0 w 157"/>
                <a:gd name="T7" fmla="*/ 44 h 44"/>
                <a:gd name="T8" fmla="*/ 0 w 157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44">
                  <a:moveTo>
                    <a:pt x="0" y="44"/>
                  </a:moveTo>
                  <a:lnTo>
                    <a:pt x="142" y="0"/>
                  </a:lnTo>
                  <a:lnTo>
                    <a:pt x="157" y="35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3054" name="Freeform 46">
              <a:extLst>
                <a:ext uri="{FF2B5EF4-FFF2-40B4-BE49-F238E27FC236}">
                  <a16:creationId xmlns:a16="http://schemas.microsoft.com/office/drawing/2014/main" xmlns="" id="{BBA949E4-4A67-4BEC-9B8F-274ED8B74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1687"/>
              <a:ext cx="37" cy="12"/>
            </a:xfrm>
            <a:custGeom>
              <a:avLst/>
              <a:gdLst>
                <a:gd name="T0" fmla="*/ 0 w 37"/>
                <a:gd name="T1" fmla="*/ 12 h 12"/>
                <a:gd name="T2" fmla="*/ 0 w 37"/>
                <a:gd name="T3" fmla="*/ 0 h 12"/>
                <a:gd name="T4" fmla="*/ 37 w 37"/>
                <a:gd name="T5" fmla="*/ 12 h 12"/>
                <a:gd name="T6" fmla="*/ 0 w 37"/>
                <a:gd name="T7" fmla="*/ 12 h 12"/>
                <a:gd name="T8" fmla="*/ 0 w 37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2">
                  <a:moveTo>
                    <a:pt x="0" y="12"/>
                  </a:moveTo>
                  <a:lnTo>
                    <a:pt x="0" y="0"/>
                  </a:lnTo>
                  <a:lnTo>
                    <a:pt x="37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3055" name="Freeform 47">
              <a:extLst>
                <a:ext uri="{FF2B5EF4-FFF2-40B4-BE49-F238E27FC236}">
                  <a16:creationId xmlns:a16="http://schemas.microsoft.com/office/drawing/2014/main" xmlns="" id="{C0A1DF15-C370-4C81-9F57-488FBB2E2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" y="1766"/>
              <a:ext cx="27" cy="15"/>
            </a:xfrm>
            <a:custGeom>
              <a:avLst/>
              <a:gdLst>
                <a:gd name="T0" fmla="*/ 0 w 27"/>
                <a:gd name="T1" fmla="*/ 12 h 15"/>
                <a:gd name="T2" fmla="*/ 27 w 27"/>
                <a:gd name="T3" fmla="*/ 0 h 15"/>
                <a:gd name="T4" fmla="*/ 27 w 27"/>
                <a:gd name="T5" fmla="*/ 15 h 15"/>
                <a:gd name="T6" fmla="*/ 0 w 27"/>
                <a:gd name="T7" fmla="*/ 12 h 15"/>
                <a:gd name="T8" fmla="*/ 0 w 27"/>
                <a:gd name="T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5">
                  <a:moveTo>
                    <a:pt x="0" y="12"/>
                  </a:moveTo>
                  <a:lnTo>
                    <a:pt x="27" y="0"/>
                  </a:lnTo>
                  <a:lnTo>
                    <a:pt x="27" y="15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3056" name="Freeform 48">
              <a:extLst>
                <a:ext uri="{FF2B5EF4-FFF2-40B4-BE49-F238E27FC236}">
                  <a16:creationId xmlns:a16="http://schemas.microsoft.com/office/drawing/2014/main" xmlns="" id="{90AE57C7-D8A3-497F-91DF-C3CA56B5A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5" y="1781"/>
              <a:ext cx="162" cy="79"/>
            </a:xfrm>
            <a:custGeom>
              <a:avLst/>
              <a:gdLst>
                <a:gd name="T0" fmla="*/ 157 w 162"/>
                <a:gd name="T1" fmla="*/ 67 h 79"/>
                <a:gd name="T2" fmla="*/ 139 w 162"/>
                <a:gd name="T3" fmla="*/ 64 h 79"/>
                <a:gd name="T4" fmla="*/ 122 w 162"/>
                <a:gd name="T5" fmla="*/ 62 h 79"/>
                <a:gd name="T6" fmla="*/ 108 w 162"/>
                <a:gd name="T7" fmla="*/ 62 h 79"/>
                <a:gd name="T8" fmla="*/ 90 w 162"/>
                <a:gd name="T9" fmla="*/ 62 h 79"/>
                <a:gd name="T10" fmla="*/ 76 w 162"/>
                <a:gd name="T11" fmla="*/ 63 h 79"/>
                <a:gd name="T12" fmla="*/ 61 w 162"/>
                <a:gd name="T13" fmla="*/ 65 h 79"/>
                <a:gd name="T14" fmla="*/ 46 w 162"/>
                <a:gd name="T15" fmla="*/ 69 h 79"/>
                <a:gd name="T16" fmla="*/ 29 w 162"/>
                <a:gd name="T17" fmla="*/ 72 h 79"/>
                <a:gd name="T18" fmla="*/ 14 w 162"/>
                <a:gd name="T19" fmla="*/ 75 h 79"/>
                <a:gd name="T20" fmla="*/ 0 w 162"/>
                <a:gd name="T21" fmla="*/ 79 h 79"/>
                <a:gd name="T22" fmla="*/ 10 w 162"/>
                <a:gd name="T23" fmla="*/ 0 h 79"/>
                <a:gd name="T24" fmla="*/ 27 w 162"/>
                <a:gd name="T25" fmla="*/ 8 h 79"/>
                <a:gd name="T26" fmla="*/ 46 w 162"/>
                <a:gd name="T27" fmla="*/ 15 h 79"/>
                <a:gd name="T28" fmla="*/ 66 w 162"/>
                <a:gd name="T29" fmla="*/ 19 h 79"/>
                <a:gd name="T30" fmla="*/ 88 w 162"/>
                <a:gd name="T31" fmla="*/ 25 h 79"/>
                <a:gd name="T32" fmla="*/ 110 w 162"/>
                <a:gd name="T33" fmla="*/ 30 h 79"/>
                <a:gd name="T34" fmla="*/ 130 w 162"/>
                <a:gd name="T35" fmla="*/ 34 h 79"/>
                <a:gd name="T36" fmla="*/ 144 w 162"/>
                <a:gd name="T37" fmla="*/ 40 h 79"/>
                <a:gd name="T38" fmla="*/ 157 w 162"/>
                <a:gd name="T39" fmla="*/ 47 h 79"/>
                <a:gd name="T40" fmla="*/ 162 w 162"/>
                <a:gd name="T41" fmla="*/ 56 h 79"/>
                <a:gd name="T42" fmla="*/ 157 w 162"/>
                <a:gd name="T43" fmla="*/ 67 h 79"/>
                <a:gd name="T44" fmla="*/ 157 w 162"/>
                <a:gd name="T45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2" h="79">
                  <a:moveTo>
                    <a:pt x="157" y="67"/>
                  </a:moveTo>
                  <a:lnTo>
                    <a:pt x="139" y="64"/>
                  </a:lnTo>
                  <a:lnTo>
                    <a:pt x="122" y="62"/>
                  </a:lnTo>
                  <a:lnTo>
                    <a:pt x="108" y="62"/>
                  </a:lnTo>
                  <a:lnTo>
                    <a:pt x="90" y="62"/>
                  </a:lnTo>
                  <a:lnTo>
                    <a:pt x="76" y="63"/>
                  </a:lnTo>
                  <a:lnTo>
                    <a:pt x="61" y="65"/>
                  </a:lnTo>
                  <a:lnTo>
                    <a:pt x="46" y="69"/>
                  </a:lnTo>
                  <a:lnTo>
                    <a:pt x="29" y="72"/>
                  </a:lnTo>
                  <a:lnTo>
                    <a:pt x="14" y="75"/>
                  </a:lnTo>
                  <a:lnTo>
                    <a:pt x="0" y="79"/>
                  </a:lnTo>
                  <a:lnTo>
                    <a:pt x="10" y="0"/>
                  </a:lnTo>
                  <a:lnTo>
                    <a:pt x="27" y="8"/>
                  </a:lnTo>
                  <a:lnTo>
                    <a:pt x="46" y="15"/>
                  </a:lnTo>
                  <a:lnTo>
                    <a:pt x="66" y="19"/>
                  </a:lnTo>
                  <a:lnTo>
                    <a:pt x="88" y="25"/>
                  </a:lnTo>
                  <a:lnTo>
                    <a:pt x="110" y="30"/>
                  </a:lnTo>
                  <a:lnTo>
                    <a:pt x="130" y="34"/>
                  </a:lnTo>
                  <a:lnTo>
                    <a:pt x="144" y="40"/>
                  </a:lnTo>
                  <a:lnTo>
                    <a:pt x="157" y="47"/>
                  </a:lnTo>
                  <a:lnTo>
                    <a:pt x="162" y="56"/>
                  </a:lnTo>
                  <a:lnTo>
                    <a:pt x="157" y="67"/>
                  </a:lnTo>
                  <a:lnTo>
                    <a:pt x="157" y="67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3057" name="Freeform 49">
              <a:extLst>
                <a:ext uri="{FF2B5EF4-FFF2-40B4-BE49-F238E27FC236}">
                  <a16:creationId xmlns:a16="http://schemas.microsoft.com/office/drawing/2014/main" xmlns="" id="{DAC7E65B-26A5-4D03-AF3F-CC8337D40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" y="1872"/>
              <a:ext cx="662" cy="1852"/>
            </a:xfrm>
            <a:custGeom>
              <a:avLst/>
              <a:gdLst>
                <a:gd name="T0" fmla="*/ 176 w 662"/>
                <a:gd name="T1" fmla="*/ 1763 h 1852"/>
                <a:gd name="T2" fmla="*/ 257 w 662"/>
                <a:gd name="T3" fmla="*/ 1767 h 1852"/>
                <a:gd name="T4" fmla="*/ 353 w 662"/>
                <a:gd name="T5" fmla="*/ 1770 h 1852"/>
                <a:gd name="T6" fmla="*/ 453 w 662"/>
                <a:gd name="T7" fmla="*/ 1771 h 1852"/>
                <a:gd name="T8" fmla="*/ 551 w 662"/>
                <a:gd name="T9" fmla="*/ 1771 h 1852"/>
                <a:gd name="T10" fmla="*/ 644 w 662"/>
                <a:gd name="T11" fmla="*/ 1770 h 1852"/>
                <a:gd name="T12" fmla="*/ 649 w 662"/>
                <a:gd name="T13" fmla="*/ 1786 h 1852"/>
                <a:gd name="T14" fmla="*/ 657 w 662"/>
                <a:gd name="T15" fmla="*/ 1802 h 1852"/>
                <a:gd name="T16" fmla="*/ 659 w 662"/>
                <a:gd name="T17" fmla="*/ 1818 h 1852"/>
                <a:gd name="T18" fmla="*/ 662 w 662"/>
                <a:gd name="T19" fmla="*/ 1835 h 1852"/>
                <a:gd name="T20" fmla="*/ 654 w 662"/>
                <a:gd name="T21" fmla="*/ 1852 h 1852"/>
                <a:gd name="T22" fmla="*/ 505 w 662"/>
                <a:gd name="T23" fmla="*/ 1848 h 1852"/>
                <a:gd name="T24" fmla="*/ 333 w 662"/>
                <a:gd name="T25" fmla="*/ 1846 h 1852"/>
                <a:gd name="T26" fmla="*/ 169 w 662"/>
                <a:gd name="T27" fmla="*/ 1845 h 1852"/>
                <a:gd name="T28" fmla="*/ 49 w 662"/>
                <a:gd name="T29" fmla="*/ 1844 h 1852"/>
                <a:gd name="T30" fmla="*/ 0 w 662"/>
                <a:gd name="T31" fmla="*/ 1843 h 1852"/>
                <a:gd name="T32" fmla="*/ 10 w 662"/>
                <a:gd name="T33" fmla="*/ 923 h 1852"/>
                <a:gd name="T34" fmla="*/ 10 w 662"/>
                <a:gd name="T35" fmla="*/ 749 h 1852"/>
                <a:gd name="T36" fmla="*/ 10 w 662"/>
                <a:gd name="T37" fmla="*/ 574 h 1852"/>
                <a:gd name="T38" fmla="*/ 12 w 662"/>
                <a:gd name="T39" fmla="*/ 399 h 1852"/>
                <a:gd name="T40" fmla="*/ 14 w 662"/>
                <a:gd name="T41" fmla="*/ 223 h 1852"/>
                <a:gd name="T42" fmla="*/ 34 w 662"/>
                <a:gd name="T43" fmla="*/ 134 h 1852"/>
                <a:gd name="T44" fmla="*/ 61 w 662"/>
                <a:gd name="T45" fmla="*/ 130 h 1852"/>
                <a:gd name="T46" fmla="*/ 88 w 662"/>
                <a:gd name="T47" fmla="*/ 123 h 1852"/>
                <a:gd name="T48" fmla="*/ 113 w 662"/>
                <a:gd name="T49" fmla="*/ 114 h 1852"/>
                <a:gd name="T50" fmla="*/ 132 w 662"/>
                <a:gd name="T51" fmla="*/ 101 h 1852"/>
                <a:gd name="T52" fmla="*/ 144 w 662"/>
                <a:gd name="T53" fmla="*/ 87 h 1852"/>
                <a:gd name="T54" fmla="*/ 139 w 662"/>
                <a:gd name="T55" fmla="*/ 75 h 1852"/>
                <a:gd name="T56" fmla="*/ 122 w 662"/>
                <a:gd name="T57" fmla="*/ 61 h 1852"/>
                <a:gd name="T58" fmla="*/ 95 w 662"/>
                <a:gd name="T59" fmla="*/ 50 h 1852"/>
                <a:gd name="T60" fmla="*/ 66 w 662"/>
                <a:gd name="T61" fmla="*/ 42 h 1852"/>
                <a:gd name="T62" fmla="*/ 49 w 662"/>
                <a:gd name="T63" fmla="*/ 38 h 1852"/>
                <a:gd name="T64" fmla="*/ 39 w 662"/>
                <a:gd name="T65" fmla="*/ 37 h 1852"/>
                <a:gd name="T66" fmla="*/ 29 w 662"/>
                <a:gd name="T67" fmla="*/ 36 h 1852"/>
                <a:gd name="T68" fmla="*/ 19 w 662"/>
                <a:gd name="T69" fmla="*/ 35 h 1852"/>
                <a:gd name="T70" fmla="*/ 12 w 662"/>
                <a:gd name="T71" fmla="*/ 31 h 1852"/>
                <a:gd name="T72" fmla="*/ 24 w 662"/>
                <a:gd name="T73" fmla="*/ 26 h 1852"/>
                <a:gd name="T74" fmla="*/ 56 w 662"/>
                <a:gd name="T75" fmla="*/ 19 h 1852"/>
                <a:gd name="T76" fmla="*/ 88 w 662"/>
                <a:gd name="T77" fmla="*/ 13 h 1852"/>
                <a:gd name="T78" fmla="*/ 120 w 662"/>
                <a:gd name="T79" fmla="*/ 8 h 1852"/>
                <a:gd name="T80" fmla="*/ 154 w 662"/>
                <a:gd name="T81" fmla="*/ 3 h 1852"/>
                <a:gd name="T82" fmla="*/ 169 w 662"/>
                <a:gd name="T83" fmla="*/ 741 h 1852"/>
                <a:gd name="T84" fmla="*/ 169 w 662"/>
                <a:gd name="T85" fmla="*/ 740 h 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2" h="1852">
                  <a:moveTo>
                    <a:pt x="169" y="740"/>
                  </a:moveTo>
                  <a:lnTo>
                    <a:pt x="176" y="1763"/>
                  </a:lnTo>
                  <a:lnTo>
                    <a:pt x="215" y="1765"/>
                  </a:lnTo>
                  <a:lnTo>
                    <a:pt x="257" y="1767"/>
                  </a:lnTo>
                  <a:lnTo>
                    <a:pt x="304" y="1770"/>
                  </a:lnTo>
                  <a:lnTo>
                    <a:pt x="353" y="1770"/>
                  </a:lnTo>
                  <a:lnTo>
                    <a:pt x="402" y="1771"/>
                  </a:lnTo>
                  <a:lnTo>
                    <a:pt x="453" y="1771"/>
                  </a:lnTo>
                  <a:lnTo>
                    <a:pt x="502" y="1771"/>
                  </a:lnTo>
                  <a:lnTo>
                    <a:pt x="551" y="1771"/>
                  </a:lnTo>
                  <a:lnTo>
                    <a:pt x="600" y="1770"/>
                  </a:lnTo>
                  <a:lnTo>
                    <a:pt x="644" y="1770"/>
                  </a:lnTo>
                  <a:lnTo>
                    <a:pt x="647" y="1778"/>
                  </a:lnTo>
                  <a:lnTo>
                    <a:pt x="649" y="1786"/>
                  </a:lnTo>
                  <a:lnTo>
                    <a:pt x="652" y="1794"/>
                  </a:lnTo>
                  <a:lnTo>
                    <a:pt x="657" y="1802"/>
                  </a:lnTo>
                  <a:lnTo>
                    <a:pt x="659" y="1810"/>
                  </a:lnTo>
                  <a:lnTo>
                    <a:pt x="659" y="1818"/>
                  </a:lnTo>
                  <a:lnTo>
                    <a:pt x="662" y="1827"/>
                  </a:lnTo>
                  <a:lnTo>
                    <a:pt x="662" y="1835"/>
                  </a:lnTo>
                  <a:lnTo>
                    <a:pt x="659" y="1843"/>
                  </a:lnTo>
                  <a:lnTo>
                    <a:pt x="654" y="1852"/>
                  </a:lnTo>
                  <a:lnTo>
                    <a:pt x="586" y="1851"/>
                  </a:lnTo>
                  <a:lnTo>
                    <a:pt x="505" y="1848"/>
                  </a:lnTo>
                  <a:lnTo>
                    <a:pt x="419" y="1847"/>
                  </a:lnTo>
                  <a:lnTo>
                    <a:pt x="333" y="1846"/>
                  </a:lnTo>
                  <a:lnTo>
                    <a:pt x="247" y="1845"/>
                  </a:lnTo>
                  <a:lnTo>
                    <a:pt x="169" y="1845"/>
                  </a:lnTo>
                  <a:lnTo>
                    <a:pt x="103" y="1844"/>
                  </a:lnTo>
                  <a:lnTo>
                    <a:pt x="49" y="1844"/>
                  </a:lnTo>
                  <a:lnTo>
                    <a:pt x="14" y="1843"/>
                  </a:lnTo>
                  <a:lnTo>
                    <a:pt x="0" y="1843"/>
                  </a:lnTo>
                  <a:lnTo>
                    <a:pt x="7" y="1008"/>
                  </a:lnTo>
                  <a:lnTo>
                    <a:pt x="10" y="923"/>
                  </a:lnTo>
                  <a:lnTo>
                    <a:pt x="10" y="836"/>
                  </a:lnTo>
                  <a:lnTo>
                    <a:pt x="10" y="749"/>
                  </a:lnTo>
                  <a:lnTo>
                    <a:pt x="10" y="662"/>
                  </a:lnTo>
                  <a:lnTo>
                    <a:pt x="10" y="574"/>
                  </a:lnTo>
                  <a:lnTo>
                    <a:pt x="10" y="487"/>
                  </a:lnTo>
                  <a:lnTo>
                    <a:pt x="12" y="399"/>
                  </a:lnTo>
                  <a:lnTo>
                    <a:pt x="12" y="311"/>
                  </a:lnTo>
                  <a:lnTo>
                    <a:pt x="14" y="223"/>
                  </a:lnTo>
                  <a:lnTo>
                    <a:pt x="19" y="135"/>
                  </a:lnTo>
                  <a:lnTo>
                    <a:pt x="34" y="134"/>
                  </a:lnTo>
                  <a:lnTo>
                    <a:pt x="49" y="132"/>
                  </a:lnTo>
                  <a:lnTo>
                    <a:pt x="61" y="130"/>
                  </a:lnTo>
                  <a:lnTo>
                    <a:pt x="76" y="126"/>
                  </a:lnTo>
                  <a:lnTo>
                    <a:pt x="88" y="123"/>
                  </a:lnTo>
                  <a:lnTo>
                    <a:pt x="100" y="118"/>
                  </a:lnTo>
                  <a:lnTo>
                    <a:pt x="113" y="114"/>
                  </a:lnTo>
                  <a:lnTo>
                    <a:pt x="122" y="108"/>
                  </a:lnTo>
                  <a:lnTo>
                    <a:pt x="132" y="101"/>
                  </a:lnTo>
                  <a:lnTo>
                    <a:pt x="139" y="94"/>
                  </a:lnTo>
                  <a:lnTo>
                    <a:pt x="144" y="87"/>
                  </a:lnTo>
                  <a:lnTo>
                    <a:pt x="142" y="80"/>
                  </a:lnTo>
                  <a:lnTo>
                    <a:pt x="139" y="75"/>
                  </a:lnTo>
                  <a:lnTo>
                    <a:pt x="132" y="68"/>
                  </a:lnTo>
                  <a:lnTo>
                    <a:pt x="122" y="61"/>
                  </a:lnTo>
                  <a:lnTo>
                    <a:pt x="110" y="55"/>
                  </a:lnTo>
                  <a:lnTo>
                    <a:pt x="95" y="50"/>
                  </a:lnTo>
                  <a:lnTo>
                    <a:pt x="81" y="45"/>
                  </a:lnTo>
                  <a:lnTo>
                    <a:pt x="66" y="42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4" y="38"/>
                  </a:lnTo>
                  <a:lnTo>
                    <a:pt x="39" y="37"/>
                  </a:lnTo>
                  <a:lnTo>
                    <a:pt x="34" y="37"/>
                  </a:lnTo>
                  <a:lnTo>
                    <a:pt x="29" y="36"/>
                  </a:lnTo>
                  <a:lnTo>
                    <a:pt x="24" y="36"/>
                  </a:lnTo>
                  <a:lnTo>
                    <a:pt x="19" y="35"/>
                  </a:lnTo>
                  <a:lnTo>
                    <a:pt x="14" y="32"/>
                  </a:lnTo>
                  <a:lnTo>
                    <a:pt x="12" y="31"/>
                  </a:lnTo>
                  <a:lnTo>
                    <a:pt x="7" y="29"/>
                  </a:lnTo>
                  <a:lnTo>
                    <a:pt x="24" y="26"/>
                  </a:lnTo>
                  <a:lnTo>
                    <a:pt x="39" y="21"/>
                  </a:lnTo>
                  <a:lnTo>
                    <a:pt x="56" y="19"/>
                  </a:lnTo>
                  <a:lnTo>
                    <a:pt x="71" y="15"/>
                  </a:lnTo>
                  <a:lnTo>
                    <a:pt x="88" y="13"/>
                  </a:lnTo>
                  <a:lnTo>
                    <a:pt x="103" y="11"/>
                  </a:lnTo>
                  <a:lnTo>
                    <a:pt x="120" y="8"/>
                  </a:lnTo>
                  <a:lnTo>
                    <a:pt x="137" y="6"/>
                  </a:lnTo>
                  <a:lnTo>
                    <a:pt x="154" y="3"/>
                  </a:lnTo>
                  <a:lnTo>
                    <a:pt x="169" y="0"/>
                  </a:lnTo>
                  <a:lnTo>
                    <a:pt x="169" y="741"/>
                  </a:lnTo>
                  <a:lnTo>
                    <a:pt x="169" y="741"/>
                  </a:lnTo>
                  <a:lnTo>
                    <a:pt x="169" y="740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3058" name="Freeform 50">
              <a:extLst>
                <a:ext uri="{FF2B5EF4-FFF2-40B4-BE49-F238E27FC236}">
                  <a16:creationId xmlns:a16="http://schemas.microsoft.com/office/drawing/2014/main" xmlns="" id="{AA24B82C-C525-4112-8C4D-82A84CB4A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" y="1910"/>
              <a:ext cx="3125" cy="1831"/>
            </a:xfrm>
            <a:custGeom>
              <a:avLst/>
              <a:gdLst>
                <a:gd name="T0" fmla="*/ 3105 w 3125"/>
                <a:gd name="T1" fmla="*/ 1032 h 1831"/>
                <a:gd name="T2" fmla="*/ 3105 w 3125"/>
                <a:gd name="T3" fmla="*/ 1196 h 1831"/>
                <a:gd name="T4" fmla="*/ 3105 w 3125"/>
                <a:gd name="T5" fmla="*/ 1357 h 1831"/>
                <a:gd name="T6" fmla="*/ 3108 w 3125"/>
                <a:gd name="T7" fmla="*/ 1516 h 1831"/>
                <a:gd name="T8" fmla="*/ 3105 w 3125"/>
                <a:gd name="T9" fmla="*/ 1670 h 1831"/>
                <a:gd name="T10" fmla="*/ 3098 w 3125"/>
                <a:gd name="T11" fmla="*/ 1822 h 1831"/>
                <a:gd name="T12" fmla="*/ 2539 w 3125"/>
                <a:gd name="T13" fmla="*/ 1822 h 1831"/>
                <a:gd name="T14" fmla="*/ 1968 w 3125"/>
                <a:gd name="T15" fmla="*/ 1822 h 1831"/>
                <a:gd name="T16" fmla="*/ 1402 w 3125"/>
                <a:gd name="T17" fmla="*/ 1823 h 1831"/>
                <a:gd name="T18" fmla="*/ 848 w 3125"/>
                <a:gd name="T19" fmla="*/ 1821 h 1831"/>
                <a:gd name="T20" fmla="*/ 326 w 3125"/>
                <a:gd name="T21" fmla="*/ 1814 h 1831"/>
                <a:gd name="T22" fmla="*/ 274 w 3125"/>
                <a:gd name="T23" fmla="*/ 1821 h 1831"/>
                <a:gd name="T24" fmla="*/ 225 w 3125"/>
                <a:gd name="T25" fmla="*/ 1818 h 1831"/>
                <a:gd name="T26" fmla="*/ 176 w 3125"/>
                <a:gd name="T27" fmla="*/ 1818 h 1831"/>
                <a:gd name="T28" fmla="*/ 132 w 3125"/>
                <a:gd name="T29" fmla="*/ 1821 h 1831"/>
                <a:gd name="T30" fmla="*/ 86 w 3125"/>
                <a:gd name="T31" fmla="*/ 1826 h 1831"/>
                <a:gd name="T32" fmla="*/ 0 w 3125"/>
                <a:gd name="T33" fmla="*/ 1732 h 1831"/>
                <a:gd name="T34" fmla="*/ 189 w 3125"/>
                <a:gd name="T35" fmla="*/ 1738 h 1831"/>
                <a:gd name="T36" fmla="*/ 365 w 3125"/>
                <a:gd name="T37" fmla="*/ 1741 h 1831"/>
                <a:gd name="T38" fmla="*/ 539 w 3125"/>
                <a:gd name="T39" fmla="*/ 1740 h 1831"/>
                <a:gd name="T40" fmla="*/ 723 w 3125"/>
                <a:gd name="T41" fmla="*/ 1740 h 1831"/>
                <a:gd name="T42" fmla="*/ 926 w 3125"/>
                <a:gd name="T43" fmla="*/ 1740 h 1831"/>
                <a:gd name="T44" fmla="*/ 2899 w 3125"/>
                <a:gd name="T45" fmla="*/ 1743 h 1831"/>
                <a:gd name="T46" fmla="*/ 2909 w 3125"/>
                <a:gd name="T47" fmla="*/ 1740 h 1831"/>
                <a:gd name="T48" fmla="*/ 2921 w 3125"/>
                <a:gd name="T49" fmla="*/ 1736 h 1831"/>
                <a:gd name="T50" fmla="*/ 2929 w 3125"/>
                <a:gd name="T51" fmla="*/ 1730 h 1831"/>
                <a:gd name="T52" fmla="*/ 2936 w 3125"/>
                <a:gd name="T53" fmla="*/ 1726 h 1831"/>
                <a:gd name="T54" fmla="*/ 2956 w 3125"/>
                <a:gd name="T55" fmla="*/ 502 h 1831"/>
                <a:gd name="T56" fmla="*/ 2978 w 3125"/>
                <a:gd name="T57" fmla="*/ 7 h 1831"/>
                <a:gd name="T58" fmla="*/ 3010 w 3125"/>
                <a:gd name="T59" fmla="*/ 17 h 1831"/>
                <a:gd name="T60" fmla="*/ 3044 w 3125"/>
                <a:gd name="T61" fmla="*/ 26 h 1831"/>
                <a:gd name="T62" fmla="*/ 3081 w 3125"/>
                <a:gd name="T63" fmla="*/ 36 h 1831"/>
                <a:gd name="T64" fmla="*/ 3110 w 3125"/>
                <a:gd name="T65" fmla="*/ 47 h 1831"/>
                <a:gd name="T66" fmla="*/ 3125 w 3125"/>
                <a:gd name="T67" fmla="*/ 53 h 1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25" h="1831">
                  <a:moveTo>
                    <a:pt x="3125" y="53"/>
                  </a:moveTo>
                  <a:lnTo>
                    <a:pt x="3105" y="1032"/>
                  </a:lnTo>
                  <a:lnTo>
                    <a:pt x="3105" y="1114"/>
                  </a:lnTo>
                  <a:lnTo>
                    <a:pt x="3105" y="1196"/>
                  </a:lnTo>
                  <a:lnTo>
                    <a:pt x="3105" y="1277"/>
                  </a:lnTo>
                  <a:lnTo>
                    <a:pt x="3105" y="1357"/>
                  </a:lnTo>
                  <a:lnTo>
                    <a:pt x="3108" y="1437"/>
                  </a:lnTo>
                  <a:lnTo>
                    <a:pt x="3108" y="1516"/>
                  </a:lnTo>
                  <a:lnTo>
                    <a:pt x="3105" y="1593"/>
                  </a:lnTo>
                  <a:lnTo>
                    <a:pt x="3105" y="1670"/>
                  </a:lnTo>
                  <a:lnTo>
                    <a:pt x="3103" y="1746"/>
                  </a:lnTo>
                  <a:lnTo>
                    <a:pt x="3098" y="1822"/>
                  </a:lnTo>
                  <a:lnTo>
                    <a:pt x="2821" y="1822"/>
                  </a:lnTo>
                  <a:lnTo>
                    <a:pt x="2539" y="1822"/>
                  </a:lnTo>
                  <a:lnTo>
                    <a:pt x="2255" y="1822"/>
                  </a:lnTo>
                  <a:lnTo>
                    <a:pt x="1968" y="1822"/>
                  </a:lnTo>
                  <a:lnTo>
                    <a:pt x="1684" y="1823"/>
                  </a:lnTo>
                  <a:lnTo>
                    <a:pt x="1402" y="1823"/>
                  </a:lnTo>
                  <a:lnTo>
                    <a:pt x="1122" y="1822"/>
                  </a:lnTo>
                  <a:lnTo>
                    <a:pt x="848" y="1821"/>
                  </a:lnTo>
                  <a:lnTo>
                    <a:pt x="583" y="1817"/>
                  </a:lnTo>
                  <a:lnTo>
                    <a:pt x="326" y="1814"/>
                  </a:lnTo>
                  <a:lnTo>
                    <a:pt x="301" y="1822"/>
                  </a:lnTo>
                  <a:lnTo>
                    <a:pt x="274" y="1821"/>
                  </a:lnTo>
                  <a:lnTo>
                    <a:pt x="250" y="1820"/>
                  </a:lnTo>
                  <a:lnTo>
                    <a:pt x="225" y="1818"/>
                  </a:lnTo>
                  <a:lnTo>
                    <a:pt x="201" y="1818"/>
                  </a:lnTo>
                  <a:lnTo>
                    <a:pt x="176" y="1818"/>
                  </a:lnTo>
                  <a:lnTo>
                    <a:pt x="154" y="1818"/>
                  </a:lnTo>
                  <a:lnTo>
                    <a:pt x="132" y="1821"/>
                  </a:lnTo>
                  <a:lnTo>
                    <a:pt x="108" y="1823"/>
                  </a:lnTo>
                  <a:lnTo>
                    <a:pt x="86" y="1826"/>
                  </a:lnTo>
                  <a:lnTo>
                    <a:pt x="61" y="1831"/>
                  </a:lnTo>
                  <a:lnTo>
                    <a:pt x="0" y="1732"/>
                  </a:lnTo>
                  <a:lnTo>
                    <a:pt x="95" y="1735"/>
                  </a:lnTo>
                  <a:lnTo>
                    <a:pt x="189" y="1738"/>
                  </a:lnTo>
                  <a:lnTo>
                    <a:pt x="277" y="1740"/>
                  </a:lnTo>
                  <a:lnTo>
                    <a:pt x="365" y="1741"/>
                  </a:lnTo>
                  <a:lnTo>
                    <a:pt x="451" y="1741"/>
                  </a:lnTo>
                  <a:lnTo>
                    <a:pt x="539" y="1740"/>
                  </a:lnTo>
                  <a:lnTo>
                    <a:pt x="627" y="1740"/>
                  </a:lnTo>
                  <a:lnTo>
                    <a:pt x="723" y="1740"/>
                  </a:lnTo>
                  <a:lnTo>
                    <a:pt x="821" y="1740"/>
                  </a:lnTo>
                  <a:lnTo>
                    <a:pt x="926" y="1740"/>
                  </a:lnTo>
                  <a:lnTo>
                    <a:pt x="2892" y="1743"/>
                  </a:lnTo>
                  <a:lnTo>
                    <a:pt x="2899" y="1743"/>
                  </a:lnTo>
                  <a:lnTo>
                    <a:pt x="2904" y="1742"/>
                  </a:lnTo>
                  <a:lnTo>
                    <a:pt x="2909" y="1740"/>
                  </a:lnTo>
                  <a:lnTo>
                    <a:pt x="2917" y="1738"/>
                  </a:lnTo>
                  <a:lnTo>
                    <a:pt x="2921" y="1736"/>
                  </a:lnTo>
                  <a:lnTo>
                    <a:pt x="2926" y="1734"/>
                  </a:lnTo>
                  <a:lnTo>
                    <a:pt x="2929" y="1730"/>
                  </a:lnTo>
                  <a:lnTo>
                    <a:pt x="2934" y="1728"/>
                  </a:lnTo>
                  <a:lnTo>
                    <a:pt x="2936" y="1726"/>
                  </a:lnTo>
                  <a:lnTo>
                    <a:pt x="2936" y="1722"/>
                  </a:lnTo>
                  <a:lnTo>
                    <a:pt x="2956" y="502"/>
                  </a:lnTo>
                  <a:lnTo>
                    <a:pt x="2966" y="0"/>
                  </a:lnTo>
                  <a:lnTo>
                    <a:pt x="2978" y="7"/>
                  </a:lnTo>
                  <a:lnTo>
                    <a:pt x="2993" y="13"/>
                  </a:lnTo>
                  <a:lnTo>
                    <a:pt x="3010" y="17"/>
                  </a:lnTo>
                  <a:lnTo>
                    <a:pt x="3027" y="22"/>
                  </a:lnTo>
                  <a:lnTo>
                    <a:pt x="3044" y="26"/>
                  </a:lnTo>
                  <a:lnTo>
                    <a:pt x="3061" y="31"/>
                  </a:lnTo>
                  <a:lnTo>
                    <a:pt x="3081" y="36"/>
                  </a:lnTo>
                  <a:lnTo>
                    <a:pt x="3095" y="41"/>
                  </a:lnTo>
                  <a:lnTo>
                    <a:pt x="3110" y="47"/>
                  </a:lnTo>
                  <a:lnTo>
                    <a:pt x="3125" y="53"/>
                  </a:lnTo>
                  <a:lnTo>
                    <a:pt x="3125" y="53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3059" name="Freeform 51">
              <a:extLst>
                <a:ext uri="{FF2B5EF4-FFF2-40B4-BE49-F238E27FC236}">
                  <a16:creationId xmlns:a16="http://schemas.microsoft.com/office/drawing/2014/main" xmlns="" id="{120674DA-73DE-4992-84B0-7F9ACDB00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" y="3749"/>
              <a:ext cx="1189" cy="426"/>
            </a:xfrm>
            <a:custGeom>
              <a:avLst/>
              <a:gdLst>
                <a:gd name="T0" fmla="*/ 299 w 1189"/>
                <a:gd name="T1" fmla="*/ 73 h 426"/>
                <a:gd name="T2" fmla="*/ 402 w 1189"/>
                <a:gd name="T3" fmla="*/ 97 h 426"/>
                <a:gd name="T4" fmla="*/ 510 w 1189"/>
                <a:gd name="T5" fmla="*/ 111 h 426"/>
                <a:gd name="T6" fmla="*/ 572 w 1189"/>
                <a:gd name="T7" fmla="*/ 115 h 426"/>
                <a:gd name="T8" fmla="*/ 527 w 1189"/>
                <a:gd name="T9" fmla="*/ 133 h 426"/>
                <a:gd name="T10" fmla="*/ 493 w 1189"/>
                <a:gd name="T11" fmla="*/ 151 h 426"/>
                <a:gd name="T12" fmla="*/ 478 w 1189"/>
                <a:gd name="T13" fmla="*/ 171 h 426"/>
                <a:gd name="T14" fmla="*/ 525 w 1189"/>
                <a:gd name="T15" fmla="*/ 182 h 426"/>
                <a:gd name="T16" fmla="*/ 572 w 1189"/>
                <a:gd name="T17" fmla="*/ 168 h 426"/>
                <a:gd name="T18" fmla="*/ 621 w 1189"/>
                <a:gd name="T19" fmla="*/ 153 h 426"/>
                <a:gd name="T20" fmla="*/ 701 w 1189"/>
                <a:gd name="T21" fmla="*/ 154 h 426"/>
                <a:gd name="T22" fmla="*/ 672 w 1189"/>
                <a:gd name="T23" fmla="*/ 163 h 426"/>
                <a:gd name="T24" fmla="*/ 638 w 1189"/>
                <a:gd name="T25" fmla="*/ 173 h 426"/>
                <a:gd name="T26" fmla="*/ 603 w 1189"/>
                <a:gd name="T27" fmla="*/ 181 h 426"/>
                <a:gd name="T28" fmla="*/ 574 w 1189"/>
                <a:gd name="T29" fmla="*/ 192 h 426"/>
                <a:gd name="T30" fmla="*/ 549 w 1189"/>
                <a:gd name="T31" fmla="*/ 205 h 426"/>
                <a:gd name="T32" fmla="*/ 535 w 1189"/>
                <a:gd name="T33" fmla="*/ 221 h 426"/>
                <a:gd name="T34" fmla="*/ 586 w 1189"/>
                <a:gd name="T35" fmla="*/ 237 h 426"/>
                <a:gd name="T36" fmla="*/ 665 w 1189"/>
                <a:gd name="T37" fmla="*/ 224 h 426"/>
                <a:gd name="T38" fmla="*/ 741 w 1189"/>
                <a:gd name="T39" fmla="*/ 201 h 426"/>
                <a:gd name="T40" fmla="*/ 895 w 1189"/>
                <a:gd name="T41" fmla="*/ 189 h 426"/>
                <a:gd name="T42" fmla="*/ 826 w 1189"/>
                <a:gd name="T43" fmla="*/ 199 h 426"/>
                <a:gd name="T44" fmla="*/ 743 w 1189"/>
                <a:gd name="T45" fmla="*/ 221 h 426"/>
                <a:gd name="T46" fmla="*/ 672 w 1189"/>
                <a:gd name="T47" fmla="*/ 250 h 426"/>
                <a:gd name="T48" fmla="*/ 721 w 1189"/>
                <a:gd name="T49" fmla="*/ 275 h 426"/>
                <a:gd name="T50" fmla="*/ 812 w 1189"/>
                <a:gd name="T51" fmla="*/ 258 h 426"/>
                <a:gd name="T52" fmla="*/ 902 w 1189"/>
                <a:gd name="T53" fmla="*/ 233 h 426"/>
                <a:gd name="T54" fmla="*/ 969 w 1189"/>
                <a:gd name="T55" fmla="*/ 226 h 426"/>
                <a:gd name="T56" fmla="*/ 966 w 1189"/>
                <a:gd name="T57" fmla="*/ 213 h 426"/>
                <a:gd name="T58" fmla="*/ 947 w 1189"/>
                <a:gd name="T59" fmla="*/ 201 h 426"/>
                <a:gd name="T60" fmla="*/ 920 w 1189"/>
                <a:gd name="T61" fmla="*/ 192 h 426"/>
                <a:gd name="T62" fmla="*/ 1015 w 1189"/>
                <a:gd name="T63" fmla="*/ 199 h 426"/>
                <a:gd name="T64" fmla="*/ 1098 w 1189"/>
                <a:gd name="T65" fmla="*/ 219 h 426"/>
                <a:gd name="T66" fmla="*/ 1162 w 1189"/>
                <a:gd name="T67" fmla="*/ 254 h 426"/>
                <a:gd name="T68" fmla="*/ 1189 w 1189"/>
                <a:gd name="T69" fmla="*/ 295 h 426"/>
                <a:gd name="T70" fmla="*/ 1172 w 1189"/>
                <a:gd name="T71" fmla="*/ 331 h 426"/>
                <a:gd name="T72" fmla="*/ 1130 w 1189"/>
                <a:gd name="T73" fmla="*/ 365 h 426"/>
                <a:gd name="T74" fmla="*/ 1059 w 1189"/>
                <a:gd name="T75" fmla="*/ 402 h 426"/>
                <a:gd name="T76" fmla="*/ 893 w 1189"/>
                <a:gd name="T77" fmla="*/ 426 h 426"/>
                <a:gd name="T78" fmla="*/ 704 w 1189"/>
                <a:gd name="T79" fmla="*/ 422 h 426"/>
                <a:gd name="T80" fmla="*/ 530 w 1189"/>
                <a:gd name="T81" fmla="*/ 407 h 426"/>
                <a:gd name="T82" fmla="*/ 393 w 1189"/>
                <a:gd name="T83" fmla="*/ 376 h 426"/>
                <a:gd name="T84" fmla="*/ 339 w 1189"/>
                <a:gd name="T85" fmla="*/ 311 h 426"/>
                <a:gd name="T86" fmla="*/ 299 w 1189"/>
                <a:gd name="T87" fmla="*/ 239 h 426"/>
                <a:gd name="T88" fmla="*/ 221 w 1189"/>
                <a:gd name="T89" fmla="*/ 232 h 426"/>
                <a:gd name="T90" fmla="*/ 128 w 1189"/>
                <a:gd name="T91" fmla="*/ 203 h 426"/>
                <a:gd name="T92" fmla="*/ 47 w 1189"/>
                <a:gd name="T93" fmla="*/ 167 h 426"/>
                <a:gd name="T94" fmla="*/ 0 w 1189"/>
                <a:gd name="T95" fmla="*/ 123 h 426"/>
                <a:gd name="T96" fmla="*/ 8 w 1189"/>
                <a:gd name="T97" fmla="*/ 83 h 426"/>
                <a:gd name="T98" fmla="*/ 30 w 1189"/>
                <a:gd name="T99" fmla="*/ 46 h 426"/>
                <a:gd name="T100" fmla="*/ 62 w 1189"/>
                <a:gd name="T101" fmla="*/ 11 h 426"/>
                <a:gd name="T102" fmla="*/ 106 w 1189"/>
                <a:gd name="T103" fmla="*/ 8 h 426"/>
                <a:gd name="T104" fmla="*/ 152 w 1189"/>
                <a:gd name="T105" fmla="*/ 25 h 426"/>
                <a:gd name="T106" fmla="*/ 201 w 1189"/>
                <a:gd name="T107" fmla="*/ 46 h 426"/>
                <a:gd name="T108" fmla="*/ 233 w 1189"/>
                <a:gd name="T109" fmla="*/ 5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89" h="426">
                  <a:moveTo>
                    <a:pt x="233" y="56"/>
                  </a:moveTo>
                  <a:lnTo>
                    <a:pt x="265" y="65"/>
                  </a:lnTo>
                  <a:lnTo>
                    <a:pt x="299" y="73"/>
                  </a:lnTo>
                  <a:lnTo>
                    <a:pt x="334" y="82"/>
                  </a:lnTo>
                  <a:lnTo>
                    <a:pt x="366" y="90"/>
                  </a:lnTo>
                  <a:lnTo>
                    <a:pt x="402" y="97"/>
                  </a:lnTo>
                  <a:lnTo>
                    <a:pt x="437" y="103"/>
                  </a:lnTo>
                  <a:lnTo>
                    <a:pt x="471" y="109"/>
                  </a:lnTo>
                  <a:lnTo>
                    <a:pt x="510" y="111"/>
                  </a:lnTo>
                  <a:lnTo>
                    <a:pt x="547" y="112"/>
                  </a:lnTo>
                  <a:lnTo>
                    <a:pt x="586" y="110"/>
                  </a:lnTo>
                  <a:lnTo>
                    <a:pt x="572" y="115"/>
                  </a:lnTo>
                  <a:lnTo>
                    <a:pt x="557" y="121"/>
                  </a:lnTo>
                  <a:lnTo>
                    <a:pt x="542" y="127"/>
                  </a:lnTo>
                  <a:lnTo>
                    <a:pt x="527" y="133"/>
                  </a:lnTo>
                  <a:lnTo>
                    <a:pt x="515" y="138"/>
                  </a:lnTo>
                  <a:lnTo>
                    <a:pt x="503" y="144"/>
                  </a:lnTo>
                  <a:lnTo>
                    <a:pt x="493" y="151"/>
                  </a:lnTo>
                  <a:lnTo>
                    <a:pt x="486" y="158"/>
                  </a:lnTo>
                  <a:lnTo>
                    <a:pt x="481" y="165"/>
                  </a:lnTo>
                  <a:lnTo>
                    <a:pt x="478" y="171"/>
                  </a:lnTo>
                  <a:lnTo>
                    <a:pt x="496" y="179"/>
                  </a:lnTo>
                  <a:lnTo>
                    <a:pt x="510" y="182"/>
                  </a:lnTo>
                  <a:lnTo>
                    <a:pt x="525" y="182"/>
                  </a:lnTo>
                  <a:lnTo>
                    <a:pt x="540" y="178"/>
                  </a:lnTo>
                  <a:lnTo>
                    <a:pt x="557" y="174"/>
                  </a:lnTo>
                  <a:lnTo>
                    <a:pt x="572" y="168"/>
                  </a:lnTo>
                  <a:lnTo>
                    <a:pt x="586" y="162"/>
                  </a:lnTo>
                  <a:lnTo>
                    <a:pt x="603" y="157"/>
                  </a:lnTo>
                  <a:lnTo>
                    <a:pt x="621" y="153"/>
                  </a:lnTo>
                  <a:lnTo>
                    <a:pt x="638" y="151"/>
                  </a:lnTo>
                  <a:lnTo>
                    <a:pt x="706" y="151"/>
                  </a:lnTo>
                  <a:lnTo>
                    <a:pt x="701" y="154"/>
                  </a:lnTo>
                  <a:lnTo>
                    <a:pt x="692" y="158"/>
                  </a:lnTo>
                  <a:lnTo>
                    <a:pt x="684" y="160"/>
                  </a:lnTo>
                  <a:lnTo>
                    <a:pt x="672" y="163"/>
                  </a:lnTo>
                  <a:lnTo>
                    <a:pt x="662" y="167"/>
                  </a:lnTo>
                  <a:lnTo>
                    <a:pt x="650" y="169"/>
                  </a:lnTo>
                  <a:lnTo>
                    <a:pt x="638" y="173"/>
                  </a:lnTo>
                  <a:lnTo>
                    <a:pt x="625" y="175"/>
                  </a:lnTo>
                  <a:lnTo>
                    <a:pt x="616" y="178"/>
                  </a:lnTo>
                  <a:lnTo>
                    <a:pt x="603" y="181"/>
                  </a:lnTo>
                  <a:lnTo>
                    <a:pt x="594" y="184"/>
                  </a:lnTo>
                  <a:lnTo>
                    <a:pt x="584" y="187"/>
                  </a:lnTo>
                  <a:lnTo>
                    <a:pt x="574" y="192"/>
                  </a:lnTo>
                  <a:lnTo>
                    <a:pt x="564" y="197"/>
                  </a:lnTo>
                  <a:lnTo>
                    <a:pt x="557" y="200"/>
                  </a:lnTo>
                  <a:lnTo>
                    <a:pt x="549" y="205"/>
                  </a:lnTo>
                  <a:lnTo>
                    <a:pt x="542" y="210"/>
                  </a:lnTo>
                  <a:lnTo>
                    <a:pt x="537" y="215"/>
                  </a:lnTo>
                  <a:lnTo>
                    <a:pt x="535" y="221"/>
                  </a:lnTo>
                  <a:lnTo>
                    <a:pt x="530" y="226"/>
                  </a:lnTo>
                  <a:lnTo>
                    <a:pt x="559" y="234"/>
                  </a:lnTo>
                  <a:lnTo>
                    <a:pt x="586" y="237"/>
                  </a:lnTo>
                  <a:lnTo>
                    <a:pt x="613" y="235"/>
                  </a:lnTo>
                  <a:lnTo>
                    <a:pt x="640" y="231"/>
                  </a:lnTo>
                  <a:lnTo>
                    <a:pt x="665" y="224"/>
                  </a:lnTo>
                  <a:lnTo>
                    <a:pt x="689" y="216"/>
                  </a:lnTo>
                  <a:lnTo>
                    <a:pt x="716" y="208"/>
                  </a:lnTo>
                  <a:lnTo>
                    <a:pt x="741" y="201"/>
                  </a:lnTo>
                  <a:lnTo>
                    <a:pt x="768" y="195"/>
                  </a:lnTo>
                  <a:lnTo>
                    <a:pt x="795" y="192"/>
                  </a:lnTo>
                  <a:lnTo>
                    <a:pt x="895" y="189"/>
                  </a:lnTo>
                  <a:lnTo>
                    <a:pt x="875" y="191"/>
                  </a:lnTo>
                  <a:lnTo>
                    <a:pt x="851" y="194"/>
                  </a:lnTo>
                  <a:lnTo>
                    <a:pt x="826" y="199"/>
                  </a:lnTo>
                  <a:lnTo>
                    <a:pt x="799" y="205"/>
                  </a:lnTo>
                  <a:lnTo>
                    <a:pt x="770" y="211"/>
                  </a:lnTo>
                  <a:lnTo>
                    <a:pt x="743" y="221"/>
                  </a:lnTo>
                  <a:lnTo>
                    <a:pt x="719" y="230"/>
                  </a:lnTo>
                  <a:lnTo>
                    <a:pt x="694" y="240"/>
                  </a:lnTo>
                  <a:lnTo>
                    <a:pt x="672" y="250"/>
                  </a:lnTo>
                  <a:lnTo>
                    <a:pt x="655" y="263"/>
                  </a:lnTo>
                  <a:lnTo>
                    <a:pt x="689" y="273"/>
                  </a:lnTo>
                  <a:lnTo>
                    <a:pt x="721" y="275"/>
                  </a:lnTo>
                  <a:lnTo>
                    <a:pt x="750" y="273"/>
                  </a:lnTo>
                  <a:lnTo>
                    <a:pt x="782" y="267"/>
                  </a:lnTo>
                  <a:lnTo>
                    <a:pt x="812" y="258"/>
                  </a:lnTo>
                  <a:lnTo>
                    <a:pt x="841" y="249"/>
                  </a:lnTo>
                  <a:lnTo>
                    <a:pt x="873" y="240"/>
                  </a:lnTo>
                  <a:lnTo>
                    <a:pt x="902" y="233"/>
                  </a:lnTo>
                  <a:lnTo>
                    <a:pt x="934" y="229"/>
                  </a:lnTo>
                  <a:lnTo>
                    <a:pt x="964" y="230"/>
                  </a:lnTo>
                  <a:lnTo>
                    <a:pt x="969" y="226"/>
                  </a:lnTo>
                  <a:lnTo>
                    <a:pt x="971" y="222"/>
                  </a:lnTo>
                  <a:lnTo>
                    <a:pt x="971" y="217"/>
                  </a:lnTo>
                  <a:lnTo>
                    <a:pt x="966" y="213"/>
                  </a:lnTo>
                  <a:lnTo>
                    <a:pt x="961" y="209"/>
                  </a:lnTo>
                  <a:lnTo>
                    <a:pt x="956" y="205"/>
                  </a:lnTo>
                  <a:lnTo>
                    <a:pt x="947" y="201"/>
                  </a:lnTo>
                  <a:lnTo>
                    <a:pt x="939" y="198"/>
                  </a:lnTo>
                  <a:lnTo>
                    <a:pt x="929" y="194"/>
                  </a:lnTo>
                  <a:lnTo>
                    <a:pt x="920" y="192"/>
                  </a:lnTo>
                  <a:lnTo>
                    <a:pt x="951" y="193"/>
                  </a:lnTo>
                  <a:lnTo>
                    <a:pt x="983" y="195"/>
                  </a:lnTo>
                  <a:lnTo>
                    <a:pt x="1015" y="199"/>
                  </a:lnTo>
                  <a:lnTo>
                    <a:pt x="1045" y="205"/>
                  </a:lnTo>
                  <a:lnTo>
                    <a:pt x="1072" y="211"/>
                  </a:lnTo>
                  <a:lnTo>
                    <a:pt x="1098" y="219"/>
                  </a:lnTo>
                  <a:lnTo>
                    <a:pt x="1123" y="230"/>
                  </a:lnTo>
                  <a:lnTo>
                    <a:pt x="1145" y="241"/>
                  </a:lnTo>
                  <a:lnTo>
                    <a:pt x="1162" y="254"/>
                  </a:lnTo>
                  <a:lnTo>
                    <a:pt x="1177" y="267"/>
                  </a:lnTo>
                  <a:lnTo>
                    <a:pt x="1187" y="281"/>
                  </a:lnTo>
                  <a:lnTo>
                    <a:pt x="1189" y="295"/>
                  </a:lnTo>
                  <a:lnTo>
                    <a:pt x="1187" y="307"/>
                  </a:lnTo>
                  <a:lnTo>
                    <a:pt x="1182" y="319"/>
                  </a:lnTo>
                  <a:lnTo>
                    <a:pt x="1172" y="331"/>
                  </a:lnTo>
                  <a:lnTo>
                    <a:pt x="1160" y="343"/>
                  </a:lnTo>
                  <a:lnTo>
                    <a:pt x="1145" y="353"/>
                  </a:lnTo>
                  <a:lnTo>
                    <a:pt x="1130" y="365"/>
                  </a:lnTo>
                  <a:lnTo>
                    <a:pt x="1118" y="375"/>
                  </a:lnTo>
                  <a:lnTo>
                    <a:pt x="1103" y="386"/>
                  </a:lnTo>
                  <a:lnTo>
                    <a:pt x="1059" y="402"/>
                  </a:lnTo>
                  <a:lnTo>
                    <a:pt x="1008" y="415"/>
                  </a:lnTo>
                  <a:lnTo>
                    <a:pt x="951" y="422"/>
                  </a:lnTo>
                  <a:lnTo>
                    <a:pt x="893" y="426"/>
                  </a:lnTo>
                  <a:lnTo>
                    <a:pt x="829" y="426"/>
                  </a:lnTo>
                  <a:lnTo>
                    <a:pt x="768" y="425"/>
                  </a:lnTo>
                  <a:lnTo>
                    <a:pt x="704" y="422"/>
                  </a:lnTo>
                  <a:lnTo>
                    <a:pt x="643" y="417"/>
                  </a:lnTo>
                  <a:lnTo>
                    <a:pt x="586" y="413"/>
                  </a:lnTo>
                  <a:lnTo>
                    <a:pt x="530" y="407"/>
                  </a:lnTo>
                  <a:lnTo>
                    <a:pt x="471" y="402"/>
                  </a:lnTo>
                  <a:lnTo>
                    <a:pt x="427" y="392"/>
                  </a:lnTo>
                  <a:lnTo>
                    <a:pt x="393" y="376"/>
                  </a:lnTo>
                  <a:lnTo>
                    <a:pt x="368" y="358"/>
                  </a:lnTo>
                  <a:lnTo>
                    <a:pt x="351" y="335"/>
                  </a:lnTo>
                  <a:lnTo>
                    <a:pt x="339" y="311"/>
                  </a:lnTo>
                  <a:lnTo>
                    <a:pt x="326" y="286"/>
                  </a:lnTo>
                  <a:lnTo>
                    <a:pt x="314" y="262"/>
                  </a:lnTo>
                  <a:lnTo>
                    <a:pt x="299" y="239"/>
                  </a:lnTo>
                  <a:lnTo>
                    <a:pt x="277" y="218"/>
                  </a:lnTo>
                  <a:lnTo>
                    <a:pt x="250" y="239"/>
                  </a:lnTo>
                  <a:lnTo>
                    <a:pt x="221" y="232"/>
                  </a:lnTo>
                  <a:lnTo>
                    <a:pt x="189" y="223"/>
                  </a:lnTo>
                  <a:lnTo>
                    <a:pt x="157" y="214"/>
                  </a:lnTo>
                  <a:lnTo>
                    <a:pt x="128" y="203"/>
                  </a:lnTo>
                  <a:lnTo>
                    <a:pt x="98" y="192"/>
                  </a:lnTo>
                  <a:lnTo>
                    <a:pt x="71" y="179"/>
                  </a:lnTo>
                  <a:lnTo>
                    <a:pt x="47" y="167"/>
                  </a:lnTo>
                  <a:lnTo>
                    <a:pt x="27" y="153"/>
                  </a:lnTo>
                  <a:lnTo>
                    <a:pt x="13" y="138"/>
                  </a:lnTo>
                  <a:lnTo>
                    <a:pt x="0" y="123"/>
                  </a:lnTo>
                  <a:lnTo>
                    <a:pt x="0" y="110"/>
                  </a:lnTo>
                  <a:lnTo>
                    <a:pt x="3" y="97"/>
                  </a:lnTo>
                  <a:lnTo>
                    <a:pt x="8" y="83"/>
                  </a:lnTo>
                  <a:lnTo>
                    <a:pt x="13" y="71"/>
                  </a:lnTo>
                  <a:lnTo>
                    <a:pt x="20" y="58"/>
                  </a:lnTo>
                  <a:lnTo>
                    <a:pt x="30" y="46"/>
                  </a:lnTo>
                  <a:lnTo>
                    <a:pt x="40" y="34"/>
                  </a:lnTo>
                  <a:lnTo>
                    <a:pt x="49" y="23"/>
                  </a:lnTo>
                  <a:lnTo>
                    <a:pt x="62" y="11"/>
                  </a:lnTo>
                  <a:lnTo>
                    <a:pt x="74" y="0"/>
                  </a:lnTo>
                  <a:lnTo>
                    <a:pt x="91" y="3"/>
                  </a:lnTo>
                  <a:lnTo>
                    <a:pt x="106" y="8"/>
                  </a:lnTo>
                  <a:lnTo>
                    <a:pt x="121" y="13"/>
                  </a:lnTo>
                  <a:lnTo>
                    <a:pt x="138" y="19"/>
                  </a:lnTo>
                  <a:lnTo>
                    <a:pt x="152" y="25"/>
                  </a:lnTo>
                  <a:lnTo>
                    <a:pt x="170" y="32"/>
                  </a:lnTo>
                  <a:lnTo>
                    <a:pt x="184" y="39"/>
                  </a:lnTo>
                  <a:lnTo>
                    <a:pt x="201" y="46"/>
                  </a:lnTo>
                  <a:lnTo>
                    <a:pt x="216" y="51"/>
                  </a:lnTo>
                  <a:lnTo>
                    <a:pt x="233" y="57"/>
                  </a:lnTo>
                  <a:lnTo>
                    <a:pt x="233" y="57"/>
                  </a:lnTo>
                  <a:lnTo>
                    <a:pt x="233" y="56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3060" name="Freeform 52">
              <a:extLst>
                <a:ext uri="{FF2B5EF4-FFF2-40B4-BE49-F238E27FC236}">
                  <a16:creationId xmlns:a16="http://schemas.microsoft.com/office/drawing/2014/main" xmlns="" id="{28D7DE73-83C4-43E9-B914-13B86920D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2" y="3749"/>
              <a:ext cx="47" cy="15"/>
            </a:xfrm>
            <a:custGeom>
              <a:avLst/>
              <a:gdLst>
                <a:gd name="T0" fmla="*/ 44 w 47"/>
                <a:gd name="T1" fmla="*/ 0 h 15"/>
                <a:gd name="T2" fmla="*/ 47 w 47"/>
                <a:gd name="T3" fmla="*/ 6 h 15"/>
                <a:gd name="T4" fmla="*/ 42 w 47"/>
                <a:gd name="T5" fmla="*/ 10 h 15"/>
                <a:gd name="T6" fmla="*/ 37 w 47"/>
                <a:gd name="T7" fmla="*/ 13 h 15"/>
                <a:gd name="T8" fmla="*/ 30 w 47"/>
                <a:gd name="T9" fmla="*/ 15 h 15"/>
                <a:gd name="T10" fmla="*/ 22 w 47"/>
                <a:gd name="T11" fmla="*/ 15 h 15"/>
                <a:gd name="T12" fmla="*/ 15 w 47"/>
                <a:gd name="T13" fmla="*/ 15 h 15"/>
                <a:gd name="T14" fmla="*/ 10 w 47"/>
                <a:gd name="T15" fmla="*/ 13 h 15"/>
                <a:gd name="T16" fmla="*/ 3 w 47"/>
                <a:gd name="T17" fmla="*/ 9 h 15"/>
                <a:gd name="T18" fmla="*/ 0 w 47"/>
                <a:gd name="T19" fmla="*/ 6 h 15"/>
                <a:gd name="T20" fmla="*/ 0 w 47"/>
                <a:gd name="T21" fmla="*/ 0 h 15"/>
                <a:gd name="T22" fmla="*/ 44 w 47"/>
                <a:gd name="T23" fmla="*/ 0 h 15"/>
                <a:gd name="T24" fmla="*/ 44 w 47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15">
                  <a:moveTo>
                    <a:pt x="44" y="0"/>
                  </a:moveTo>
                  <a:lnTo>
                    <a:pt x="47" y="6"/>
                  </a:lnTo>
                  <a:lnTo>
                    <a:pt x="42" y="10"/>
                  </a:lnTo>
                  <a:lnTo>
                    <a:pt x="37" y="13"/>
                  </a:lnTo>
                  <a:lnTo>
                    <a:pt x="30" y="15"/>
                  </a:lnTo>
                  <a:lnTo>
                    <a:pt x="22" y="15"/>
                  </a:lnTo>
                  <a:lnTo>
                    <a:pt x="15" y="15"/>
                  </a:lnTo>
                  <a:lnTo>
                    <a:pt x="10" y="13"/>
                  </a:lnTo>
                  <a:lnTo>
                    <a:pt x="3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3061" name="Freeform 53">
              <a:extLst>
                <a:ext uri="{FF2B5EF4-FFF2-40B4-BE49-F238E27FC236}">
                  <a16:creationId xmlns:a16="http://schemas.microsoft.com/office/drawing/2014/main" xmlns="" id="{CAB68A45-4F25-43AD-A5CC-B53644CA5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3749"/>
              <a:ext cx="115" cy="54"/>
            </a:xfrm>
            <a:custGeom>
              <a:avLst/>
              <a:gdLst>
                <a:gd name="T0" fmla="*/ 112 w 115"/>
                <a:gd name="T1" fmla="*/ 0 h 54"/>
                <a:gd name="T2" fmla="*/ 115 w 115"/>
                <a:gd name="T3" fmla="*/ 6 h 54"/>
                <a:gd name="T4" fmla="*/ 115 w 115"/>
                <a:gd name="T5" fmla="*/ 11 h 54"/>
                <a:gd name="T6" fmla="*/ 112 w 115"/>
                <a:gd name="T7" fmla="*/ 17 h 54"/>
                <a:gd name="T8" fmla="*/ 107 w 115"/>
                <a:gd name="T9" fmla="*/ 23 h 54"/>
                <a:gd name="T10" fmla="*/ 100 w 115"/>
                <a:gd name="T11" fmla="*/ 29 h 54"/>
                <a:gd name="T12" fmla="*/ 93 w 115"/>
                <a:gd name="T13" fmla="*/ 34 h 54"/>
                <a:gd name="T14" fmla="*/ 85 w 115"/>
                <a:gd name="T15" fmla="*/ 39 h 54"/>
                <a:gd name="T16" fmla="*/ 76 w 115"/>
                <a:gd name="T17" fmla="*/ 45 h 54"/>
                <a:gd name="T18" fmla="*/ 68 w 115"/>
                <a:gd name="T19" fmla="*/ 49 h 54"/>
                <a:gd name="T20" fmla="*/ 61 w 115"/>
                <a:gd name="T21" fmla="*/ 54 h 54"/>
                <a:gd name="T22" fmla="*/ 49 w 115"/>
                <a:gd name="T23" fmla="*/ 51 h 54"/>
                <a:gd name="T24" fmla="*/ 36 w 115"/>
                <a:gd name="T25" fmla="*/ 48 h 54"/>
                <a:gd name="T26" fmla="*/ 24 w 115"/>
                <a:gd name="T27" fmla="*/ 45 h 54"/>
                <a:gd name="T28" fmla="*/ 14 w 115"/>
                <a:gd name="T29" fmla="*/ 40 h 54"/>
                <a:gd name="T30" fmla="*/ 7 w 115"/>
                <a:gd name="T31" fmla="*/ 35 h 54"/>
                <a:gd name="T32" fmla="*/ 2 w 115"/>
                <a:gd name="T33" fmla="*/ 30 h 54"/>
                <a:gd name="T34" fmla="*/ 0 w 115"/>
                <a:gd name="T35" fmla="*/ 24 h 54"/>
                <a:gd name="T36" fmla="*/ 0 w 115"/>
                <a:gd name="T37" fmla="*/ 17 h 54"/>
                <a:gd name="T38" fmla="*/ 5 w 115"/>
                <a:gd name="T39" fmla="*/ 11 h 54"/>
                <a:gd name="T40" fmla="*/ 9 w 115"/>
                <a:gd name="T41" fmla="*/ 3 h 54"/>
                <a:gd name="T42" fmla="*/ 19 w 115"/>
                <a:gd name="T43" fmla="*/ 2 h 54"/>
                <a:gd name="T44" fmla="*/ 29 w 115"/>
                <a:gd name="T45" fmla="*/ 1 h 54"/>
                <a:gd name="T46" fmla="*/ 39 w 115"/>
                <a:gd name="T47" fmla="*/ 0 h 54"/>
                <a:gd name="T48" fmla="*/ 49 w 115"/>
                <a:gd name="T49" fmla="*/ 0 h 54"/>
                <a:gd name="T50" fmla="*/ 61 w 115"/>
                <a:gd name="T51" fmla="*/ 0 h 54"/>
                <a:gd name="T52" fmla="*/ 71 w 115"/>
                <a:gd name="T53" fmla="*/ 0 h 54"/>
                <a:gd name="T54" fmla="*/ 83 w 115"/>
                <a:gd name="T55" fmla="*/ 0 h 54"/>
                <a:gd name="T56" fmla="*/ 93 w 115"/>
                <a:gd name="T57" fmla="*/ 0 h 54"/>
                <a:gd name="T58" fmla="*/ 103 w 115"/>
                <a:gd name="T59" fmla="*/ 0 h 54"/>
                <a:gd name="T60" fmla="*/ 112 w 115"/>
                <a:gd name="T61" fmla="*/ 0 h 54"/>
                <a:gd name="T62" fmla="*/ 112 w 115"/>
                <a:gd name="T6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5" h="54">
                  <a:moveTo>
                    <a:pt x="112" y="0"/>
                  </a:moveTo>
                  <a:lnTo>
                    <a:pt x="115" y="6"/>
                  </a:lnTo>
                  <a:lnTo>
                    <a:pt x="115" y="11"/>
                  </a:lnTo>
                  <a:lnTo>
                    <a:pt x="112" y="17"/>
                  </a:lnTo>
                  <a:lnTo>
                    <a:pt x="107" y="23"/>
                  </a:lnTo>
                  <a:lnTo>
                    <a:pt x="100" y="29"/>
                  </a:lnTo>
                  <a:lnTo>
                    <a:pt x="93" y="34"/>
                  </a:lnTo>
                  <a:lnTo>
                    <a:pt x="85" y="39"/>
                  </a:lnTo>
                  <a:lnTo>
                    <a:pt x="76" y="45"/>
                  </a:lnTo>
                  <a:lnTo>
                    <a:pt x="68" y="49"/>
                  </a:lnTo>
                  <a:lnTo>
                    <a:pt x="61" y="54"/>
                  </a:lnTo>
                  <a:lnTo>
                    <a:pt x="49" y="51"/>
                  </a:lnTo>
                  <a:lnTo>
                    <a:pt x="36" y="48"/>
                  </a:lnTo>
                  <a:lnTo>
                    <a:pt x="24" y="45"/>
                  </a:lnTo>
                  <a:lnTo>
                    <a:pt x="14" y="40"/>
                  </a:lnTo>
                  <a:lnTo>
                    <a:pt x="7" y="35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5" y="11"/>
                  </a:lnTo>
                  <a:lnTo>
                    <a:pt x="9" y="3"/>
                  </a:lnTo>
                  <a:lnTo>
                    <a:pt x="19" y="2"/>
                  </a:lnTo>
                  <a:lnTo>
                    <a:pt x="29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3062" name="Freeform 54">
              <a:extLst>
                <a:ext uri="{FF2B5EF4-FFF2-40B4-BE49-F238E27FC236}">
                  <a16:creationId xmlns:a16="http://schemas.microsoft.com/office/drawing/2014/main" xmlns="" id="{D44E3387-093F-4780-9C0B-8E216BA11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" y="3749"/>
              <a:ext cx="152" cy="81"/>
            </a:xfrm>
            <a:custGeom>
              <a:avLst/>
              <a:gdLst>
                <a:gd name="T0" fmla="*/ 152 w 152"/>
                <a:gd name="T1" fmla="*/ 3 h 81"/>
                <a:gd name="T2" fmla="*/ 142 w 152"/>
                <a:gd name="T3" fmla="*/ 13 h 81"/>
                <a:gd name="T4" fmla="*/ 133 w 152"/>
                <a:gd name="T5" fmla="*/ 23 h 81"/>
                <a:gd name="T6" fmla="*/ 128 w 152"/>
                <a:gd name="T7" fmla="*/ 34 h 81"/>
                <a:gd name="T8" fmla="*/ 120 w 152"/>
                <a:gd name="T9" fmla="*/ 47 h 81"/>
                <a:gd name="T10" fmla="*/ 113 w 152"/>
                <a:gd name="T11" fmla="*/ 58 h 81"/>
                <a:gd name="T12" fmla="*/ 106 w 152"/>
                <a:gd name="T13" fmla="*/ 69 h 81"/>
                <a:gd name="T14" fmla="*/ 93 w 152"/>
                <a:gd name="T15" fmla="*/ 77 h 81"/>
                <a:gd name="T16" fmla="*/ 79 w 152"/>
                <a:gd name="T17" fmla="*/ 81 h 81"/>
                <a:gd name="T18" fmla="*/ 57 w 152"/>
                <a:gd name="T19" fmla="*/ 81 h 81"/>
                <a:gd name="T20" fmla="*/ 27 w 152"/>
                <a:gd name="T21" fmla="*/ 78 h 81"/>
                <a:gd name="T22" fmla="*/ 10 w 152"/>
                <a:gd name="T23" fmla="*/ 71 h 81"/>
                <a:gd name="T24" fmla="*/ 0 w 152"/>
                <a:gd name="T25" fmla="*/ 63 h 81"/>
                <a:gd name="T26" fmla="*/ 0 w 152"/>
                <a:gd name="T27" fmla="*/ 56 h 81"/>
                <a:gd name="T28" fmla="*/ 5 w 152"/>
                <a:gd name="T29" fmla="*/ 48 h 81"/>
                <a:gd name="T30" fmla="*/ 17 w 152"/>
                <a:gd name="T31" fmla="*/ 40 h 81"/>
                <a:gd name="T32" fmla="*/ 30 w 152"/>
                <a:gd name="T33" fmla="*/ 32 h 81"/>
                <a:gd name="T34" fmla="*/ 42 w 152"/>
                <a:gd name="T35" fmla="*/ 25 h 81"/>
                <a:gd name="T36" fmla="*/ 54 w 152"/>
                <a:gd name="T37" fmla="*/ 17 h 81"/>
                <a:gd name="T38" fmla="*/ 61 w 152"/>
                <a:gd name="T39" fmla="*/ 9 h 81"/>
                <a:gd name="T40" fmla="*/ 64 w 152"/>
                <a:gd name="T41" fmla="*/ 0 h 81"/>
                <a:gd name="T42" fmla="*/ 152 w 152"/>
                <a:gd name="T43" fmla="*/ 3 h 81"/>
                <a:gd name="T44" fmla="*/ 152 w 152"/>
                <a:gd name="T45" fmla="*/ 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2" h="81">
                  <a:moveTo>
                    <a:pt x="152" y="3"/>
                  </a:moveTo>
                  <a:lnTo>
                    <a:pt x="142" y="13"/>
                  </a:lnTo>
                  <a:lnTo>
                    <a:pt x="133" y="23"/>
                  </a:lnTo>
                  <a:lnTo>
                    <a:pt x="128" y="34"/>
                  </a:lnTo>
                  <a:lnTo>
                    <a:pt x="120" y="47"/>
                  </a:lnTo>
                  <a:lnTo>
                    <a:pt x="113" y="58"/>
                  </a:lnTo>
                  <a:lnTo>
                    <a:pt x="106" y="69"/>
                  </a:lnTo>
                  <a:lnTo>
                    <a:pt x="93" y="77"/>
                  </a:lnTo>
                  <a:lnTo>
                    <a:pt x="79" y="81"/>
                  </a:lnTo>
                  <a:lnTo>
                    <a:pt x="57" y="81"/>
                  </a:lnTo>
                  <a:lnTo>
                    <a:pt x="27" y="78"/>
                  </a:lnTo>
                  <a:lnTo>
                    <a:pt x="10" y="71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5" y="48"/>
                  </a:lnTo>
                  <a:lnTo>
                    <a:pt x="17" y="40"/>
                  </a:lnTo>
                  <a:lnTo>
                    <a:pt x="30" y="32"/>
                  </a:lnTo>
                  <a:lnTo>
                    <a:pt x="42" y="25"/>
                  </a:lnTo>
                  <a:lnTo>
                    <a:pt x="54" y="17"/>
                  </a:lnTo>
                  <a:lnTo>
                    <a:pt x="61" y="9"/>
                  </a:lnTo>
                  <a:lnTo>
                    <a:pt x="64" y="0"/>
                  </a:lnTo>
                  <a:lnTo>
                    <a:pt x="152" y="3"/>
                  </a:lnTo>
                  <a:lnTo>
                    <a:pt x="152" y="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3063" name="Freeform 55">
              <a:extLst>
                <a:ext uri="{FF2B5EF4-FFF2-40B4-BE49-F238E27FC236}">
                  <a16:creationId xmlns:a16="http://schemas.microsoft.com/office/drawing/2014/main" xmlns="" id="{B12AE883-0EFF-4476-9DCD-773CE6B5C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" y="3746"/>
              <a:ext cx="176" cy="100"/>
            </a:xfrm>
            <a:custGeom>
              <a:avLst/>
              <a:gdLst>
                <a:gd name="T0" fmla="*/ 176 w 176"/>
                <a:gd name="T1" fmla="*/ 6 h 100"/>
                <a:gd name="T2" fmla="*/ 159 w 176"/>
                <a:gd name="T3" fmla="*/ 18 h 100"/>
                <a:gd name="T4" fmla="*/ 147 w 176"/>
                <a:gd name="T5" fmla="*/ 32 h 100"/>
                <a:gd name="T6" fmla="*/ 137 w 176"/>
                <a:gd name="T7" fmla="*/ 46 h 100"/>
                <a:gd name="T8" fmla="*/ 130 w 176"/>
                <a:gd name="T9" fmla="*/ 61 h 100"/>
                <a:gd name="T10" fmla="*/ 120 w 176"/>
                <a:gd name="T11" fmla="*/ 75 h 100"/>
                <a:gd name="T12" fmla="*/ 108 w 176"/>
                <a:gd name="T13" fmla="*/ 86 h 100"/>
                <a:gd name="T14" fmla="*/ 91 w 176"/>
                <a:gd name="T15" fmla="*/ 96 h 100"/>
                <a:gd name="T16" fmla="*/ 69 w 176"/>
                <a:gd name="T17" fmla="*/ 100 h 100"/>
                <a:gd name="T18" fmla="*/ 39 w 176"/>
                <a:gd name="T19" fmla="*/ 99 h 100"/>
                <a:gd name="T20" fmla="*/ 0 w 176"/>
                <a:gd name="T21" fmla="*/ 92 h 100"/>
                <a:gd name="T22" fmla="*/ 12 w 176"/>
                <a:gd name="T23" fmla="*/ 81 h 100"/>
                <a:gd name="T24" fmla="*/ 22 w 176"/>
                <a:gd name="T25" fmla="*/ 67 h 100"/>
                <a:gd name="T26" fmla="*/ 32 w 176"/>
                <a:gd name="T27" fmla="*/ 53 h 100"/>
                <a:gd name="T28" fmla="*/ 42 w 176"/>
                <a:gd name="T29" fmla="*/ 38 h 100"/>
                <a:gd name="T30" fmla="*/ 51 w 176"/>
                <a:gd name="T31" fmla="*/ 25 h 100"/>
                <a:gd name="T32" fmla="*/ 66 w 176"/>
                <a:gd name="T33" fmla="*/ 13 h 100"/>
                <a:gd name="T34" fmla="*/ 86 w 176"/>
                <a:gd name="T35" fmla="*/ 4 h 100"/>
                <a:gd name="T36" fmla="*/ 108 w 176"/>
                <a:gd name="T37" fmla="*/ 0 h 100"/>
                <a:gd name="T38" fmla="*/ 140 w 176"/>
                <a:gd name="T39" fmla="*/ 1 h 100"/>
                <a:gd name="T40" fmla="*/ 176 w 176"/>
                <a:gd name="T41" fmla="*/ 6 h 100"/>
                <a:gd name="T42" fmla="*/ 176 w 176"/>
                <a:gd name="T43" fmla="*/ 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6" h="100">
                  <a:moveTo>
                    <a:pt x="176" y="6"/>
                  </a:moveTo>
                  <a:lnTo>
                    <a:pt x="159" y="18"/>
                  </a:lnTo>
                  <a:lnTo>
                    <a:pt x="147" y="32"/>
                  </a:lnTo>
                  <a:lnTo>
                    <a:pt x="137" y="46"/>
                  </a:lnTo>
                  <a:lnTo>
                    <a:pt x="130" y="61"/>
                  </a:lnTo>
                  <a:lnTo>
                    <a:pt x="120" y="75"/>
                  </a:lnTo>
                  <a:lnTo>
                    <a:pt x="108" y="86"/>
                  </a:lnTo>
                  <a:lnTo>
                    <a:pt x="91" y="96"/>
                  </a:lnTo>
                  <a:lnTo>
                    <a:pt x="69" y="100"/>
                  </a:lnTo>
                  <a:lnTo>
                    <a:pt x="39" y="99"/>
                  </a:lnTo>
                  <a:lnTo>
                    <a:pt x="0" y="92"/>
                  </a:lnTo>
                  <a:lnTo>
                    <a:pt x="12" y="81"/>
                  </a:lnTo>
                  <a:lnTo>
                    <a:pt x="22" y="67"/>
                  </a:lnTo>
                  <a:lnTo>
                    <a:pt x="32" y="53"/>
                  </a:lnTo>
                  <a:lnTo>
                    <a:pt x="42" y="38"/>
                  </a:lnTo>
                  <a:lnTo>
                    <a:pt x="51" y="25"/>
                  </a:lnTo>
                  <a:lnTo>
                    <a:pt x="66" y="13"/>
                  </a:lnTo>
                  <a:lnTo>
                    <a:pt x="86" y="4"/>
                  </a:lnTo>
                  <a:lnTo>
                    <a:pt x="108" y="0"/>
                  </a:lnTo>
                  <a:lnTo>
                    <a:pt x="140" y="1"/>
                  </a:lnTo>
                  <a:lnTo>
                    <a:pt x="176" y="6"/>
                  </a:lnTo>
                  <a:lnTo>
                    <a:pt x="176" y="6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3064" name="Freeform 56">
              <a:extLst>
                <a:ext uri="{FF2B5EF4-FFF2-40B4-BE49-F238E27FC236}">
                  <a16:creationId xmlns:a16="http://schemas.microsoft.com/office/drawing/2014/main" xmlns="" id="{EFE2CC1C-7CDA-4279-900B-5C9D87AED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" y="3744"/>
              <a:ext cx="152" cy="100"/>
            </a:xfrm>
            <a:custGeom>
              <a:avLst/>
              <a:gdLst>
                <a:gd name="T0" fmla="*/ 149 w 152"/>
                <a:gd name="T1" fmla="*/ 8 h 100"/>
                <a:gd name="T2" fmla="*/ 137 w 152"/>
                <a:gd name="T3" fmla="*/ 19 h 100"/>
                <a:gd name="T4" fmla="*/ 127 w 152"/>
                <a:gd name="T5" fmla="*/ 30 h 100"/>
                <a:gd name="T6" fmla="*/ 120 w 152"/>
                <a:gd name="T7" fmla="*/ 43 h 100"/>
                <a:gd name="T8" fmla="*/ 113 w 152"/>
                <a:gd name="T9" fmla="*/ 55 h 100"/>
                <a:gd name="T10" fmla="*/ 103 w 152"/>
                <a:gd name="T11" fmla="*/ 67 h 100"/>
                <a:gd name="T12" fmla="*/ 93 w 152"/>
                <a:gd name="T13" fmla="*/ 78 h 100"/>
                <a:gd name="T14" fmla="*/ 81 w 152"/>
                <a:gd name="T15" fmla="*/ 88 h 100"/>
                <a:gd name="T16" fmla="*/ 61 w 152"/>
                <a:gd name="T17" fmla="*/ 95 h 100"/>
                <a:gd name="T18" fmla="*/ 34 w 152"/>
                <a:gd name="T19" fmla="*/ 99 h 100"/>
                <a:gd name="T20" fmla="*/ 0 w 152"/>
                <a:gd name="T21" fmla="*/ 100 h 100"/>
                <a:gd name="T22" fmla="*/ 10 w 152"/>
                <a:gd name="T23" fmla="*/ 87 h 100"/>
                <a:gd name="T24" fmla="*/ 17 w 152"/>
                <a:gd name="T25" fmla="*/ 74 h 100"/>
                <a:gd name="T26" fmla="*/ 24 w 152"/>
                <a:gd name="T27" fmla="*/ 58 h 100"/>
                <a:gd name="T28" fmla="*/ 32 w 152"/>
                <a:gd name="T29" fmla="*/ 42 h 100"/>
                <a:gd name="T30" fmla="*/ 42 w 152"/>
                <a:gd name="T31" fmla="*/ 27 h 100"/>
                <a:gd name="T32" fmla="*/ 54 w 152"/>
                <a:gd name="T33" fmla="*/ 14 h 100"/>
                <a:gd name="T34" fmla="*/ 71 w 152"/>
                <a:gd name="T35" fmla="*/ 5 h 100"/>
                <a:gd name="T36" fmla="*/ 93 w 152"/>
                <a:gd name="T37" fmla="*/ 0 h 100"/>
                <a:gd name="T38" fmla="*/ 117 w 152"/>
                <a:gd name="T39" fmla="*/ 0 h 100"/>
                <a:gd name="T40" fmla="*/ 152 w 152"/>
                <a:gd name="T41" fmla="*/ 8 h 100"/>
                <a:gd name="T42" fmla="*/ 152 w 152"/>
                <a:gd name="T43" fmla="*/ 8 h 100"/>
                <a:gd name="T44" fmla="*/ 149 w 152"/>
                <a:gd name="T45" fmla="*/ 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2" h="100">
                  <a:moveTo>
                    <a:pt x="149" y="8"/>
                  </a:moveTo>
                  <a:lnTo>
                    <a:pt x="137" y="19"/>
                  </a:lnTo>
                  <a:lnTo>
                    <a:pt x="127" y="30"/>
                  </a:lnTo>
                  <a:lnTo>
                    <a:pt x="120" y="43"/>
                  </a:lnTo>
                  <a:lnTo>
                    <a:pt x="113" y="55"/>
                  </a:lnTo>
                  <a:lnTo>
                    <a:pt x="103" y="67"/>
                  </a:lnTo>
                  <a:lnTo>
                    <a:pt x="93" y="78"/>
                  </a:lnTo>
                  <a:lnTo>
                    <a:pt x="81" y="88"/>
                  </a:lnTo>
                  <a:lnTo>
                    <a:pt x="61" y="95"/>
                  </a:lnTo>
                  <a:lnTo>
                    <a:pt x="34" y="99"/>
                  </a:lnTo>
                  <a:lnTo>
                    <a:pt x="0" y="100"/>
                  </a:lnTo>
                  <a:lnTo>
                    <a:pt x="10" y="87"/>
                  </a:lnTo>
                  <a:lnTo>
                    <a:pt x="17" y="74"/>
                  </a:lnTo>
                  <a:lnTo>
                    <a:pt x="24" y="58"/>
                  </a:lnTo>
                  <a:lnTo>
                    <a:pt x="32" y="42"/>
                  </a:lnTo>
                  <a:lnTo>
                    <a:pt x="42" y="27"/>
                  </a:lnTo>
                  <a:lnTo>
                    <a:pt x="54" y="14"/>
                  </a:lnTo>
                  <a:lnTo>
                    <a:pt x="71" y="5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52" y="8"/>
                  </a:lnTo>
                  <a:lnTo>
                    <a:pt x="152" y="8"/>
                  </a:lnTo>
                  <a:lnTo>
                    <a:pt x="149" y="8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3065" name="Freeform 57">
              <a:extLst>
                <a:ext uri="{FF2B5EF4-FFF2-40B4-BE49-F238E27FC236}">
                  <a16:creationId xmlns:a16="http://schemas.microsoft.com/office/drawing/2014/main" xmlns="" id="{5550AB3E-D283-456E-BC34-86C388A4D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2" y="3863"/>
              <a:ext cx="214" cy="51"/>
            </a:xfrm>
            <a:custGeom>
              <a:avLst/>
              <a:gdLst>
                <a:gd name="T0" fmla="*/ 214 w 214"/>
                <a:gd name="T1" fmla="*/ 21 h 51"/>
                <a:gd name="T2" fmla="*/ 199 w 214"/>
                <a:gd name="T3" fmla="*/ 19 h 51"/>
                <a:gd name="T4" fmla="*/ 179 w 214"/>
                <a:gd name="T5" fmla="*/ 16 h 51"/>
                <a:gd name="T6" fmla="*/ 160 w 214"/>
                <a:gd name="T7" fmla="*/ 17 h 51"/>
                <a:gd name="T8" fmla="*/ 135 w 214"/>
                <a:gd name="T9" fmla="*/ 19 h 51"/>
                <a:gd name="T10" fmla="*/ 111 w 214"/>
                <a:gd name="T11" fmla="*/ 22 h 51"/>
                <a:gd name="T12" fmla="*/ 86 w 214"/>
                <a:gd name="T13" fmla="*/ 27 h 51"/>
                <a:gd name="T14" fmla="*/ 62 w 214"/>
                <a:gd name="T15" fmla="*/ 32 h 51"/>
                <a:gd name="T16" fmla="*/ 40 w 214"/>
                <a:gd name="T17" fmla="*/ 38 h 51"/>
                <a:gd name="T18" fmla="*/ 18 w 214"/>
                <a:gd name="T19" fmla="*/ 45 h 51"/>
                <a:gd name="T20" fmla="*/ 0 w 214"/>
                <a:gd name="T21" fmla="*/ 51 h 51"/>
                <a:gd name="T22" fmla="*/ 5 w 214"/>
                <a:gd name="T23" fmla="*/ 44 h 51"/>
                <a:gd name="T24" fmla="*/ 13 w 214"/>
                <a:gd name="T25" fmla="*/ 37 h 51"/>
                <a:gd name="T26" fmla="*/ 23 w 214"/>
                <a:gd name="T27" fmla="*/ 31 h 51"/>
                <a:gd name="T28" fmla="*/ 35 w 214"/>
                <a:gd name="T29" fmla="*/ 27 h 51"/>
                <a:gd name="T30" fmla="*/ 50 w 214"/>
                <a:gd name="T31" fmla="*/ 22 h 51"/>
                <a:gd name="T32" fmla="*/ 67 w 214"/>
                <a:gd name="T33" fmla="*/ 17 h 51"/>
                <a:gd name="T34" fmla="*/ 81 w 214"/>
                <a:gd name="T35" fmla="*/ 14 h 51"/>
                <a:gd name="T36" fmla="*/ 96 w 214"/>
                <a:gd name="T37" fmla="*/ 9 h 51"/>
                <a:gd name="T38" fmla="*/ 113 w 214"/>
                <a:gd name="T39" fmla="*/ 6 h 51"/>
                <a:gd name="T40" fmla="*/ 125 w 214"/>
                <a:gd name="T41" fmla="*/ 1 h 51"/>
                <a:gd name="T42" fmla="*/ 135 w 214"/>
                <a:gd name="T43" fmla="*/ 0 h 51"/>
                <a:gd name="T44" fmla="*/ 145 w 214"/>
                <a:gd name="T45" fmla="*/ 0 h 51"/>
                <a:gd name="T46" fmla="*/ 155 w 214"/>
                <a:gd name="T47" fmla="*/ 0 h 51"/>
                <a:gd name="T48" fmla="*/ 167 w 214"/>
                <a:gd name="T49" fmla="*/ 1 h 51"/>
                <a:gd name="T50" fmla="*/ 177 w 214"/>
                <a:gd name="T51" fmla="*/ 4 h 51"/>
                <a:gd name="T52" fmla="*/ 187 w 214"/>
                <a:gd name="T53" fmla="*/ 6 h 51"/>
                <a:gd name="T54" fmla="*/ 197 w 214"/>
                <a:gd name="T55" fmla="*/ 9 h 51"/>
                <a:gd name="T56" fmla="*/ 206 w 214"/>
                <a:gd name="T57" fmla="*/ 13 h 51"/>
                <a:gd name="T58" fmla="*/ 211 w 214"/>
                <a:gd name="T59" fmla="*/ 17 h 51"/>
                <a:gd name="T60" fmla="*/ 214 w 214"/>
                <a:gd name="T61" fmla="*/ 22 h 51"/>
                <a:gd name="T62" fmla="*/ 214 w 214"/>
                <a:gd name="T63" fmla="*/ 22 h 51"/>
                <a:gd name="T64" fmla="*/ 214 w 214"/>
                <a:gd name="T65" fmla="*/ 2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4" h="51">
                  <a:moveTo>
                    <a:pt x="214" y="21"/>
                  </a:moveTo>
                  <a:lnTo>
                    <a:pt x="199" y="19"/>
                  </a:lnTo>
                  <a:lnTo>
                    <a:pt x="179" y="16"/>
                  </a:lnTo>
                  <a:lnTo>
                    <a:pt x="160" y="17"/>
                  </a:lnTo>
                  <a:lnTo>
                    <a:pt x="135" y="19"/>
                  </a:lnTo>
                  <a:lnTo>
                    <a:pt x="111" y="22"/>
                  </a:lnTo>
                  <a:lnTo>
                    <a:pt x="86" y="27"/>
                  </a:lnTo>
                  <a:lnTo>
                    <a:pt x="62" y="32"/>
                  </a:lnTo>
                  <a:lnTo>
                    <a:pt x="40" y="38"/>
                  </a:lnTo>
                  <a:lnTo>
                    <a:pt x="18" y="45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13" y="37"/>
                  </a:lnTo>
                  <a:lnTo>
                    <a:pt x="23" y="31"/>
                  </a:lnTo>
                  <a:lnTo>
                    <a:pt x="35" y="27"/>
                  </a:lnTo>
                  <a:lnTo>
                    <a:pt x="50" y="22"/>
                  </a:lnTo>
                  <a:lnTo>
                    <a:pt x="67" y="17"/>
                  </a:lnTo>
                  <a:lnTo>
                    <a:pt x="81" y="14"/>
                  </a:lnTo>
                  <a:lnTo>
                    <a:pt x="96" y="9"/>
                  </a:lnTo>
                  <a:lnTo>
                    <a:pt x="113" y="6"/>
                  </a:lnTo>
                  <a:lnTo>
                    <a:pt x="125" y="1"/>
                  </a:lnTo>
                  <a:lnTo>
                    <a:pt x="135" y="0"/>
                  </a:lnTo>
                  <a:lnTo>
                    <a:pt x="145" y="0"/>
                  </a:lnTo>
                  <a:lnTo>
                    <a:pt x="155" y="0"/>
                  </a:lnTo>
                  <a:lnTo>
                    <a:pt x="167" y="1"/>
                  </a:lnTo>
                  <a:lnTo>
                    <a:pt x="177" y="4"/>
                  </a:lnTo>
                  <a:lnTo>
                    <a:pt x="187" y="6"/>
                  </a:lnTo>
                  <a:lnTo>
                    <a:pt x="197" y="9"/>
                  </a:lnTo>
                  <a:lnTo>
                    <a:pt x="206" y="13"/>
                  </a:lnTo>
                  <a:lnTo>
                    <a:pt x="211" y="17"/>
                  </a:lnTo>
                  <a:lnTo>
                    <a:pt x="214" y="22"/>
                  </a:lnTo>
                  <a:lnTo>
                    <a:pt x="214" y="22"/>
                  </a:lnTo>
                  <a:lnTo>
                    <a:pt x="214" y="2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3066" name="Freeform 58">
              <a:extLst>
                <a:ext uri="{FF2B5EF4-FFF2-40B4-BE49-F238E27FC236}">
                  <a16:creationId xmlns:a16="http://schemas.microsoft.com/office/drawing/2014/main" xmlns="" id="{65060DEC-41E1-4B90-A7F0-6E2917A58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" y="3888"/>
              <a:ext cx="218" cy="144"/>
            </a:xfrm>
            <a:custGeom>
              <a:avLst/>
              <a:gdLst>
                <a:gd name="T0" fmla="*/ 169 w 218"/>
                <a:gd name="T1" fmla="*/ 143 h 144"/>
                <a:gd name="T2" fmla="*/ 145 w 218"/>
                <a:gd name="T3" fmla="*/ 132 h 144"/>
                <a:gd name="T4" fmla="*/ 118 w 218"/>
                <a:gd name="T5" fmla="*/ 119 h 144"/>
                <a:gd name="T6" fmla="*/ 91 w 218"/>
                <a:gd name="T7" fmla="*/ 108 h 144"/>
                <a:gd name="T8" fmla="*/ 64 w 218"/>
                <a:gd name="T9" fmla="*/ 94 h 144"/>
                <a:gd name="T10" fmla="*/ 40 w 218"/>
                <a:gd name="T11" fmla="*/ 82 h 144"/>
                <a:gd name="T12" fmla="*/ 20 w 218"/>
                <a:gd name="T13" fmla="*/ 68 h 144"/>
                <a:gd name="T14" fmla="*/ 5 w 218"/>
                <a:gd name="T15" fmla="*/ 52 h 144"/>
                <a:gd name="T16" fmla="*/ 0 w 218"/>
                <a:gd name="T17" fmla="*/ 36 h 144"/>
                <a:gd name="T18" fmla="*/ 3 w 218"/>
                <a:gd name="T19" fmla="*/ 19 h 144"/>
                <a:gd name="T20" fmla="*/ 20 w 218"/>
                <a:gd name="T21" fmla="*/ 0 h 144"/>
                <a:gd name="T22" fmla="*/ 30 w 218"/>
                <a:gd name="T23" fmla="*/ 19 h 144"/>
                <a:gd name="T24" fmla="*/ 52 w 218"/>
                <a:gd name="T25" fmla="*/ 34 h 144"/>
                <a:gd name="T26" fmla="*/ 86 w 218"/>
                <a:gd name="T27" fmla="*/ 48 h 144"/>
                <a:gd name="T28" fmla="*/ 123 w 218"/>
                <a:gd name="T29" fmla="*/ 62 h 144"/>
                <a:gd name="T30" fmla="*/ 160 w 218"/>
                <a:gd name="T31" fmla="*/ 75 h 144"/>
                <a:gd name="T32" fmla="*/ 189 w 218"/>
                <a:gd name="T33" fmla="*/ 86 h 144"/>
                <a:gd name="T34" fmla="*/ 211 w 218"/>
                <a:gd name="T35" fmla="*/ 100 h 144"/>
                <a:gd name="T36" fmla="*/ 218 w 218"/>
                <a:gd name="T37" fmla="*/ 114 h 144"/>
                <a:gd name="T38" fmla="*/ 206 w 218"/>
                <a:gd name="T39" fmla="*/ 127 h 144"/>
                <a:gd name="T40" fmla="*/ 169 w 218"/>
                <a:gd name="T41" fmla="*/ 144 h 144"/>
                <a:gd name="T42" fmla="*/ 169 w 218"/>
                <a:gd name="T43" fmla="*/ 144 h 144"/>
                <a:gd name="T44" fmla="*/ 169 w 218"/>
                <a:gd name="T45" fmla="*/ 14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8" h="144">
                  <a:moveTo>
                    <a:pt x="169" y="143"/>
                  </a:moveTo>
                  <a:lnTo>
                    <a:pt x="145" y="132"/>
                  </a:lnTo>
                  <a:lnTo>
                    <a:pt x="118" y="119"/>
                  </a:lnTo>
                  <a:lnTo>
                    <a:pt x="91" y="108"/>
                  </a:lnTo>
                  <a:lnTo>
                    <a:pt x="64" y="94"/>
                  </a:lnTo>
                  <a:lnTo>
                    <a:pt x="40" y="82"/>
                  </a:lnTo>
                  <a:lnTo>
                    <a:pt x="20" y="68"/>
                  </a:lnTo>
                  <a:lnTo>
                    <a:pt x="5" y="52"/>
                  </a:lnTo>
                  <a:lnTo>
                    <a:pt x="0" y="36"/>
                  </a:lnTo>
                  <a:lnTo>
                    <a:pt x="3" y="19"/>
                  </a:lnTo>
                  <a:lnTo>
                    <a:pt x="20" y="0"/>
                  </a:lnTo>
                  <a:lnTo>
                    <a:pt x="30" y="19"/>
                  </a:lnTo>
                  <a:lnTo>
                    <a:pt x="52" y="34"/>
                  </a:lnTo>
                  <a:lnTo>
                    <a:pt x="86" y="48"/>
                  </a:lnTo>
                  <a:lnTo>
                    <a:pt x="123" y="62"/>
                  </a:lnTo>
                  <a:lnTo>
                    <a:pt x="160" y="75"/>
                  </a:lnTo>
                  <a:lnTo>
                    <a:pt x="189" y="86"/>
                  </a:lnTo>
                  <a:lnTo>
                    <a:pt x="211" y="100"/>
                  </a:lnTo>
                  <a:lnTo>
                    <a:pt x="218" y="114"/>
                  </a:lnTo>
                  <a:lnTo>
                    <a:pt x="206" y="127"/>
                  </a:lnTo>
                  <a:lnTo>
                    <a:pt x="169" y="144"/>
                  </a:lnTo>
                  <a:lnTo>
                    <a:pt x="169" y="144"/>
                  </a:lnTo>
                  <a:lnTo>
                    <a:pt x="169" y="143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3067" name="Freeform 59">
              <a:extLst>
                <a:ext uri="{FF2B5EF4-FFF2-40B4-BE49-F238E27FC236}">
                  <a16:creationId xmlns:a16="http://schemas.microsoft.com/office/drawing/2014/main" xmlns="" id="{4E48734C-0FF3-4C29-9057-E3D72E01D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" y="3917"/>
              <a:ext cx="213" cy="54"/>
            </a:xfrm>
            <a:custGeom>
              <a:avLst/>
              <a:gdLst>
                <a:gd name="T0" fmla="*/ 213 w 213"/>
                <a:gd name="T1" fmla="*/ 8 h 54"/>
                <a:gd name="T2" fmla="*/ 194 w 213"/>
                <a:gd name="T3" fmla="*/ 13 h 54"/>
                <a:gd name="T4" fmla="*/ 174 w 213"/>
                <a:gd name="T5" fmla="*/ 17 h 54"/>
                <a:gd name="T6" fmla="*/ 154 w 213"/>
                <a:gd name="T7" fmla="*/ 22 h 54"/>
                <a:gd name="T8" fmla="*/ 132 w 213"/>
                <a:gd name="T9" fmla="*/ 27 h 54"/>
                <a:gd name="T10" fmla="*/ 113 w 213"/>
                <a:gd name="T11" fmla="*/ 32 h 54"/>
                <a:gd name="T12" fmla="*/ 91 w 213"/>
                <a:gd name="T13" fmla="*/ 37 h 54"/>
                <a:gd name="T14" fmla="*/ 69 w 213"/>
                <a:gd name="T15" fmla="*/ 41 h 54"/>
                <a:gd name="T16" fmla="*/ 47 w 213"/>
                <a:gd name="T17" fmla="*/ 46 h 54"/>
                <a:gd name="T18" fmla="*/ 24 w 213"/>
                <a:gd name="T19" fmla="*/ 50 h 54"/>
                <a:gd name="T20" fmla="*/ 0 w 213"/>
                <a:gd name="T21" fmla="*/ 54 h 54"/>
                <a:gd name="T22" fmla="*/ 7 w 213"/>
                <a:gd name="T23" fmla="*/ 46 h 54"/>
                <a:gd name="T24" fmla="*/ 17 w 213"/>
                <a:gd name="T25" fmla="*/ 39 h 54"/>
                <a:gd name="T26" fmla="*/ 29 w 213"/>
                <a:gd name="T27" fmla="*/ 33 h 54"/>
                <a:gd name="T28" fmla="*/ 44 w 213"/>
                <a:gd name="T29" fmla="*/ 27 h 54"/>
                <a:gd name="T30" fmla="*/ 61 w 213"/>
                <a:gd name="T31" fmla="*/ 22 h 54"/>
                <a:gd name="T32" fmla="*/ 76 w 213"/>
                <a:gd name="T33" fmla="*/ 17 h 54"/>
                <a:gd name="T34" fmla="*/ 93 w 213"/>
                <a:gd name="T35" fmla="*/ 13 h 54"/>
                <a:gd name="T36" fmla="*/ 110 w 213"/>
                <a:gd name="T37" fmla="*/ 9 h 54"/>
                <a:gd name="T38" fmla="*/ 127 w 213"/>
                <a:gd name="T39" fmla="*/ 5 h 54"/>
                <a:gd name="T40" fmla="*/ 145 w 213"/>
                <a:gd name="T41" fmla="*/ 0 h 54"/>
                <a:gd name="T42" fmla="*/ 152 w 213"/>
                <a:gd name="T43" fmla="*/ 0 h 54"/>
                <a:gd name="T44" fmla="*/ 159 w 213"/>
                <a:gd name="T45" fmla="*/ 0 h 54"/>
                <a:gd name="T46" fmla="*/ 167 w 213"/>
                <a:gd name="T47" fmla="*/ 0 h 54"/>
                <a:gd name="T48" fmla="*/ 174 w 213"/>
                <a:gd name="T49" fmla="*/ 1 h 54"/>
                <a:gd name="T50" fmla="*/ 181 w 213"/>
                <a:gd name="T51" fmla="*/ 2 h 54"/>
                <a:gd name="T52" fmla="*/ 186 w 213"/>
                <a:gd name="T53" fmla="*/ 3 h 54"/>
                <a:gd name="T54" fmla="*/ 194 w 213"/>
                <a:gd name="T55" fmla="*/ 5 h 54"/>
                <a:gd name="T56" fmla="*/ 201 w 213"/>
                <a:gd name="T57" fmla="*/ 7 h 54"/>
                <a:gd name="T58" fmla="*/ 206 w 213"/>
                <a:gd name="T59" fmla="*/ 8 h 54"/>
                <a:gd name="T60" fmla="*/ 213 w 213"/>
                <a:gd name="T61" fmla="*/ 9 h 54"/>
                <a:gd name="T62" fmla="*/ 213 w 213"/>
                <a:gd name="T63" fmla="*/ 9 h 54"/>
                <a:gd name="T64" fmla="*/ 213 w 213"/>
                <a:gd name="T65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3" h="54">
                  <a:moveTo>
                    <a:pt x="213" y="8"/>
                  </a:moveTo>
                  <a:lnTo>
                    <a:pt x="194" y="13"/>
                  </a:lnTo>
                  <a:lnTo>
                    <a:pt x="174" y="17"/>
                  </a:lnTo>
                  <a:lnTo>
                    <a:pt x="154" y="22"/>
                  </a:lnTo>
                  <a:lnTo>
                    <a:pt x="132" y="27"/>
                  </a:lnTo>
                  <a:lnTo>
                    <a:pt x="113" y="32"/>
                  </a:lnTo>
                  <a:lnTo>
                    <a:pt x="91" y="37"/>
                  </a:lnTo>
                  <a:lnTo>
                    <a:pt x="69" y="41"/>
                  </a:lnTo>
                  <a:lnTo>
                    <a:pt x="47" y="46"/>
                  </a:lnTo>
                  <a:lnTo>
                    <a:pt x="24" y="50"/>
                  </a:lnTo>
                  <a:lnTo>
                    <a:pt x="0" y="54"/>
                  </a:lnTo>
                  <a:lnTo>
                    <a:pt x="7" y="46"/>
                  </a:lnTo>
                  <a:lnTo>
                    <a:pt x="17" y="39"/>
                  </a:lnTo>
                  <a:lnTo>
                    <a:pt x="29" y="33"/>
                  </a:lnTo>
                  <a:lnTo>
                    <a:pt x="44" y="27"/>
                  </a:lnTo>
                  <a:lnTo>
                    <a:pt x="61" y="22"/>
                  </a:lnTo>
                  <a:lnTo>
                    <a:pt x="76" y="17"/>
                  </a:lnTo>
                  <a:lnTo>
                    <a:pt x="93" y="13"/>
                  </a:lnTo>
                  <a:lnTo>
                    <a:pt x="110" y="9"/>
                  </a:lnTo>
                  <a:lnTo>
                    <a:pt x="127" y="5"/>
                  </a:lnTo>
                  <a:lnTo>
                    <a:pt x="145" y="0"/>
                  </a:lnTo>
                  <a:lnTo>
                    <a:pt x="152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81" y="2"/>
                  </a:lnTo>
                  <a:lnTo>
                    <a:pt x="186" y="3"/>
                  </a:lnTo>
                  <a:lnTo>
                    <a:pt x="194" y="5"/>
                  </a:lnTo>
                  <a:lnTo>
                    <a:pt x="201" y="7"/>
                  </a:lnTo>
                  <a:lnTo>
                    <a:pt x="206" y="8"/>
                  </a:lnTo>
                  <a:lnTo>
                    <a:pt x="213" y="9"/>
                  </a:lnTo>
                  <a:lnTo>
                    <a:pt x="213" y="9"/>
                  </a:lnTo>
                  <a:lnTo>
                    <a:pt x="213" y="8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3068" name="Freeform 60">
              <a:extLst>
                <a:ext uri="{FF2B5EF4-FFF2-40B4-BE49-F238E27FC236}">
                  <a16:creationId xmlns:a16="http://schemas.microsoft.com/office/drawing/2014/main" xmlns="" id="{B974250C-7C8C-467A-A708-285B0CCC0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" y="3958"/>
              <a:ext cx="221" cy="54"/>
            </a:xfrm>
            <a:custGeom>
              <a:avLst/>
              <a:gdLst>
                <a:gd name="T0" fmla="*/ 221 w 221"/>
                <a:gd name="T1" fmla="*/ 0 h 54"/>
                <a:gd name="T2" fmla="*/ 216 w 221"/>
                <a:gd name="T3" fmla="*/ 5 h 54"/>
                <a:gd name="T4" fmla="*/ 211 w 221"/>
                <a:gd name="T5" fmla="*/ 8 h 54"/>
                <a:gd name="T6" fmla="*/ 201 w 221"/>
                <a:gd name="T7" fmla="*/ 12 h 54"/>
                <a:gd name="T8" fmla="*/ 191 w 221"/>
                <a:gd name="T9" fmla="*/ 13 h 54"/>
                <a:gd name="T10" fmla="*/ 179 w 221"/>
                <a:gd name="T11" fmla="*/ 15 h 54"/>
                <a:gd name="T12" fmla="*/ 167 w 221"/>
                <a:gd name="T13" fmla="*/ 16 h 54"/>
                <a:gd name="T14" fmla="*/ 157 w 221"/>
                <a:gd name="T15" fmla="*/ 17 h 54"/>
                <a:gd name="T16" fmla="*/ 145 w 221"/>
                <a:gd name="T17" fmla="*/ 20 h 54"/>
                <a:gd name="T18" fmla="*/ 135 w 221"/>
                <a:gd name="T19" fmla="*/ 22 h 54"/>
                <a:gd name="T20" fmla="*/ 125 w 221"/>
                <a:gd name="T21" fmla="*/ 24 h 54"/>
                <a:gd name="T22" fmla="*/ 115 w 221"/>
                <a:gd name="T23" fmla="*/ 29 h 54"/>
                <a:gd name="T24" fmla="*/ 105 w 221"/>
                <a:gd name="T25" fmla="*/ 32 h 54"/>
                <a:gd name="T26" fmla="*/ 96 w 221"/>
                <a:gd name="T27" fmla="*/ 36 h 54"/>
                <a:gd name="T28" fmla="*/ 83 w 221"/>
                <a:gd name="T29" fmla="*/ 38 h 54"/>
                <a:gd name="T30" fmla="*/ 73 w 221"/>
                <a:gd name="T31" fmla="*/ 41 h 54"/>
                <a:gd name="T32" fmla="*/ 61 w 221"/>
                <a:gd name="T33" fmla="*/ 44 h 54"/>
                <a:gd name="T34" fmla="*/ 51 w 221"/>
                <a:gd name="T35" fmla="*/ 46 h 54"/>
                <a:gd name="T36" fmla="*/ 39 w 221"/>
                <a:gd name="T37" fmla="*/ 49 h 54"/>
                <a:gd name="T38" fmla="*/ 29 w 221"/>
                <a:gd name="T39" fmla="*/ 52 h 54"/>
                <a:gd name="T40" fmla="*/ 20 w 221"/>
                <a:gd name="T41" fmla="*/ 54 h 54"/>
                <a:gd name="T42" fmla="*/ 0 w 221"/>
                <a:gd name="T43" fmla="*/ 45 h 54"/>
                <a:gd name="T44" fmla="*/ 17 w 221"/>
                <a:gd name="T45" fmla="*/ 38 h 54"/>
                <a:gd name="T46" fmla="*/ 37 w 221"/>
                <a:gd name="T47" fmla="*/ 30 h 54"/>
                <a:gd name="T48" fmla="*/ 56 w 221"/>
                <a:gd name="T49" fmla="*/ 23 h 54"/>
                <a:gd name="T50" fmla="*/ 76 w 221"/>
                <a:gd name="T51" fmla="*/ 17 h 54"/>
                <a:gd name="T52" fmla="*/ 98 w 221"/>
                <a:gd name="T53" fmla="*/ 12 h 54"/>
                <a:gd name="T54" fmla="*/ 120 w 221"/>
                <a:gd name="T55" fmla="*/ 7 h 54"/>
                <a:gd name="T56" fmla="*/ 145 w 221"/>
                <a:gd name="T57" fmla="*/ 4 h 54"/>
                <a:gd name="T58" fmla="*/ 169 w 221"/>
                <a:gd name="T59" fmla="*/ 1 h 54"/>
                <a:gd name="T60" fmla="*/ 194 w 221"/>
                <a:gd name="T61" fmla="*/ 0 h 54"/>
                <a:gd name="T62" fmla="*/ 221 w 221"/>
                <a:gd name="T63" fmla="*/ 0 h 54"/>
                <a:gd name="T64" fmla="*/ 221 w 221"/>
                <a:gd name="T6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1" h="54">
                  <a:moveTo>
                    <a:pt x="221" y="0"/>
                  </a:moveTo>
                  <a:lnTo>
                    <a:pt x="216" y="5"/>
                  </a:lnTo>
                  <a:lnTo>
                    <a:pt x="211" y="8"/>
                  </a:lnTo>
                  <a:lnTo>
                    <a:pt x="201" y="12"/>
                  </a:lnTo>
                  <a:lnTo>
                    <a:pt x="191" y="13"/>
                  </a:lnTo>
                  <a:lnTo>
                    <a:pt x="179" y="15"/>
                  </a:lnTo>
                  <a:lnTo>
                    <a:pt x="167" y="16"/>
                  </a:lnTo>
                  <a:lnTo>
                    <a:pt x="157" y="17"/>
                  </a:lnTo>
                  <a:lnTo>
                    <a:pt x="145" y="20"/>
                  </a:lnTo>
                  <a:lnTo>
                    <a:pt x="135" y="22"/>
                  </a:lnTo>
                  <a:lnTo>
                    <a:pt x="125" y="24"/>
                  </a:lnTo>
                  <a:lnTo>
                    <a:pt x="115" y="29"/>
                  </a:lnTo>
                  <a:lnTo>
                    <a:pt x="105" y="32"/>
                  </a:lnTo>
                  <a:lnTo>
                    <a:pt x="96" y="36"/>
                  </a:lnTo>
                  <a:lnTo>
                    <a:pt x="83" y="38"/>
                  </a:lnTo>
                  <a:lnTo>
                    <a:pt x="73" y="41"/>
                  </a:lnTo>
                  <a:lnTo>
                    <a:pt x="61" y="44"/>
                  </a:lnTo>
                  <a:lnTo>
                    <a:pt x="51" y="46"/>
                  </a:lnTo>
                  <a:lnTo>
                    <a:pt x="39" y="49"/>
                  </a:lnTo>
                  <a:lnTo>
                    <a:pt x="29" y="52"/>
                  </a:lnTo>
                  <a:lnTo>
                    <a:pt x="20" y="54"/>
                  </a:lnTo>
                  <a:lnTo>
                    <a:pt x="0" y="45"/>
                  </a:lnTo>
                  <a:lnTo>
                    <a:pt x="17" y="38"/>
                  </a:lnTo>
                  <a:lnTo>
                    <a:pt x="37" y="30"/>
                  </a:lnTo>
                  <a:lnTo>
                    <a:pt x="56" y="23"/>
                  </a:lnTo>
                  <a:lnTo>
                    <a:pt x="76" y="17"/>
                  </a:lnTo>
                  <a:lnTo>
                    <a:pt x="98" y="12"/>
                  </a:lnTo>
                  <a:lnTo>
                    <a:pt x="120" y="7"/>
                  </a:lnTo>
                  <a:lnTo>
                    <a:pt x="145" y="4"/>
                  </a:lnTo>
                  <a:lnTo>
                    <a:pt x="169" y="1"/>
                  </a:lnTo>
                  <a:lnTo>
                    <a:pt x="194" y="0"/>
                  </a:lnTo>
                  <a:lnTo>
                    <a:pt x="221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3069" name="Freeform 61">
              <a:extLst>
                <a:ext uri="{FF2B5EF4-FFF2-40B4-BE49-F238E27FC236}">
                  <a16:creationId xmlns:a16="http://schemas.microsoft.com/office/drawing/2014/main" xmlns="" id="{1A7D8FC6-115B-4711-A8EC-B0770BBC6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" y="3999"/>
              <a:ext cx="934" cy="217"/>
            </a:xfrm>
            <a:custGeom>
              <a:avLst/>
              <a:gdLst>
                <a:gd name="T0" fmla="*/ 220 w 934"/>
                <a:gd name="T1" fmla="*/ 161 h 217"/>
                <a:gd name="T2" fmla="*/ 291 w 934"/>
                <a:gd name="T3" fmla="*/ 169 h 217"/>
                <a:gd name="T4" fmla="*/ 362 w 934"/>
                <a:gd name="T5" fmla="*/ 177 h 217"/>
                <a:gd name="T6" fmla="*/ 438 w 934"/>
                <a:gd name="T7" fmla="*/ 185 h 217"/>
                <a:gd name="T8" fmla="*/ 514 w 934"/>
                <a:gd name="T9" fmla="*/ 191 h 217"/>
                <a:gd name="T10" fmla="*/ 590 w 934"/>
                <a:gd name="T11" fmla="*/ 195 h 217"/>
                <a:gd name="T12" fmla="*/ 666 w 934"/>
                <a:gd name="T13" fmla="*/ 196 h 217"/>
                <a:gd name="T14" fmla="*/ 737 w 934"/>
                <a:gd name="T15" fmla="*/ 191 h 217"/>
                <a:gd name="T16" fmla="*/ 808 w 934"/>
                <a:gd name="T17" fmla="*/ 182 h 217"/>
                <a:gd name="T18" fmla="*/ 875 w 934"/>
                <a:gd name="T19" fmla="*/ 167 h 217"/>
                <a:gd name="T20" fmla="*/ 934 w 934"/>
                <a:gd name="T21" fmla="*/ 144 h 217"/>
                <a:gd name="T22" fmla="*/ 929 w 934"/>
                <a:gd name="T23" fmla="*/ 160 h 217"/>
                <a:gd name="T24" fmla="*/ 916 w 934"/>
                <a:gd name="T25" fmla="*/ 174 h 217"/>
                <a:gd name="T26" fmla="*/ 894 w 934"/>
                <a:gd name="T27" fmla="*/ 183 h 217"/>
                <a:gd name="T28" fmla="*/ 867 w 934"/>
                <a:gd name="T29" fmla="*/ 190 h 217"/>
                <a:gd name="T30" fmla="*/ 835 w 934"/>
                <a:gd name="T31" fmla="*/ 196 h 217"/>
                <a:gd name="T32" fmla="*/ 799 w 934"/>
                <a:gd name="T33" fmla="*/ 200 h 217"/>
                <a:gd name="T34" fmla="*/ 764 w 934"/>
                <a:gd name="T35" fmla="*/ 204 h 217"/>
                <a:gd name="T36" fmla="*/ 728 w 934"/>
                <a:gd name="T37" fmla="*/ 207 h 217"/>
                <a:gd name="T38" fmla="*/ 693 w 934"/>
                <a:gd name="T39" fmla="*/ 211 h 217"/>
                <a:gd name="T40" fmla="*/ 661 w 934"/>
                <a:gd name="T41" fmla="*/ 215 h 217"/>
                <a:gd name="T42" fmla="*/ 598 w 934"/>
                <a:gd name="T43" fmla="*/ 216 h 217"/>
                <a:gd name="T44" fmla="*/ 534 w 934"/>
                <a:gd name="T45" fmla="*/ 217 h 217"/>
                <a:gd name="T46" fmla="*/ 473 w 934"/>
                <a:gd name="T47" fmla="*/ 216 h 217"/>
                <a:gd name="T48" fmla="*/ 411 w 934"/>
                <a:gd name="T49" fmla="*/ 214 h 217"/>
                <a:gd name="T50" fmla="*/ 350 w 934"/>
                <a:gd name="T51" fmla="*/ 209 h 217"/>
                <a:gd name="T52" fmla="*/ 291 w 934"/>
                <a:gd name="T53" fmla="*/ 203 h 217"/>
                <a:gd name="T54" fmla="*/ 232 w 934"/>
                <a:gd name="T55" fmla="*/ 193 h 217"/>
                <a:gd name="T56" fmla="*/ 176 w 934"/>
                <a:gd name="T57" fmla="*/ 180 h 217"/>
                <a:gd name="T58" fmla="*/ 122 w 934"/>
                <a:gd name="T59" fmla="*/ 163 h 217"/>
                <a:gd name="T60" fmla="*/ 71 w 934"/>
                <a:gd name="T61" fmla="*/ 141 h 217"/>
                <a:gd name="T62" fmla="*/ 71 w 934"/>
                <a:gd name="T63" fmla="*/ 126 h 217"/>
                <a:gd name="T64" fmla="*/ 68 w 934"/>
                <a:gd name="T65" fmla="*/ 111 h 217"/>
                <a:gd name="T66" fmla="*/ 63 w 934"/>
                <a:gd name="T67" fmla="*/ 96 h 217"/>
                <a:gd name="T68" fmla="*/ 58 w 934"/>
                <a:gd name="T69" fmla="*/ 83 h 217"/>
                <a:gd name="T70" fmla="*/ 51 w 934"/>
                <a:gd name="T71" fmla="*/ 69 h 217"/>
                <a:gd name="T72" fmla="*/ 41 w 934"/>
                <a:gd name="T73" fmla="*/ 55 h 217"/>
                <a:gd name="T74" fmla="*/ 32 w 934"/>
                <a:gd name="T75" fmla="*/ 41 h 217"/>
                <a:gd name="T76" fmla="*/ 22 w 934"/>
                <a:gd name="T77" fmla="*/ 28 h 217"/>
                <a:gd name="T78" fmla="*/ 12 w 934"/>
                <a:gd name="T79" fmla="*/ 14 h 217"/>
                <a:gd name="T80" fmla="*/ 0 w 934"/>
                <a:gd name="T81" fmla="*/ 0 h 217"/>
                <a:gd name="T82" fmla="*/ 36 w 934"/>
                <a:gd name="T83" fmla="*/ 12 h 217"/>
                <a:gd name="T84" fmla="*/ 61 w 934"/>
                <a:gd name="T85" fmla="*/ 27 h 217"/>
                <a:gd name="T86" fmla="*/ 76 w 934"/>
                <a:gd name="T87" fmla="*/ 44 h 217"/>
                <a:gd name="T88" fmla="*/ 88 w 934"/>
                <a:gd name="T89" fmla="*/ 63 h 217"/>
                <a:gd name="T90" fmla="*/ 95 w 934"/>
                <a:gd name="T91" fmla="*/ 83 h 217"/>
                <a:gd name="T92" fmla="*/ 105 w 934"/>
                <a:gd name="T93" fmla="*/ 102 h 217"/>
                <a:gd name="T94" fmla="*/ 120 w 934"/>
                <a:gd name="T95" fmla="*/ 121 h 217"/>
                <a:gd name="T96" fmla="*/ 142 w 934"/>
                <a:gd name="T97" fmla="*/ 139 h 217"/>
                <a:gd name="T98" fmla="*/ 176 w 934"/>
                <a:gd name="T99" fmla="*/ 152 h 217"/>
                <a:gd name="T100" fmla="*/ 220 w 934"/>
                <a:gd name="T101" fmla="*/ 161 h 217"/>
                <a:gd name="T102" fmla="*/ 220 w 934"/>
                <a:gd name="T103" fmla="*/ 161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4" h="217">
                  <a:moveTo>
                    <a:pt x="220" y="161"/>
                  </a:moveTo>
                  <a:lnTo>
                    <a:pt x="291" y="169"/>
                  </a:lnTo>
                  <a:lnTo>
                    <a:pt x="362" y="177"/>
                  </a:lnTo>
                  <a:lnTo>
                    <a:pt x="438" y="185"/>
                  </a:lnTo>
                  <a:lnTo>
                    <a:pt x="514" y="191"/>
                  </a:lnTo>
                  <a:lnTo>
                    <a:pt x="590" y="195"/>
                  </a:lnTo>
                  <a:lnTo>
                    <a:pt x="666" y="196"/>
                  </a:lnTo>
                  <a:lnTo>
                    <a:pt x="737" y="191"/>
                  </a:lnTo>
                  <a:lnTo>
                    <a:pt x="808" y="182"/>
                  </a:lnTo>
                  <a:lnTo>
                    <a:pt x="875" y="167"/>
                  </a:lnTo>
                  <a:lnTo>
                    <a:pt x="934" y="144"/>
                  </a:lnTo>
                  <a:lnTo>
                    <a:pt x="929" y="160"/>
                  </a:lnTo>
                  <a:lnTo>
                    <a:pt x="916" y="174"/>
                  </a:lnTo>
                  <a:lnTo>
                    <a:pt x="894" y="183"/>
                  </a:lnTo>
                  <a:lnTo>
                    <a:pt x="867" y="190"/>
                  </a:lnTo>
                  <a:lnTo>
                    <a:pt x="835" y="196"/>
                  </a:lnTo>
                  <a:lnTo>
                    <a:pt x="799" y="200"/>
                  </a:lnTo>
                  <a:lnTo>
                    <a:pt x="764" y="204"/>
                  </a:lnTo>
                  <a:lnTo>
                    <a:pt x="728" y="207"/>
                  </a:lnTo>
                  <a:lnTo>
                    <a:pt x="693" y="211"/>
                  </a:lnTo>
                  <a:lnTo>
                    <a:pt x="661" y="215"/>
                  </a:lnTo>
                  <a:lnTo>
                    <a:pt x="598" y="216"/>
                  </a:lnTo>
                  <a:lnTo>
                    <a:pt x="534" y="217"/>
                  </a:lnTo>
                  <a:lnTo>
                    <a:pt x="473" y="216"/>
                  </a:lnTo>
                  <a:lnTo>
                    <a:pt x="411" y="214"/>
                  </a:lnTo>
                  <a:lnTo>
                    <a:pt x="350" y="209"/>
                  </a:lnTo>
                  <a:lnTo>
                    <a:pt x="291" y="203"/>
                  </a:lnTo>
                  <a:lnTo>
                    <a:pt x="232" y="193"/>
                  </a:lnTo>
                  <a:lnTo>
                    <a:pt x="176" y="180"/>
                  </a:lnTo>
                  <a:lnTo>
                    <a:pt x="122" y="163"/>
                  </a:lnTo>
                  <a:lnTo>
                    <a:pt x="71" y="141"/>
                  </a:lnTo>
                  <a:lnTo>
                    <a:pt x="71" y="126"/>
                  </a:lnTo>
                  <a:lnTo>
                    <a:pt x="68" y="111"/>
                  </a:lnTo>
                  <a:lnTo>
                    <a:pt x="63" y="96"/>
                  </a:lnTo>
                  <a:lnTo>
                    <a:pt x="58" y="83"/>
                  </a:lnTo>
                  <a:lnTo>
                    <a:pt x="51" y="69"/>
                  </a:lnTo>
                  <a:lnTo>
                    <a:pt x="41" y="55"/>
                  </a:lnTo>
                  <a:lnTo>
                    <a:pt x="32" y="41"/>
                  </a:lnTo>
                  <a:lnTo>
                    <a:pt x="22" y="28"/>
                  </a:lnTo>
                  <a:lnTo>
                    <a:pt x="12" y="1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61" y="27"/>
                  </a:lnTo>
                  <a:lnTo>
                    <a:pt x="76" y="44"/>
                  </a:lnTo>
                  <a:lnTo>
                    <a:pt x="88" y="63"/>
                  </a:lnTo>
                  <a:lnTo>
                    <a:pt x="95" y="83"/>
                  </a:lnTo>
                  <a:lnTo>
                    <a:pt x="105" y="102"/>
                  </a:lnTo>
                  <a:lnTo>
                    <a:pt x="120" y="121"/>
                  </a:lnTo>
                  <a:lnTo>
                    <a:pt x="142" y="139"/>
                  </a:lnTo>
                  <a:lnTo>
                    <a:pt x="176" y="152"/>
                  </a:lnTo>
                  <a:lnTo>
                    <a:pt x="220" y="161"/>
                  </a:lnTo>
                  <a:lnTo>
                    <a:pt x="220" y="16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3070" name="Freeform 62">
              <a:extLst>
                <a:ext uri="{FF2B5EF4-FFF2-40B4-BE49-F238E27FC236}">
                  <a16:creationId xmlns:a16="http://schemas.microsoft.com/office/drawing/2014/main" xmlns="" id="{8CA33771-CC30-48D0-A7DF-3977E9B46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" y="3743"/>
              <a:ext cx="101" cy="121"/>
            </a:xfrm>
            <a:custGeom>
              <a:avLst/>
              <a:gdLst>
                <a:gd name="T0" fmla="*/ 81 w 101"/>
                <a:gd name="T1" fmla="*/ 103 h 121"/>
                <a:gd name="T2" fmla="*/ 44 w 101"/>
                <a:gd name="T3" fmla="*/ 121 h 121"/>
                <a:gd name="T4" fmla="*/ 39 w 101"/>
                <a:gd name="T5" fmla="*/ 110 h 121"/>
                <a:gd name="T6" fmla="*/ 34 w 101"/>
                <a:gd name="T7" fmla="*/ 100 h 121"/>
                <a:gd name="T8" fmla="*/ 29 w 101"/>
                <a:gd name="T9" fmla="*/ 88 h 121"/>
                <a:gd name="T10" fmla="*/ 25 w 101"/>
                <a:gd name="T11" fmla="*/ 77 h 121"/>
                <a:gd name="T12" fmla="*/ 20 w 101"/>
                <a:gd name="T13" fmla="*/ 67 h 121"/>
                <a:gd name="T14" fmla="*/ 15 w 101"/>
                <a:gd name="T15" fmla="*/ 55 h 121"/>
                <a:gd name="T16" fmla="*/ 10 w 101"/>
                <a:gd name="T17" fmla="*/ 44 h 121"/>
                <a:gd name="T18" fmla="*/ 5 w 101"/>
                <a:gd name="T19" fmla="*/ 32 h 121"/>
                <a:gd name="T20" fmla="*/ 3 w 101"/>
                <a:gd name="T21" fmla="*/ 20 h 121"/>
                <a:gd name="T22" fmla="*/ 0 w 101"/>
                <a:gd name="T23" fmla="*/ 6 h 121"/>
                <a:gd name="T24" fmla="*/ 47 w 101"/>
                <a:gd name="T25" fmla="*/ 0 h 121"/>
                <a:gd name="T26" fmla="*/ 76 w 101"/>
                <a:gd name="T27" fmla="*/ 0 h 121"/>
                <a:gd name="T28" fmla="*/ 93 w 101"/>
                <a:gd name="T29" fmla="*/ 6 h 121"/>
                <a:gd name="T30" fmla="*/ 101 w 101"/>
                <a:gd name="T31" fmla="*/ 16 h 121"/>
                <a:gd name="T32" fmla="*/ 101 w 101"/>
                <a:gd name="T33" fmla="*/ 30 h 121"/>
                <a:gd name="T34" fmla="*/ 93 w 101"/>
                <a:gd name="T35" fmla="*/ 46 h 121"/>
                <a:gd name="T36" fmla="*/ 86 w 101"/>
                <a:gd name="T37" fmla="*/ 62 h 121"/>
                <a:gd name="T38" fmla="*/ 81 w 101"/>
                <a:gd name="T39" fmla="*/ 78 h 121"/>
                <a:gd name="T40" fmla="*/ 79 w 101"/>
                <a:gd name="T41" fmla="*/ 93 h 121"/>
                <a:gd name="T42" fmla="*/ 81 w 101"/>
                <a:gd name="T43" fmla="*/ 104 h 121"/>
                <a:gd name="T44" fmla="*/ 81 w 101"/>
                <a:gd name="T45" fmla="*/ 104 h 121"/>
                <a:gd name="T46" fmla="*/ 81 w 101"/>
                <a:gd name="T47" fmla="*/ 10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1" h="121">
                  <a:moveTo>
                    <a:pt x="81" y="103"/>
                  </a:moveTo>
                  <a:lnTo>
                    <a:pt x="44" y="121"/>
                  </a:lnTo>
                  <a:lnTo>
                    <a:pt x="39" y="110"/>
                  </a:lnTo>
                  <a:lnTo>
                    <a:pt x="34" y="100"/>
                  </a:lnTo>
                  <a:lnTo>
                    <a:pt x="29" y="88"/>
                  </a:lnTo>
                  <a:lnTo>
                    <a:pt x="25" y="77"/>
                  </a:lnTo>
                  <a:lnTo>
                    <a:pt x="20" y="67"/>
                  </a:lnTo>
                  <a:lnTo>
                    <a:pt x="15" y="55"/>
                  </a:lnTo>
                  <a:lnTo>
                    <a:pt x="10" y="44"/>
                  </a:lnTo>
                  <a:lnTo>
                    <a:pt x="5" y="32"/>
                  </a:lnTo>
                  <a:lnTo>
                    <a:pt x="3" y="20"/>
                  </a:lnTo>
                  <a:lnTo>
                    <a:pt x="0" y="6"/>
                  </a:lnTo>
                  <a:lnTo>
                    <a:pt x="47" y="0"/>
                  </a:lnTo>
                  <a:lnTo>
                    <a:pt x="76" y="0"/>
                  </a:lnTo>
                  <a:lnTo>
                    <a:pt x="93" y="6"/>
                  </a:lnTo>
                  <a:lnTo>
                    <a:pt x="101" y="16"/>
                  </a:lnTo>
                  <a:lnTo>
                    <a:pt x="101" y="30"/>
                  </a:lnTo>
                  <a:lnTo>
                    <a:pt x="93" y="46"/>
                  </a:lnTo>
                  <a:lnTo>
                    <a:pt x="86" y="62"/>
                  </a:lnTo>
                  <a:lnTo>
                    <a:pt x="81" y="78"/>
                  </a:lnTo>
                  <a:lnTo>
                    <a:pt x="79" y="93"/>
                  </a:lnTo>
                  <a:lnTo>
                    <a:pt x="81" y="104"/>
                  </a:lnTo>
                  <a:lnTo>
                    <a:pt x="81" y="104"/>
                  </a:lnTo>
                  <a:lnTo>
                    <a:pt x="81" y="10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3071" name="Freeform 63">
              <a:extLst>
                <a:ext uri="{FF2B5EF4-FFF2-40B4-BE49-F238E27FC236}">
                  <a16:creationId xmlns:a16="http://schemas.microsoft.com/office/drawing/2014/main" xmlns="" id="{7573E2EF-31C8-429E-923F-D644AD052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8" y="3747"/>
              <a:ext cx="122" cy="132"/>
            </a:xfrm>
            <a:custGeom>
              <a:avLst/>
              <a:gdLst>
                <a:gd name="T0" fmla="*/ 122 w 122"/>
                <a:gd name="T1" fmla="*/ 2 h 132"/>
                <a:gd name="T2" fmla="*/ 103 w 122"/>
                <a:gd name="T3" fmla="*/ 132 h 132"/>
                <a:gd name="T4" fmla="*/ 56 w 122"/>
                <a:gd name="T5" fmla="*/ 131 h 132"/>
                <a:gd name="T6" fmla="*/ 24 w 122"/>
                <a:gd name="T7" fmla="*/ 125 h 132"/>
                <a:gd name="T8" fmla="*/ 7 w 122"/>
                <a:gd name="T9" fmla="*/ 115 h 132"/>
                <a:gd name="T10" fmla="*/ 0 w 122"/>
                <a:gd name="T11" fmla="*/ 103 h 132"/>
                <a:gd name="T12" fmla="*/ 2 w 122"/>
                <a:gd name="T13" fmla="*/ 87 h 132"/>
                <a:gd name="T14" fmla="*/ 10 w 122"/>
                <a:gd name="T15" fmla="*/ 71 h 132"/>
                <a:gd name="T16" fmla="*/ 17 w 122"/>
                <a:gd name="T17" fmla="*/ 52 h 132"/>
                <a:gd name="T18" fmla="*/ 24 w 122"/>
                <a:gd name="T19" fmla="*/ 35 h 132"/>
                <a:gd name="T20" fmla="*/ 27 w 122"/>
                <a:gd name="T21" fmla="*/ 18 h 132"/>
                <a:gd name="T22" fmla="*/ 22 w 122"/>
                <a:gd name="T23" fmla="*/ 2 h 132"/>
                <a:gd name="T24" fmla="*/ 34 w 122"/>
                <a:gd name="T25" fmla="*/ 3 h 132"/>
                <a:gd name="T26" fmla="*/ 46 w 122"/>
                <a:gd name="T27" fmla="*/ 3 h 132"/>
                <a:gd name="T28" fmla="*/ 56 w 122"/>
                <a:gd name="T29" fmla="*/ 2 h 132"/>
                <a:gd name="T30" fmla="*/ 63 w 122"/>
                <a:gd name="T31" fmla="*/ 2 h 132"/>
                <a:gd name="T32" fmla="*/ 73 w 122"/>
                <a:gd name="T33" fmla="*/ 1 h 132"/>
                <a:gd name="T34" fmla="*/ 83 w 122"/>
                <a:gd name="T35" fmla="*/ 0 h 132"/>
                <a:gd name="T36" fmla="*/ 93 w 122"/>
                <a:gd name="T37" fmla="*/ 0 h 132"/>
                <a:gd name="T38" fmla="*/ 103 w 122"/>
                <a:gd name="T39" fmla="*/ 0 h 132"/>
                <a:gd name="T40" fmla="*/ 112 w 122"/>
                <a:gd name="T41" fmla="*/ 1 h 132"/>
                <a:gd name="T42" fmla="*/ 122 w 122"/>
                <a:gd name="T43" fmla="*/ 2 h 132"/>
                <a:gd name="T44" fmla="*/ 122 w 122"/>
                <a:gd name="T45" fmla="*/ 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2" h="132">
                  <a:moveTo>
                    <a:pt x="122" y="2"/>
                  </a:moveTo>
                  <a:lnTo>
                    <a:pt x="103" y="132"/>
                  </a:lnTo>
                  <a:lnTo>
                    <a:pt x="56" y="131"/>
                  </a:lnTo>
                  <a:lnTo>
                    <a:pt x="24" y="125"/>
                  </a:lnTo>
                  <a:lnTo>
                    <a:pt x="7" y="115"/>
                  </a:lnTo>
                  <a:lnTo>
                    <a:pt x="0" y="103"/>
                  </a:lnTo>
                  <a:lnTo>
                    <a:pt x="2" y="87"/>
                  </a:lnTo>
                  <a:lnTo>
                    <a:pt x="10" y="71"/>
                  </a:lnTo>
                  <a:lnTo>
                    <a:pt x="17" y="52"/>
                  </a:lnTo>
                  <a:lnTo>
                    <a:pt x="24" y="35"/>
                  </a:lnTo>
                  <a:lnTo>
                    <a:pt x="27" y="18"/>
                  </a:lnTo>
                  <a:lnTo>
                    <a:pt x="22" y="2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56" y="2"/>
                  </a:lnTo>
                  <a:lnTo>
                    <a:pt x="63" y="2"/>
                  </a:lnTo>
                  <a:lnTo>
                    <a:pt x="73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1"/>
                  </a:lnTo>
                  <a:lnTo>
                    <a:pt x="122" y="2"/>
                  </a:lnTo>
                  <a:lnTo>
                    <a:pt x="122" y="2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3072" name="Freeform 64">
              <a:extLst>
                <a:ext uri="{FF2B5EF4-FFF2-40B4-BE49-F238E27FC236}">
                  <a16:creationId xmlns:a16="http://schemas.microsoft.com/office/drawing/2014/main" xmlns="" id="{3CE7DB80-EFC6-4011-A4BA-1638F4F9C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3749"/>
              <a:ext cx="88" cy="185"/>
            </a:xfrm>
            <a:custGeom>
              <a:avLst/>
              <a:gdLst>
                <a:gd name="T0" fmla="*/ 88 w 88"/>
                <a:gd name="T1" fmla="*/ 0 h 185"/>
                <a:gd name="T2" fmla="*/ 88 w 88"/>
                <a:gd name="T3" fmla="*/ 19 h 185"/>
                <a:gd name="T4" fmla="*/ 88 w 88"/>
                <a:gd name="T5" fmla="*/ 38 h 185"/>
                <a:gd name="T6" fmla="*/ 86 w 88"/>
                <a:gd name="T7" fmla="*/ 56 h 185"/>
                <a:gd name="T8" fmla="*/ 86 w 88"/>
                <a:gd name="T9" fmla="*/ 75 h 185"/>
                <a:gd name="T10" fmla="*/ 86 w 88"/>
                <a:gd name="T11" fmla="*/ 94 h 185"/>
                <a:gd name="T12" fmla="*/ 83 w 88"/>
                <a:gd name="T13" fmla="*/ 112 h 185"/>
                <a:gd name="T14" fmla="*/ 81 w 88"/>
                <a:gd name="T15" fmla="*/ 130 h 185"/>
                <a:gd name="T16" fmla="*/ 76 w 88"/>
                <a:gd name="T17" fmla="*/ 150 h 185"/>
                <a:gd name="T18" fmla="*/ 71 w 88"/>
                <a:gd name="T19" fmla="*/ 168 h 185"/>
                <a:gd name="T20" fmla="*/ 64 w 88"/>
                <a:gd name="T21" fmla="*/ 185 h 185"/>
                <a:gd name="T22" fmla="*/ 34 w 88"/>
                <a:gd name="T23" fmla="*/ 173 h 185"/>
                <a:gd name="T24" fmla="*/ 14 w 88"/>
                <a:gd name="T25" fmla="*/ 157 h 185"/>
                <a:gd name="T26" fmla="*/ 2 w 88"/>
                <a:gd name="T27" fmla="*/ 139 h 185"/>
                <a:gd name="T28" fmla="*/ 0 w 88"/>
                <a:gd name="T29" fmla="*/ 120 h 185"/>
                <a:gd name="T30" fmla="*/ 2 w 88"/>
                <a:gd name="T31" fmla="*/ 99 h 185"/>
                <a:gd name="T32" fmla="*/ 7 w 88"/>
                <a:gd name="T33" fmla="*/ 79 h 185"/>
                <a:gd name="T34" fmla="*/ 12 w 88"/>
                <a:gd name="T35" fmla="*/ 58 h 185"/>
                <a:gd name="T36" fmla="*/ 17 w 88"/>
                <a:gd name="T37" fmla="*/ 38 h 185"/>
                <a:gd name="T38" fmla="*/ 22 w 88"/>
                <a:gd name="T39" fmla="*/ 18 h 185"/>
                <a:gd name="T40" fmla="*/ 19 w 88"/>
                <a:gd name="T41" fmla="*/ 0 h 185"/>
                <a:gd name="T42" fmla="*/ 88 w 88"/>
                <a:gd name="T43" fmla="*/ 0 h 185"/>
                <a:gd name="T44" fmla="*/ 88 w 88"/>
                <a:gd name="T4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8" h="185">
                  <a:moveTo>
                    <a:pt x="88" y="0"/>
                  </a:moveTo>
                  <a:lnTo>
                    <a:pt x="88" y="19"/>
                  </a:lnTo>
                  <a:lnTo>
                    <a:pt x="88" y="38"/>
                  </a:lnTo>
                  <a:lnTo>
                    <a:pt x="86" y="56"/>
                  </a:lnTo>
                  <a:lnTo>
                    <a:pt x="86" y="75"/>
                  </a:lnTo>
                  <a:lnTo>
                    <a:pt x="86" y="94"/>
                  </a:lnTo>
                  <a:lnTo>
                    <a:pt x="83" y="112"/>
                  </a:lnTo>
                  <a:lnTo>
                    <a:pt x="81" y="130"/>
                  </a:lnTo>
                  <a:lnTo>
                    <a:pt x="76" y="150"/>
                  </a:lnTo>
                  <a:lnTo>
                    <a:pt x="71" y="168"/>
                  </a:lnTo>
                  <a:lnTo>
                    <a:pt x="64" y="185"/>
                  </a:lnTo>
                  <a:lnTo>
                    <a:pt x="34" y="173"/>
                  </a:lnTo>
                  <a:lnTo>
                    <a:pt x="14" y="157"/>
                  </a:lnTo>
                  <a:lnTo>
                    <a:pt x="2" y="139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7" y="79"/>
                  </a:lnTo>
                  <a:lnTo>
                    <a:pt x="12" y="58"/>
                  </a:lnTo>
                  <a:lnTo>
                    <a:pt x="17" y="38"/>
                  </a:lnTo>
                  <a:lnTo>
                    <a:pt x="22" y="18"/>
                  </a:lnTo>
                  <a:lnTo>
                    <a:pt x="19" y="0"/>
                  </a:lnTo>
                  <a:lnTo>
                    <a:pt x="88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3073" name="Freeform 65">
              <a:extLst>
                <a:ext uri="{FF2B5EF4-FFF2-40B4-BE49-F238E27FC236}">
                  <a16:creationId xmlns:a16="http://schemas.microsoft.com/office/drawing/2014/main" xmlns="" id="{F3EE03CA-988D-44C7-B07E-3E75C1624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3977"/>
              <a:ext cx="275" cy="147"/>
            </a:xfrm>
            <a:custGeom>
              <a:avLst/>
              <a:gdLst>
                <a:gd name="T0" fmla="*/ 265 w 275"/>
                <a:gd name="T1" fmla="*/ 86 h 147"/>
                <a:gd name="T2" fmla="*/ 262 w 275"/>
                <a:gd name="T3" fmla="*/ 94 h 147"/>
                <a:gd name="T4" fmla="*/ 262 w 275"/>
                <a:gd name="T5" fmla="*/ 100 h 147"/>
                <a:gd name="T6" fmla="*/ 265 w 275"/>
                <a:gd name="T7" fmla="*/ 106 h 147"/>
                <a:gd name="T8" fmla="*/ 270 w 275"/>
                <a:gd name="T9" fmla="*/ 113 h 147"/>
                <a:gd name="T10" fmla="*/ 272 w 275"/>
                <a:gd name="T11" fmla="*/ 120 h 147"/>
                <a:gd name="T12" fmla="*/ 275 w 275"/>
                <a:gd name="T13" fmla="*/ 126 h 147"/>
                <a:gd name="T14" fmla="*/ 275 w 275"/>
                <a:gd name="T15" fmla="*/ 131 h 147"/>
                <a:gd name="T16" fmla="*/ 272 w 275"/>
                <a:gd name="T17" fmla="*/ 137 h 147"/>
                <a:gd name="T18" fmla="*/ 267 w 275"/>
                <a:gd name="T19" fmla="*/ 143 h 147"/>
                <a:gd name="T20" fmla="*/ 258 w 275"/>
                <a:gd name="T21" fmla="*/ 147 h 147"/>
                <a:gd name="T22" fmla="*/ 240 w 275"/>
                <a:gd name="T23" fmla="*/ 129 h 147"/>
                <a:gd name="T24" fmla="*/ 216 w 275"/>
                <a:gd name="T25" fmla="*/ 114 h 147"/>
                <a:gd name="T26" fmla="*/ 184 w 275"/>
                <a:gd name="T27" fmla="*/ 100 h 147"/>
                <a:gd name="T28" fmla="*/ 150 w 275"/>
                <a:gd name="T29" fmla="*/ 89 h 147"/>
                <a:gd name="T30" fmla="*/ 113 w 275"/>
                <a:gd name="T31" fmla="*/ 78 h 147"/>
                <a:gd name="T32" fmla="*/ 79 w 275"/>
                <a:gd name="T33" fmla="*/ 66 h 147"/>
                <a:gd name="T34" fmla="*/ 47 w 275"/>
                <a:gd name="T35" fmla="*/ 54 h 147"/>
                <a:gd name="T36" fmla="*/ 22 w 275"/>
                <a:gd name="T37" fmla="*/ 39 h 147"/>
                <a:gd name="T38" fmla="*/ 8 w 275"/>
                <a:gd name="T39" fmla="*/ 22 h 147"/>
                <a:gd name="T40" fmla="*/ 0 w 275"/>
                <a:gd name="T41" fmla="*/ 0 h 147"/>
                <a:gd name="T42" fmla="*/ 35 w 275"/>
                <a:gd name="T43" fmla="*/ 2 h 147"/>
                <a:gd name="T44" fmla="*/ 69 w 275"/>
                <a:gd name="T45" fmla="*/ 6 h 147"/>
                <a:gd name="T46" fmla="*/ 101 w 275"/>
                <a:gd name="T47" fmla="*/ 11 h 147"/>
                <a:gd name="T48" fmla="*/ 130 w 275"/>
                <a:gd name="T49" fmla="*/ 18 h 147"/>
                <a:gd name="T50" fmla="*/ 160 w 275"/>
                <a:gd name="T51" fmla="*/ 27 h 147"/>
                <a:gd name="T52" fmla="*/ 184 w 275"/>
                <a:gd name="T53" fmla="*/ 36 h 147"/>
                <a:gd name="T54" fmla="*/ 209 w 275"/>
                <a:gd name="T55" fmla="*/ 48 h 147"/>
                <a:gd name="T56" fmla="*/ 231 w 275"/>
                <a:gd name="T57" fmla="*/ 59 h 147"/>
                <a:gd name="T58" fmla="*/ 250 w 275"/>
                <a:gd name="T59" fmla="*/ 73 h 147"/>
                <a:gd name="T60" fmla="*/ 265 w 275"/>
                <a:gd name="T61" fmla="*/ 86 h 147"/>
                <a:gd name="T62" fmla="*/ 265 w 275"/>
                <a:gd name="T63" fmla="*/ 8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5" h="147">
                  <a:moveTo>
                    <a:pt x="265" y="86"/>
                  </a:moveTo>
                  <a:lnTo>
                    <a:pt x="262" y="94"/>
                  </a:lnTo>
                  <a:lnTo>
                    <a:pt x="262" y="100"/>
                  </a:lnTo>
                  <a:lnTo>
                    <a:pt x="265" y="106"/>
                  </a:lnTo>
                  <a:lnTo>
                    <a:pt x="270" y="113"/>
                  </a:lnTo>
                  <a:lnTo>
                    <a:pt x="272" y="120"/>
                  </a:lnTo>
                  <a:lnTo>
                    <a:pt x="275" y="126"/>
                  </a:lnTo>
                  <a:lnTo>
                    <a:pt x="275" y="131"/>
                  </a:lnTo>
                  <a:lnTo>
                    <a:pt x="272" y="137"/>
                  </a:lnTo>
                  <a:lnTo>
                    <a:pt x="267" y="143"/>
                  </a:lnTo>
                  <a:lnTo>
                    <a:pt x="258" y="147"/>
                  </a:lnTo>
                  <a:lnTo>
                    <a:pt x="240" y="129"/>
                  </a:lnTo>
                  <a:lnTo>
                    <a:pt x="216" y="114"/>
                  </a:lnTo>
                  <a:lnTo>
                    <a:pt x="184" y="100"/>
                  </a:lnTo>
                  <a:lnTo>
                    <a:pt x="150" y="89"/>
                  </a:lnTo>
                  <a:lnTo>
                    <a:pt x="113" y="78"/>
                  </a:lnTo>
                  <a:lnTo>
                    <a:pt x="79" y="66"/>
                  </a:lnTo>
                  <a:lnTo>
                    <a:pt x="47" y="54"/>
                  </a:lnTo>
                  <a:lnTo>
                    <a:pt x="22" y="39"/>
                  </a:lnTo>
                  <a:lnTo>
                    <a:pt x="8" y="22"/>
                  </a:lnTo>
                  <a:lnTo>
                    <a:pt x="0" y="0"/>
                  </a:lnTo>
                  <a:lnTo>
                    <a:pt x="35" y="2"/>
                  </a:lnTo>
                  <a:lnTo>
                    <a:pt x="69" y="6"/>
                  </a:lnTo>
                  <a:lnTo>
                    <a:pt x="101" y="11"/>
                  </a:lnTo>
                  <a:lnTo>
                    <a:pt x="130" y="18"/>
                  </a:lnTo>
                  <a:lnTo>
                    <a:pt x="160" y="27"/>
                  </a:lnTo>
                  <a:lnTo>
                    <a:pt x="184" y="36"/>
                  </a:lnTo>
                  <a:lnTo>
                    <a:pt x="209" y="48"/>
                  </a:lnTo>
                  <a:lnTo>
                    <a:pt x="231" y="59"/>
                  </a:lnTo>
                  <a:lnTo>
                    <a:pt x="250" y="73"/>
                  </a:lnTo>
                  <a:lnTo>
                    <a:pt x="265" y="86"/>
                  </a:lnTo>
                  <a:lnTo>
                    <a:pt x="265" y="86"/>
                  </a:lnTo>
                  <a:close/>
                </a:path>
              </a:pathLst>
            </a:custGeom>
            <a:solidFill>
              <a:srgbClr val="00F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3074" name="Freeform 66">
              <a:extLst>
                <a:ext uri="{FF2B5EF4-FFF2-40B4-BE49-F238E27FC236}">
                  <a16:creationId xmlns:a16="http://schemas.microsoft.com/office/drawing/2014/main" xmlns="" id="{686933C9-D36F-4B7F-8867-F09B307C6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" y="3893"/>
              <a:ext cx="272" cy="151"/>
            </a:xfrm>
            <a:custGeom>
              <a:avLst/>
              <a:gdLst>
                <a:gd name="T0" fmla="*/ 272 w 272"/>
                <a:gd name="T1" fmla="*/ 151 h 151"/>
                <a:gd name="T2" fmla="*/ 0 w 272"/>
                <a:gd name="T3" fmla="*/ 0 h 151"/>
                <a:gd name="T4" fmla="*/ 272 w 272"/>
                <a:gd name="T5" fmla="*/ 144 h 151"/>
                <a:gd name="T6" fmla="*/ 272 w 272"/>
                <a:gd name="T7" fmla="*/ 151 h 151"/>
                <a:gd name="T8" fmla="*/ 272 w 272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51">
                  <a:moveTo>
                    <a:pt x="272" y="151"/>
                  </a:moveTo>
                  <a:lnTo>
                    <a:pt x="0" y="0"/>
                  </a:lnTo>
                  <a:lnTo>
                    <a:pt x="272" y="144"/>
                  </a:lnTo>
                  <a:lnTo>
                    <a:pt x="272" y="151"/>
                  </a:lnTo>
                  <a:lnTo>
                    <a:pt x="272" y="151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3075" name="Freeform 67">
              <a:extLst>
                <a:ext uri="{FF2B5EF4-FFF2-40B4-BE49-F238E27FC236}">
                  <a16:creationId xmlns:a16="http://schemas.microsoft.com/office/drawing/2014/main" xmlns="" id="{DBF06246-1B84-4F32-8204-8144EB3F3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4015"/>
              <a:ext cx="309" cy="109"/>
            </a:xfrm>
            <a:custGeom>
              <a:avLst/>
              <a:gdLst>
                <a:gd name="T0" fmla="*/ 309 w 309"/>
                <a:gd name="T1" fmla="*/ 25 h 109"/>
                <a:gd name="T2" fmla="*/ 306 w 309"/>
                <a:gd name="T3" fmla="*/ 37 h 109"/>
                <a:gd name="T4" fmla="*/ 296 w 309"/>
                <a:gd name="T5" fmla="*/ 46 h 109"/>
                <a:gd name="T6" fmla="*/ 284 w 309"/>
                <a:gd name="T7" fmla="*/ 54 h 109"/>
                <a:gd name="T8" fmla="*/ 267 w 309"/>
                <a:gd name="T9" fmla="*/ 62 h 109"/>
                <a:gd name="T10" fmla="*/ 250 w 309"/>
                <a:gd name="T11" fmla="*/ 68 h 109"/>
                <a:gd name="T12" fmla="*/ 230 w 309"/>
                <a:gd name="T13" fmla="*/ 75 h 109"/>
                <a:gd name="T14" fmla="*/ 208 w 309"/>
                <a:gd name="T15" fmla="*/ 80 h 109"/>
                <a:gd name="T16" fmla="*/ 186 w 309"/>
                <a:gd name="T17" fmla="*/ 85 h 109"/>
                <a:gd name="T18" fmla="*/ 167 w 309"/>
                <a:gd name="T19" fmla="*/ 91 h 109"/>
                <a:gd name="T20" fmla="*/ 147 w 309"/>
                <a:gd name="T21" fmla="*/ 96 h 109"/>
                <a:gd name="T22" fmla="*/ 135 w 309"/>
                <a:gd name="T23" fmla="*/ 99 h 109"/>
                <a:gd name="T24" fmla="*/ 122 w 309"/>
                <a:gd name="T25" fmla="*/ 102 h 109"/>
                <a:gd name="T26" fmla="*/ 110 w 309"/>
                <a:gd name="T27" fmla="*/ 103 h 109"/>
                <a:gd name="T28" fmla="*/ 95 w 309"/>
                <a:gd name="T29" fmla="*/ 105 h 109"/>
                <a:gd name="T30" fmla="*/ 83 w 309"/>
                <a:gd name="T31" fmla="*/ 107 h 109"/>
                <a:gd name="T32" fmla="*/ 69 w 309"/>
                <a:gd name="T33" fmla="*/ 108 h 109"/>
                <a:gd name="T34" fmla="*/ 54 w 309"/>
                <a:gd name="T35" fmla="*/ 108 h 109"/>
                <a:gd name="T36" fmla="*/ 39 w 309"/>
                <a:gd name="T37" fmla="*/ 109 h 109"/>
                <a:gd name="T38" fmla="*/ 24 w 309"/>
                <a:gd name="T39" fmla="*/ 109 h 109"/>
                <a:gd name="T40" fmla="*/ 7 w 309"/>
                <a:gd name="T41" fmla="*/ 108 h 109"/>
                <a:gd name="T42" fmla="*/ 0 w 309"/>
                <a:gd name="T43" fmla="*/ 93 h 109"/>
                <a:gd name="T44" fmla="*/ 5 w 309"/>
                <a:gd name="T45" fmla="*/ 81 h 109"/>
                <a:gd name="T46" fmla="*/ 17 w 309"/>
                <a:gd name="T47" fmla="*/ 71 h 109"/>
                <a:gd name="T48" fmla="*/ 37 w 309"/>
                <a:gd name="T49" fmla="*/ 63 h 109"/>
                <a:gd name="T50" fmla="*/ 64 w 309"/>
                <a:gd name="T51" fmla="*/ 56 h 109"/>
                <a:gd name="T52" fmla="*/ 93 w 309"/>
                <a:gd name="T53" fmla="*/ 51 h 109"/>
                <a:gd name="T54" fmla="*/ 122 w 309"/>
                <a:gd name="T55" fmla="*/ 45 h 109"/>
                <a:gd name="T56" fmla="*/ 152 w 309"/>
                <a:gd name="T57" fmla="*/ 39 h 109"/>
                <a:gd name="T58" fmla="*/ 181 w 309"/>
                <a:gd name="T59" fmla="*/ 33 h 109"/>
                <a:gd name="T60" fmla="*/ 203 w 309"/>
                <a:gd name="T61" fmla="*/ 25 h 109"/>
                <a:gd name="T62" fmla="*/ 216 w 309"/>
                <a:gd name="T63" fmla="*/ 21 h 109"/>
                <a:gd name="T64" fmla="*/ 230 w 309"/>
                <a:gd name="T65" fmla="*/ 16 h 109"/>
                <a:gd name="T66" fmla="*/ 245 w 309"/>
                <a:gd name="T67" fmla="*/ 11 h 109"/>
                <a:gd name="T68" fmla="*/ 257 w 309"/>
                <a:gd name="T69" fmla="*/ 6 h 109"/>
                <a:gd name="T70" fmla="*/ 272 w 309"/>
                <a:gd name="T71" fmla="*/ 3 h 109"/>
                <a:gd name="T72" fmla="*/ 284 w 309"/>
                <a:gd name="T73" fmla="*/ 0 h 109"/>
                <a:gd name="T74" fmla="*/ 294 w 309"/>
                <a:gd name="T75" fmla="*/ 1 h 109"/>
                <a:gd name="T76" fmla="*/ 301 w 309"/>
                <a:gd name="T77" fmla="*/ 6 h 109"/>
                <a:gd name="T78" fmla="*/ 309 w 309"/>
                <a:gd name="T79" fmla="*/ 14 h 109"/>
                <a:gd name="T80" fmla="*/ 309 w 309"/>
                <a:gd name="T81" fmla="*/ 25 h 109"/>
                <a:gd name="T82" fmla="*/ 309 w 309"/>
                <a:gd name="T83" fmla="*/ 2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109">
                  <a:moveTo>
                    <a:pt x="309" y="25"/>
                  </a:moveTo>
                  <a:lnTo>
                    <a:pt x="306" y="37"/>
                  </a:lnTo>
                  <a:lnTo>
                    <a:pt x="296" y="46"/>
                  </a:lnTo>
                  <a:lnTo>
                    <a:pt x="284" y="54"/>
                  </a:lnTo>
                  <a:lnTo>
                    <a:pt x="267" y="62"/>
                  </a:lnTo>
                  <a:lnTo>
                    <a:pt x="250" y="68"/>
                  </a:lnTo>
                  <a:lnTo>
                    <a:pt x="230" y="75"/>
                  </a:lnTo>
                  <a:lnTo>
                    <a:pt x="208" y="80"/>
                  </a:lnTo>
                  <a:lnTo>
                    <a:pt x="186" y="85"/>
                  </a:lnTo>
                  <a:lnTo>
                    <a:pt x="167" y="91"/>
                  </a:lnTo>
                  <a:lnTo>
                    <a:pt x="147" y="96"/>
                  </a:lnTo>
                  <a:lnTo>
                    <a:pt x="135" y="99"/>
                  </a:lnTo>
                  <a:lnTo>
                    <a:pt x="122" y="102"/>
                  </a:lnTo>
                  <a:lnTo>
                    <a:pt x="110" y="103"/>
                  </a:lnTo>
                  <a:lnTo>
                    <a:pt x="95" y="105"/>
                  </a:lnTo>
                  <a:lnTo>
                    <a:pt x="83" y="107"/>
                  </a:lnTo>
                  <a:lnTo>
                    <a:pt x="69" y="108"/>
                  </a:lnTo>
                  <a:lnTo>
                    <a:pt x="54" y="108"/>
                  </a:lnTo>
                  <a:lnTo>
                    <a:pt x="39" y="109"/>
                  </a:lnTo>
                  <a:lnTo>
                    <a:pt x="24" y="109"/>
                  </a:lnTo>
                  <a:lnTo>
                    <a:pt x="7" y="108"/>
                  </a:lnTo>
                  <a:lnTo>
                    <a:pt x="0" y="93"/>
                  </a:lnTo>
                  <a:lnTo>
                    <a:pt x="5" y="81"/>
                  </a:lnTo>
                  <a:lnTo>
                    <a:pt x="17" y="71"/>
                  </a:lnTo>
                  <a:lnTo>
                    <a:pt x="37" y="63"/>
                  </a:lnTo>
                  <a:lnTo>
                    <a:pt x="64" y="56"/>
                  </a:lnTo>
                  <a:lnTo>
                    <a:pt x="93" y="51"/>
                  </a:lnTo>
                  <a:lnTo>
                    <a:pt x="122" y="45"/>
                  </a:lnTo>
                  <a:lnTo>
                    <a:pt x="152" y="39"/>
                  </a:lnTo>
                  <a:lnTo>
                    <a:pt x="181" y="33"/>
                  </a:lnTo>
                  <a:lnTo>
                    <a:pt x="203" y="25"/>
                  </a:lnTo>
                  <a:lnTo>
                    <a:pt x="216" y="21"/>
                  </a:lnTo>
                  <a:lnTo>
                    <a:pt x="230" y="16"/>
                  </a:lnTo>
                  <a:lnTo>
                    <a:pt x="245" y="11"/>
                  </a:lnTo>
                  <a:lnTo>
                    <a:pt x="257" y="6"/>
                  </a:lnTo>
                  <a:lnTo>
                    <a:pt x="272" y="3"/>
                  </a:lnTo>
                  <a:lnTo>
                    <a:pt x="284" y="0"/>
                  </a:lnTo>
                  <a:lnTo>
                    <a:pt x="294" y="1"/>
                  </a:lnTo>
                  <a:lnTo>
                    <a:pt x="301" y="6"/>
                  </a:lnTo>
                  <a:lnTo>
                    <a:pt x="309" y="14"/>
                  </a:lnTo>
                  <a:lnTo>
                    <a:pt x="309" y="25"/>
                  </a:lnTo>
                  <a:lnTo>
                    <a:pt x="309" y="25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3076" name="Freeform 68">
              <a:extLst>
                <a:ext uri="{FF2B5EF4-FFF2-40B4-BE49-F238E27FC236}">
                  <a16:creationId xmlns:a16="http://schemas.microsoft.com/office/drawing/2014/main" xmlns="" id="{59540F77-B576-4911-A3F2-B0D0D988A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" y="4058"/>
              <a:ext cx="451" cy="176"/>
            </a:xfrm>
            <a:custGeom>
              <a:avLst/>
              <a:gdLst>
                <a:gd name="T0" fmla="*/ 345 w 451"/>
                <a:gd name="T1" fmla="*/ 0 h 176"/>
                <a:gd name="T2" fmla="*/ 355 w 451"/>
                <a:gd name="T3" fmla="*/ 14 h 176"/>
                <a:gd name="T4" fmla="*/ 367 w 451"/>
                <a:gd name="T5" fmla="*/ 27 h 176"/>
                <a:gd name="T6" fmla="*/ 384 w 451"/>
                <a:gd name="T7" fmla="*/ 41 h 176"/>
                <a:gd name="T8" fmla="*/ 404 w 451"/>
                <a:gd name="T9" fmla="*/ 53 h 176"/>
                <a:gd name="T10" fmla="*/ 421 w 451"/>
                <a:gd name="T11" fmla="*/ 66 h 176"/>
                <a:gd name="T12" fmla="*/ 436 w 451"/>
                <a:gd name="T13" fmla="*/ 80 h 176"/>
                <a:gd name="T14" fmla="*/ 446 w 451"/>
                <a:gd name="T15" fmla="*/ 93 h 176"/>
                <a:gd name="T16" fmla="*/ 451 w 451"/>
                <a:gd name="T17" fmla="*/ 107 h 176"/>
                <a:gd name="T18" fmla="*/ 443 w 451"/>
                <a:gd name="T19" fmla="*/ 123 h 176"/>
                <a:gd name="T20" fmla="*/ 426 w 451"/>
                <a:gd name="T21" fmla="*/ 139 h 176"/>
                <a:gd name="T22" fmla="*/ 409 w 451"/>
                <a:gd name="T23" fmla="*/ 148 h 176"/>
                <a:gd name="T24" fmla="*/ 389 w 451"/>
                <a:gd name="T25" fmla="*/ 156 h 176"/>
                <a:gd name="T26" fmla="*/ 370 w 451"/>
                <a:gd name="T27" fmla="*/ 162 h 176"/>
                <a:gd name="T28" fmla="*/ 348 w 451"/>
                <a:gd name="T29" fmla="*/ 168 h 176"/>
                <a:gd name="T30" fmla="*/ 328 w 451"/>
                <a:gd name="T31" fmla="*/ 171 h 176"/>
                <a:gd name="T32" fmla="*/ 306 w 451"/>
                <a:gd name="T33" fmla="*/ 173 h 176"/>
                <a:gd name="T34" fmla="*/ 284 w 451"/>
                <a:gd name="T35" fmla="*/ 176 h 176"/>
                <a:gd name="T36" fmla="*/ 262 w 451"/>
                <a:gd name="T37" fmla="*/ 176 h 176"/>
                <a:gd name="T38" fmla="*/ 240 w 451"/>
                <a:gd name="T39" fmla="*/ 174 h 176"/>
                <a:gd name="T40" fmla="*/ 220 w 451"/>
                <a:gd name="T41" fmla="*/ 171 h 176"/>
                <a:gd name="T42" fmla="*/ 196 w 451"/>
                <a:gd name="T43" fmla="*/ 165 h 176"/>
                <a:gd name="T44" fmla="*/ 171 w 451"/>
                <a:gd name="T45" fmla="*/ 158 h 176"/>
                <a:gd name="T46" fmla="*/ 147 w 451"/>
                <a:gd name="T47" fmla="*/ 152 h 176"/>
                <a:gd name="T48" fmla="*/ 122 w 451"/>
                <a:gd name="T49" fmla="*/ 145 h 176"/>
                <a:gd name="T50" fmla="*/ 98 w 451"/>
                <a:gd name="T51" fmla="*/ 137 h 176"/>
                <a:gd name="T52" fmla="*/ 76 w 451"/>
                <a:gd name="T53" fmla="*/ 128 h 176"/>
                <a:gd name="T54" fmla="*/ 54 w 451"/>
                <a:gd name="T55" fmla="*/ 118 h 176"/>
                <a:gd name="T56" fmla="*/ 34 w 451"/>
                <a:gd name="T57" fmla="*/ 108 h 176"/>
                <a:gd name="T58" fmla="*/ 17 w 451"/>
                <a:gd name="T59" fmla="*/ 98 h 176"/>
                <a:gd name="T60" fmla="*/ 0 w 451"/>
                <a:gd name="T61" fmla="*/ 85 h 176"/>
                <a:gd name="T62" fmla="*/ 41 w 451"/>
                <a:gd name="T63" fmla="*/ 85 h 176"/>
                <a:gd name="T64" fmla="*/ 80 w 451"/>
                <a:gd name="T65" fmla="*/ 81 h 176"/>
                <a:gd name="T66" fmla="*/ 120 w 451"/>
                <a:gd name="T67" fmla="*/ 75 h 176"/>
                <a:gd name="T68" fmla="*/ 154 w 451"/>
                <a:gd name="T69" fmla="*/ 67 h 176"/>
                <a:gd name="T70" fmla="*/ 191 w 451"/>
                <a:gd name="T71" fmla="*/ 57 h 176"/>
                <a:gd name="T72" fmla="*/ 223 w 451"/>
                <a:gd name="T73" fmla="*/ 46 h 176"/>
                <a:gd name="T74" fmla="*/ 257 w 451"/>
                <a:gd name="T75" fmla="*/ 35 h 176"/>
                <a:gd name="T76" fmla="*/ 286 w 451"/>
                <a:gd name="T77" fmla="*/ 22 h 176"/>
                <a:gd name="T78" fmla="*/ 318 w 451"/>
                <a:gd name="T79" fmla="*/ 11 h 176"/>
                <a:gd name="T80" fmla="*/ 345 w 451"/>
                <a:gd name="T81" fmla="*/ 0 h 176"/>
                <a:gd name="T82" fmla="*/ 345 w 451"/>
                <a:gd name="T8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1" h="176">
                  <a:moveTo>
                    <a:pt x="345" y="0"/>
                  </a:moveTo>
                  <a:lnTo>
                    <a:pt x="355" y="14"/>
                  </a:lnTo>
                  <a:lnTo>
                    <a:pt x="367" y="27"/>
                  </a:lnTo>
                  <a:lnTo>
                    <a:pt x="384" y="41"/>
                  </a:lnTo>
                  <a:lnTo>
                    <a:pt x="404" y="53"/>
                  </a:lnTo>
                  <a:lnTo>
                    <a:pt x="421" y="66"/>
                  </a:lnTo>
                  <a:lnTo>
                    <a:pt x="436" y="80"/>
                  </a:lnTo>
                  <a:lnTo>
                    <a:pt x="446" y="93"/>
                  </a:lnTo>
                  <a:lnTo>
                    <a:pt x="451" y="107"/>
                  </a:lnTo>
                  <a:lnTo>
                    <a:pt x="443" y="123"/>
                  </a:lnTo>
                  <a:lnTo>
                    <a:pt x="426" y="139"/>
                  </a:lnTo>
                  <a:lnTo>
                    <a:pt x="409" y="148"/>
                  </a:lnTo>
                  <a:lnTo>
                    <a:pt x="389" y="156"/>
                  </a:lnTo>
                  <a:lnTo>
                    <a:pt x="370" y="162"/>
                  </a:lnTo>
                  <a:lnTo>
                    <a:pt x="348" y="168"/>
                  </a:lnTo>
                  <a:lnTo>
                    <a:pt x="328" y="171"/>
                  </a:lnTo>
                  <a:lnTo>
                    <a:pt x="306" y="173"/>
                  </a:lnTo>
                  <a:lnTo>
                    <a:pt x="284" y="176"/>
                  </a:lnTo>
                  <a:lnTo>
                    <a:pt x="262" y="176"/>
                  </a:lnTo>
                  <a:lnTo>
                    <a:pt x="240" y="174"/>
                  </a:lnTo>
                  <a:lnTo>
                    <a:pt x="220" y="171"/>
                  </a:lnTo>
                  <a:lnTo>
                    <a:pt x="196" y="165"/>
                  </a:lnTo>
                  <a:lnTo>
                    <a:pt x="171" y="158"/>
                  </a:lnTo>
                  <a:lnTo>
                    <a:pt x="147" y="152"/>
                  </a:lnTo>
                  <a:lnTo>
                    <a:pt x="122" y="145"/>
                  </a:lnTo>
                  <a:lnTo>
                    <a:pt x="98" y="137"/>
                  </a:lnTo>
                  <a:lnTo>
                    <a:pt x="76" y="128"/>
                  </a:lnTo>
                  <a:lnTo>
                    <a:pt x="54" y="118"/>
                  </a:lnTo>
                  <a:lnTo>
                    <a:pt x="34" y="108"/>
                  </a:lnTo>
                  <a:lnTo>
                    <a:pt x="17" y="98"/>
                  </a:lnTo>
                  <a:lnTo>
                    <a:pt x="0" y="85"/>
                  </a:lnTo>
                  <a:lnTo>
                    <a:pt x="41" y="85"/>
                  </a:lnTo>
                  <a:lnTo>
                    <a:pt x="80" y="81"/>
                  </a:lnTo>
                  <a:lnTo>
                    <a:pt x="120" y="75"/>
                  </a:lnTo>
                  <a:lnTo>
                    <a:pt x="154" y="67"/>
                  </a:lnTo>
                  <a:lnTo>
                    <a:pt x="191" y="57"/>
                  </a:lnTo>
                  <a:lnTo>
                    <a:pt x="223" y="46"/>
                  </a:lnTo>
                  <a:lnTo>
                    <a:pt x="257" y="35"/>
                  </a:lnTo>
                  <a:lnTo>
                    <a:pt x="286" y="22"/>
                  </a:lnTo>
                  <a:lnTo>
                    <a:pt x="318" y="11"/>
                  </a:lnTo>
                  <a:lnTo>
                    <a:pt x="345" y="0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grpSp>
          <p:nvGrpSpPr>
            <p:cNvPr id="43077" name="Group 69">
              <a:extLst>
                <a:ext uri="{FF2B5EF4-FFF2-40B4-BE49-F238E27FC236}">
                  <a16:creationId xmlns:a16="http://schemas.microsoft.com/office/drawing/2014/main" xmlns="" id="{2817AD11-DFA5-4F70-A6B1-648C410AD470}"/>
                </a:ext>
              </a:extLst>
            </p:cNvPr>
            <p:cNvGrpSpPr>
              <a:grpSpLocks/>
            </p:cNvGrpSpPr>
            <p:nvPr/>
          </p:nvGrpSpPr>
          <p:grpSpPr bwMode="auto">
            <a:xfrm rot="-665025">
              <a:off x="1241" y="3611"/>
              <a:ext cx="1166" cy="666"/>
              <a:chOff x="1226" y="3481"/>
              <a:chExt cx="1166" cy="666"/>
            </a:xfrm>
          </p:grpSpPr>
          <p:sp>
            <p:nvSpPr>
              <p:cNvPr id="43078" name="Freeform 70">
                <a:extLst>
                  <a:ext uri="{FF2B5EF4-FFF2-40B4-BE49-F238E27FC236}">
                    <a16:creationId xmlns:a16="http://schemas.microsoft.com/office/drawing/2014/main" xmlns="" id="{049AA650-9586-4231-A678-8B986FF35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9" y="3481"/>
                <a:ext cx="892" cy="666"/>
              </a:xfrm>
              <a:custGeom>
                <a:avLst/>
                <a:gdLst>
                  <a:gd name="T0" fmla="*/ 620 w 892"/>
                  <a:gd name="T1" fmla="*/ 342 h 666"/>
                  <a:gd name="T2" fmla="*/ 622 w 892"/>
                  <a:gd name="T3" fmla="*/ 394 h 666"/>
                  <a:gd name="T4" fmla="*/ 637 w 892"/>
                  <a:gd name="T5" fmla="*/ 448 h 666"/>
                  <a:gd name="T6" fmla="*/ 676 w 892"/>
                  <a:gd name="T7" fmla="*/ 496 h 666"/>
                  <a:gd name="T8" fmla="*/ 755 w 892"/>
                  <a:gd name="T9" fmla="*/ 534 h 666"/>
                  <a:gd name="T10" fmla="*/ 828 w 892"/>
                  <a:gd name="T11" fmla="*/ 557 h 666"/>
                  <a:gd name="T12" fmla="*/ 858 w 892"/>
                  <a:gd name="T13" fmla="*/ 578 h 666"/>
                  <a:gd name="T14" fmla="*/ 882 w 892"/>
                  <a:gd name="T15" fmla="*/ 602 h 666"/>
                  <a:gd name="T16" fmla="*/ 892 w 892"/>
                  <a:gd name="T17" fmla="*/ 628 h 666"/>
                  <a:gd name="T18" fmla="*/ 882 w 892"/>
                  <a:gd name="T19" fmla="*/ 654 h 666"/>
                  <a:gd name="T20" fmla="*/ 850 w 892"/>
                  <a:gd name="T21" fmla="*/ 647 h 666"/>
                  <a:gd name="T22" fmla="*/ 809 w 892"/>
                  <a:gd name="T23" fmla="*/ 608 h 666"/>
                  <a:gd name="T24" fmla="*/ 762 w 892"/>
                  <a:gd name="T25" fmla="*/ 568 h 666"/>
                  <a:gd name="T26" fmla="*/ 711 w 892"/>
                  <a:gd name="T27" fmla="*/ 530 h 666"/>
                  <a:gd name="T28" fmla="*/ 649 w 892"/>
                  <a:gd name="T29" fmla="*/ 496 h 666"/>
                  <a:gd name="T30" fmla="*/ 598 w 892"/>
                  <a:gd name="T31" fmla="*/ 464 h 666"/>
                  <a:gd name="T32" fmla="*/ 583 w 892"/>
                  <a:gd name="T33" fmla="*/ 426 h 666"/>
                  <a:gd name="T34" fmla="*/ 586 w 892"/>
                  <a:gd name="T35" fmla="*/ 388 h 666"/>
                  <a:gd name="T36" fmla="*/ 590 w 892"/>
                  <a:gd name="T37" fmla="*/ 349 h 666"/>
                  <a:gd name="T38" fmla="*/ 586 w 892"/>
                  <a:gd name="T39" fmla="*/ 310 h 666"/>
                  <a:gd name="T40" fmla="*/ 541 w 892"/>
                  <a:gd name="T41" fmla="*/ 256 h 666"/>
                  <a:gd name="T42" fmla="*/ 463 w 892"/>
                  <a:gd name="T43" fmla="*/ 186 h 666"/>
                  <a:gd name="T44" fmla="*/ 358 w 892"/>
                  <a:gd name="T45" fmla="*/ 120 h 666"/>
                  <a:gd name="T46" fmla="*/ 230 w 892"/>
                  <a:gd name="T47" fmla="*/ 64 h 666"/>
                  <a:gd name="T48" fmla="*/ 83 w 892"/>
                  <a:gd name="T49" fmla="*/ 24 h 666"/>
                  <a:gd name="T50" fmla="*/ 37 w 892"/>
                  <a:gd name="T51" fmla="*/ 2 h 666"/>
                  <a:gd name="T52" fmla="*/ 108 w 892"/>
                  <a:gd name="T53" fmla="*/ 2 h 666"/>
                  <a:gd name="T54" fmla="*/ 179 w 892"/>
                  <a:gd name="T55" fmla="*/ 18 h 666"/>
                  <a:gd name="T56" fmla="*/ 245 w 892"/>
                  <a:gd name="T57" fmla="*/ 42 h 666"/>
                  <a:gd name="T58" fmla="*/ 306 w 892"/>
                  <a:gd name="T59" fmla="*/ 68 h 666"/>
                  <a:gd name="T60" fmla="*/ 367 w 892"/>
                  <a:gd name="T61" fmla="*/ 101 h 666"/>
                  <a:gd name="T62" fmla="*/ 434 w 892"/>
                  <a:gd name="T63" fmla="*/ 146 h 666"/>
                  <a:gd name="T64" fmla="*/ 497 w 892"/>
                  <a:gd name="T65" fmla="*/ 193 h 666"/>
                  <a:gd name="T66" fmla="*/ 551 w 892"/>
                  <a:gd name="T67" fmla="*/ 241 h 666"/>
                  <a:gd name="T68" fmla="*/ 598 w 892"/>
                  <a:gd name="T69" fmla="*/ 290 h 666"/>
                  <a:gd name="T70" fmla="*/ 617 w 892"/>
                  <a:gd name="T71" fmla="*/ 317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92" h="666">
                    <a:moveTo>
                      <a:pt x="617" y="316"/>
                    </a:moveTo>
                    <a:lnTo>
                      <a:pt x="620" y="342"/>
                    </a:lnTo>
                    <a:lnTo>
                      <a:pt x="620" y="368"/>
                    </a:lnTo>
                    <a:lnTo>
                      <a:pt x="622" y="394"/>
                    </a:lnTo>
                    <a:lnTo>
                      <a:pt x="627" y="422"/>
                    </a:lnTo>
                    <a:lnTo>
                      <a:pt x="637" y="448"/>
                    </a:lnTo>
                    <a:lnTo>
                      <a:pt x="652" y="473"/>
                    </a:lnTo>
                    <a:lnTo>
                      <a:pt x="676" y="496"/>
                    </a:lnTo>
                    <a:lnTo>
                      <a:pt x="711" y="517"/>
                    </a:lnTo>
                    <a:lnTo>
                      <a:pt x="755" y="534"/>
                    </a:lnTo>
                    <a:lnTo>
                      <a:pt x="811" y="546"/>
                    </a:lnTo>
                    <a:lnTo>
                      <a:pt x="828" y="557"/>
                    </a:lnTo>
                    <a:lnTo>
                      <a:pt x="845" y="567"/>
                    </a:lnTo>
                    <a:lnTo>
                      <a:pt x="858" y="578"/>
                    </a:lnTo>
                    <a:lnTo>
                      <a:pt x="872" y="590"/>
                    </a:lnTo>
                    <a:lnTo>
                      <a:pt x="882" y="602"/>
                    </a:lnTo>
                    <a:lnTo>
                      <a:pt x="890" y="615"/>
                    </a:lnTo>
                    <a:lnTo>
                      <a:pt x="892" y="628"/>
                    </a:lnTo>
                    <a:lnTo>
                      <a:pt x="890" y="640"/>
                    </a:lnTo>
                    <a:lnTo>
                      <a:pt x="882" y="654"/>
                    </a:lnTo>
                    <a:lnTo>
                      <a:pt x="870" y="666"/>
                    </a:lnTo>
                    <a:lnTo>
                      <a:pt x="850" y="647"/>
                    </a:lnTo>
                    <a:lnTo>
                      <a:pt x="831" y="628"/>
                    </a:lnTo>
                    <a:lnTo>
                      <a:pt x="809" y="608"/>
                    </a:lnTo>
                    <a:lnTo>
                      <a:pt x="787" y="589"/>
                    </a:lnTo>
                    <a:lnTo>
                      <a:pt x="762" y="568"/>
                    </a:lnTo>
                    <a:lnTo>
                      <a:pt x="738" y="550"/>
                    </a:lnTo>
                    <a:lnTo>
                      <a:pt x="711" y="530"/>
                    </a:lnTo>
                    <a:lnTo>
                      <a:pt x="681" y="513"/>
                    </a:lnTo>
                    <a:lnTo>
                      <a:pt x="649" y="496"/>
                    </a:lnTo>
                    <a:lnTo>
                      <a:pt x="617" y="481"/>
                    </a:lnTo>
                    <a:lnTo>
                      <a:pt x="598" y="464"/>
                    </a:lnTo>
                    <a:lnTo>
                      <a:pt x="588" y="446"/>
                    </a:lnTo>
                    <a:lnTo>
                      <a:pt x="583" y="426"/>
                    </a:lnTo>
                    <a:lnTo>
                      <a:pt x="583" y="407"/>
                    </a:lnTo>
                    <a:lnTo>
                      <a:pt x="586" y="388"/>
                    </a:lnTo>
                    <a:lnTo>
                      <a:pt x="588" y="368"/>
                    </a:lnTo>
                    <a:lnTo>
                      <a:pt x="590" y="349"/>
                    </a:lnTo>
                    <a:lnTo>
                      <a:pt x="590" y="329"/>
                    </a:lnTo>
                    <a:lnTo>
                      <a:pt x="586" y="310"/>
                    </a:lnTo>
                    <a:lnTo>
                      <a:pt x="573" y="290"/>
                    </a:lnTo>
                    <a:lnTo>
                      <a:pt x="541" y="256"/>
                    </a:lnTo>
                    <a:lnTo>
                      <a:pt x="505" y="221"/>
                    </a:lnTo>
                    <a:lnTo>
                      <a:pt x="463" y="186"/>
                    </a:lnTo>
                    <a:lnTo>
                      <a:pt x="414" y="152"/>
                    </a:lnTo>
                    <a:lnTo>
                      <a:pt x="358" y="120"/>
                    </a:lnTo>
                    <a:lnTo>
                      <a:pt x="296" y="90"/>
                    </a:lnTo>
                    <a:lnTo>
                      <a:pt x="230" y="64"/>
                    </a:lnTo>
                    <a:lnTo>
                      <a:pt x="159" y="42"/>
                    </a:lnTo>
                    <a:lnTo>
                      <a:pt x="83" y="24"/>
                    </a:lnTo>
                    <a:lnTo>
                      <a:pt x="0" y="12"/>
                    </a:lnTo>
                    <a:lnTo>
                      <a:pt x="37" y="2"/>
                    </a:lnTo>
                    <a:lnTo>
                      <a:pt x="73" y="0"/>
                    </a:lnTo>
                    <a:lnTo>
                      <a:pt x="108" y="2"/>
                    </a:lnTo>
                    <a:lnTo>
                      <a:pt x="144" y="9"/>
                    </a:lnTo>
                    <a:lnTo>
                      <a:pt x="179" y="18"/>
                    </a:lnTo>
                    <a:lnTo>
                      <a:pt x="211" y="30"/>
                    </a:lnTo>
                    <a:lnTo>
                      <a:pt x="245" y="42"/>
                    </a:lnTo>
                    <a:lnTo>
                      <a:pt x="277" y="56"/>
                    </a:lnTo>
                    <a:lnTo>
                      <a:pt x="306" y="68"/>
                    </a:lnTo>
                    <a:lnTo>
                      <a:pt x="333" y="78"/>
                    </a:lnTo>
                    <a:lnTo>
                      <a:pt x="367" y="101"/>
                    </a:lnTo>
                    <a:lnTo>
                      <a:pt x="402" y="124"/>
                    </a:lnTo>
                    <a:lnTo>
                      <a:pt x="434" y="146"/>
                    </a:lnTo>
                    <a:lnTo>
                      <a:pt x="465" y="169"/>
                    </a:lnTo>
                    <a:lnTo>
                      <a:pt x="497" y="193"/>
                    </a:lnTo>
                    <a:lnTo>
                      <a:pt x="524" y="216"/>
                    </a:lnTo>
                    <a:lnTo>
                      <a:pt x="551" y="241"/>
                    </a:lnTo>
                    <a:lnTo>
                      <a:pt x="576" y="265"/>
                    </a:lnTo>
                    <a:lnTo>
                      <a:pt x="598" y="290"/>
                    </a:lnTo>
                    <a:lnTo>
                      <a:pt x="617" y="317"/>
                    </a:lnTo>
                    <a:lnTo>
                      <a:pt x="617" y="317"/>
                    </a:lnTo>
                    <a:lnTo>
                      <a:pt x="617" y="316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anose="020B7200000000000000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079" name="Freeform 71">
                <a:extLst>
                  <a:ext uri="{FF2B5EF4-FFF2-40B4-BE49-F238E27FC236}">
                    <a16:creationId xmlns:a16="http://schemas.microsoft.com/office/drawing/2014/main" xmlns="" id="{79F5A3AF-C9C4-4D32-8D12-185FF6610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2" y="3483"/>
                <a:ext cx="760" cy="603"/>
              </a:xfrm>
              <a:custGeom>
                <a:avLst/>
                <a:gdLst>
                  <a:gd name="T0" fmla="*/ 378 w 760"/>
                  <a:gd name="T1" fmla="*/ 139 h 603"/>
                  <a:gd name="T2" fmla="*/ 417 w 760"/>
                  <a:gd name="T3" fmla="*/ 188 h 603"/>
                  <a:gd name="T4" fmla="*/ 447 w 760"/>
                  <a:gd name="T5" fmla="*/ 244 h 603"/>
                  <a:gd name="T6" fmla="*/ 471 w 760"/>
                  <a:gd name="T7" fmla="*/ 303 h 603"/>
                  <a:gd name="T8" fmla="*/ 491 w 760"/>
                  <a:gd name="T9" fmla="*/ 363 h 603"/>
                  <a:gd name="T10" fmla="*/ 508 w 760"/>
                  <a:gd name="T11" fmla="*/ 402 h 603"/>
                  <a:gd name="T12" fmla="*/ 520 w 760"/>
                  <a:gd name="T13" fmla="*/ 421 h 603"/>
                  <a:gd name="T14" fmla="*/ 527 w 760"/>
                  <a:gd name="T15" fmla="*/ 442 h 603"/>
                  <a:gd name="T16" fmla="*/ 542 w 760"/>
                  <a:gd name="T17" fmla="*/ 460 h 603"/>
                  <a:gd name="T18" fmla="*/ 562 w 760"/>
                  <a:gd name="T19" fmla="*/ 476 h 603"/>
                  <a:gd name="T20" fmla="*/ 579 w 760"/>
                  <a:gd name="T21" fmla="*/ 482 h 603"/>
                  <a:gd name="T22" fmla="*/ 581 w 760"/>
                  <a:gd name="T23" fmla="*/ 478 h 603"/>
                  <a:gd name="T24" fmla="*/ 584 w 760"/>
                  <a:gd name="T25" fmla="*/ 474 h 603"/>
                  <a:gd name="T26" fmla="*/ 581 w 760"/>
                  <a:gd name="T27" fmla="*/ 469 h 603"/>
                  <a:gd name="T28" fmla="*/ 581 w 760"/>
                  <a:gd name="T29" fmla="*/ 464 h 603"/>
                  <a:gd name="T30" fmla="*/ 606 w 760"/>
                  <a:gd name="T31" fmla="*/ 466 h 603"/>
                  <a:gd name="T32" fmla="*/ 645 w 760"/>
                  <a:gd name="T33" fmla="*/ 476 h 603"/>
                  <a:gd name="T34" fmla="*/ 679 w 760"/>
                  <a:gd name="T35" fmla="*/ 490 h 603"/>
                  <a:gd name="T36" fmla="*/ 711 w 760"/>
                  <a:gd name="T37" fmla="*/ 506 h 603"/>
                  <a:gd name="T38" fmla="*/ 738 w 760"/>
                  <a:gd name="T39" fmla="*/ 524 h 603"/>
                  <a:gd name="T40" fmla="*/ 755 w 760"/>
                  <a:gd name="T41" fmla="*/ 540 h 603"/>
                  <a:gd name="T42" fmla="*/ 760 w 760"/>
                  <a:gd name="T43" fmla="*/ 555 h 603"/>
                  <a:gd name="T44" fmla="*/ 755 w 760"/>
                  <a:gd name="T45" fmla="*/ 568 h 603"/>
                  <a:gd name="T46" fmla="*/ 748 w 760"/>
                  <a:gd name="T47" fmla="*/ 583 h 603"/>
                  <a:gd name="T48" fmla="*/ 738 w 760"/>
                  <a:gd name="T49" fmla="*/ 596 h 603"/>
                  <a:gd name="T50" fmla="*/ 719 w 760"/>
                  <a:gd name="T51" fmla="*/ 587 h 603"/>
                  <a:gd name="T52" fmla="*/ 677 w 760"/>
                  <a:gd name="T53" fmla="*/ 557 h 603"/>
                  <a:gd name="T54" fmla="*/ 628 w 760"/>
                  <a:gd name="T55" fmla="*/ 530 h 603"/>
                  <a:gd name="T56" fmla="*/ 572 w 760"/>
                  <a:gd name="T57" fmla="*/ 503 h 603"/>
                  <a:gd name="T58" fmla="*/ 515 w 760"/>
                  <a:gd name="T59" fmla="*/ 478 h 603"/>
                  <a:gd name="T60" fmla="*/ 491 w 760"/>
                  <a:gd name="T61" fmla="*/ 416 h 603"/>
                  <a:gd name="T62" fmla="*/ 459 w 760"/>
                  <a:gd name="T63" fmla="*/ 320 h 603"/>
                  <a:gd name="T64" fmla="*/ 388 w 760"/>
                  <a:gd name="T65" fmla="*/ 232 h 603"/>
                  <a:gd name="T66" fmla="*/ 285 w 760"/>
                  <a:gd name="T67" fmla="*/ 151 h 603"/>
                  <a:gd name="T68" fmla="*/ 167 w 760"/>
                  <a:gd name="T69" fmla="*/ 75 h 603"/>
                  <a:gd name="T70" fmla="*/ 0 w 760"/>
                  <a:gd name="T71" fmla="*/ 0 h 603"/>
                  <a:gd name="T72" fmla="*/ 91 w 760"/>
                  <a:gd name="T73" fmla="*/ 7 h 603"/>
                  <a:gd name="T74" fmla="*/ 174 w 760"/>
                  <a:gd name="T75" fmla="*/ 23 h 603"/>
                  <a:gd name="T76" fmla="*/ 250 w 760"/>
                  <a:gd name="T77" fmla="*/ 48 h 603"/>
                  <a:gd name="T78" fmla="*/ 312 w 760"/>
                  <a:gd name="T79" fmla="*/ 80 h 603"/>
                  <a:gd name="T80" fmla="*/ 353 w 760"/>
                  <a:gd name="T81" fmla="*/ 117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60" h="603">
                    <a:moveTo>
                      <a:pt x="353" y="117"/>
                    </a:moveTo>
                    <a:lnTo>
                      <a:pt x="378" y="139"/>
                    </a:lnTo>
                    <a:lnTo>
                      <a:pt x="400" y="163"/>
                    </a:lnTo>
                    <a:lnTo>
                      <a:pt x="417" y="188"/>
                    </a:lnTo>
                    <a:lnTo>
                      <a:pt x="434" y="215"/>
                    </a:lnTo>
                    <a:lnTo>
                      <a:pt x="447" y="244"/>
                    </a:lnTo>
                    <a:lnTo>
                      <a:pt x="459" y="274"/>
                    </a:lnTo>
                    <a:lnTo>
                      <a:pt x="471" y="303"/>
                    </a:lnTo>
                    <a:lnTo>
                      <a:pt x="481" y="333"/>
                    </a:lnTo>
                    <a:lnTo>
                      <a:pt x="491" y="363"/>
                    </a:lnTo>
                    <a:lnTo>
                      <a:pt x="500" y="391"/>
                    </a:lnTo>
                    <a:lnTo>
                      <a:pt x="508" y="402"/>
                    </a:lnTo>
                    <a:lnTo>
                      <a:pt x="515" y="411"/>
                    </a:lnTo>
                    <a:lnTo>
                      <a:pt x="520" y="421"/>
                    </a:lnTo>
                    <a:lnTo>
                      <a:pt x="522" y="431"/>
                    </a:lnTo>
                    <a:lnTo>
                      <a:pt x="527" y="442"/>
                    </a:lnTo>
                    <a:lnTo>
                      <a:pt x="535" y="451"/>
                    </a:lnTo>
                    <a:lnTo>
                      <a:pt x="542" y="460"/>
                    </a:lnTo>
                    <a:lnTo>
                      <a:pt x="549" y="468"/>
                    </a:lnTo>
                    <a:lnTo>
                      <a:pt x="562" y="476"/>
                    </a:lnTo>
                    <a:lnTo>
                      <a:pt x="574" y="483"/>
                    </a:lnTo>
                    <a:lnTo>
                      <a:pt x="579" y="482"/>
                    </a:lnTo>
                    <a:lnTo>
                      <a:pt x="581" y="479"/>
                    </a:lnTo>
                    <a:lnTo>
                      <a:pt x="581" y="478"/>
                    </a:lnTo>
                    <a:lnTo>
                      <a:pt x="584" y="476"/>
                    </a:lnTo>
                    <a:lnTo>
                      <a:pt x="584" y="474"/>
                    </a:lnTo>
                    <a:lnTo>
                      <a:pt x="581" y="471"/>
                    </a:lnTo>
                    <a:lnTo>
                      <a:pt x="581" y="469"/>
                    </a:lnTo>
                    <a:lnTo>
                      <a:pt x="581" y="467"/>
                    </a:lnTo>
                    <a:lnTo>
                      <a:pt x="581" y="464"/>
                    </a:lnTo>
                    <a:lnTo>
                      <a:pt x="581" y="462"/>
                    </a:lnTo>
                    <a:lnTo>
                      <a:pt x="606" y="466"/>
                    </a:lnTo>
                    <a:lnTo>
                      <a:pt x="625" y="470"/>
                    </a:lnTo>
                    <a:lnTo>
                      <a:pt x="645" y="476"/>
                    </a:lnTo>
                    <a:lnTo>
                      <a:pt x="662" y="482"/>
                    </a:lnTo>
                    <a:lnTo>
                      <a:pt x="679" y="490"/>
                    </a:lnTo>
                    <a:lnTo>
                      <a:pt x="694" y="498"/>
                    </a:lnTo>
                    <a:lnTo>
                      <a:pt x="711" y="506"/>
                    </a:lnTo>
                    <a:lnTo>
                      <a:pt x="723" y="515"/>
                    </a:lnTo>
                    <a:lnTo>
                      <a:pt x="738" y="524"/>
                    </a:lnTo>
                    <a:lnTo>
                      <a:pt x="750" y="532"/>
                    </a:lnTo>
                    <a:lnTo>
                      <a:pt x="755" y="540"/>
                    </a:lnTo>
                    <a:lnTo>
                      <a:pt x="758" y="547"/>
                    </a:lnTo>
                    <a:lnTo>
                      <a:pt x="760" y="555"/>
                    </a:lnTo>
                    <a:lnTo>
                      <a:pt x="758" y="562"/>
                    </a:lnTo>
                    <a:lnTo>
                      <a:pt x="755" y="568"/>
                    </a:lnTo>
                    <a:lnTo>
                      <a:pt x="753" y="576"/>
                    </a:lnTo>
                    <a:lnTo>
                      <a:pt x="748" y="583"/>
                    </a:lnTo>
                    <a:lnTo>
                      <a:pt x="743" y="590"/>
                    </a:lnTo>
                    <a:lnTo>
                      <a:pt x="738" y="596"/>
                    </a:lnTo>
                    <a:lnTo>
                      <a:pt x="733" y="603"/>
                    </a:lnTo>
                    <a:lnTo>
                      <a:pt x="719" y="587"/>
                    </a:lnTo>
                    <a:lnTo>
                      <a:pt x="699" y="572"/>
                    </a:lnTo>
                    <a:lnTo>
                      <a:pt x="677" y="557"/>
                    </a:lnTo>
                    <a:lnTo>
                      <a:pt x="655" y="543"/>
                    </a:lnTo>
                    <a:lnTo>
                      <a:pt x="628" y="530"/>
                    </a:lnTo>
                    <a:lnTo>
                      <a:pt x="601" y="516"/>
                    </a:lnTo>
                    <a:lnTo>
                      <a:pt x="572" y="503"/>
                    </a:lnTo>
                    <a:lnTo>
                      <a:pt x="545" y="491"/>
                    </a:lnTo>
                    <a:lnTo>
                      <a:pt x="515" y="478"/>
                    </a:lnTo>
                    <a:lnTo>
                      <a:pt x="486" y="467"/>
                    </a:lnTo>
                    <a:lnTo>
                      <a:pt x="491" y="416"/>
                    </a:lnTo>
                    <a:lnTo>
                      <a:pt x="481" y="367"/>
                    </a:lnTo>
                    <a:lnTo>
                      <a:pt x="459" y="320"/>
                    </a:lnTo>
                    <a:lnTo>
                      <a:pt x="427" y="276"/>
                    </a:lnTo>
                    <a:lnTo>
                      <a:pt x="388" y="232"/>
                    </a:lnTo>
                    <a:lnTo>
                      <a:pt x="339" y="191"/>
                    </a:lnTo>
                    <a:lnTo>
                      <a:pt x="285" y="151"/>
                    </a:lnTo>
                    <a:lnTo>
                      <a:pt x="226" y="112"/>
                    </a:lnTo>
                    <a:lnTo>
                      <a:pt x="167" y="75"/>
                    </a:lnTo>
                    <a:lnTo>
                      <a:pt x="103" y="38"/>
                    </a:lnTo>
                    <a:lnTo>
                      <a:pt x="0" y="0"/>
                    </a:lnTo>
                    <a:lnTo>
                      <a:pt x="47" y="3"/>
                    </a:lnTo>
                    <a:lnTo>
                      <a:pt x="91" y="7"/>
                    </a:lnTo>
                    <a:lnTo>
                      <a:pt x="133" y="14"/>
                    </a:lnTo>
                    <a:lnTo>
                      <a:pt x="174" y="23"/>
                    </a:lnTo>
                    <a:lnTo>
                      <a:pt x="214" y="35"/>
                    </a:lnTo>
                    <a:lnTo>
                      <a:pt x="250" y="48"/>
                    </a:lnTo>
                    <a:lnTo>
                      <a:pt x="282" y="63"/>
                    </a:lnTo>
                    <a:lnTo>
                      <a:pt x="312" y="80"/>
                    </a:lnTo>
                    <a:lnTo>
                      <a:pt x="336" y="99"/>
                    </a:lnTo>
                    <a:lnTo>
                      <a:pt x="353" y="117"/>
                    </a:lnTo>
                    <a:lnTo>
                      <a:pt x="353" y="117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anose="020B7200000000000000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080" name="Freeform 72">
                <a:extLst>
                  <a:ext uri="{FF2B5EF4-FFF2-40B4-BE49-F238E27FC236}">
                    <a16:creationId xmlns:a16="http://schemas.microsoft.com/office/drawing/2014/main" xmlns="" id="{83146D24-18BE-4B77-A701-B93D47E9C2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" y="3512"/>
                <a:ext cx="818" cy="547"/>
              </a:xfrm>
              <a:custGeom>
                <a:avLst/>
                <a:gdLst>
                  <a:gd name="T0" fmla="*/ 752 w 818"/>
                  <a:gd name="T1" fmla="*/ 273 h 547"/>
                  <a:gd name="T2" fmla="*/ 762 w 818"/>
                  <a:gd name="T3" fmla="*/ 322 h 547"/>
                  <a:gd name="T4" fmla="*/ 762 w 818"/>
                  <a:gd name="T5" fmla="*/ 373 h 547"/>
                  <a:gd name="T6" fmla="*/ 747 w 818"/>
                  <a:gd name="T7" fmla="*/ 399 h 547"/>
                  <a:gd name="T8" fmla="*/ 715 w 818"/>
                  <a:gd name="T9" fmla="*/ 368 h 547"/>
                  <a:gd name="T10" fmla="*/ 688 w 818"/>
                  <a:gd name="T11" fmla="*/ 337 h 547"/>
                  <a:gd name="T12" fmla="*/ 654 w 818"/>
                  <a:gd name="T13" fmla="*/ 306 h 547"/>
                  <a:gd name="T14" fmla="*/ 794 w 818"/>
                  <a:gd name="T15" fmla="*/ 491 h 547"/>
                  <a:gd name="T16" fmla="*/ 723 w 818"/>
                  <a:gd name="T17" fmla="*/ 438 h 547"/>
                  <a:gd name="T18" fmla="*/ 654 w 818"/>
                  <a:gd name="T19" fmla="*/ 381 h 547"/>
                  <a:gd name="T20" fmla="*/ 576 w 818"/>
                  <a:gd name="T21" fmla="*/ 329 h 547"/>
                  <a:gd name="T22" fmla="*/ 774 w 818"/>
                  <a:gd name="T23" fmla="*/ 506 h 547"/>
                  <a:gd name="T24" fmla="*/ 764 w 818"/>
                  <a:gd name="T25" fmla="*/ 509 h 547"/>
                  <a:gd name="T26" fmla="*/ 754 w 818"/>
                  <a:gd name="T27" fmla="*/ 511 h 547"/>
                  <a:gd name="T28" fmla="*/ 745 w 818"/>
                  <a:gd name="T29" fmla="*/ 514 h 547"/>
                  <a:gd name="T30" fmla="*/ 691 w 818"/>
                  <a:gd name="T31" fmla="*/ 481 h 547"/>
                  <a:gd name="T32" fmla="*/ 602 w 818"/>
                  <a:gd name="T33" fmla="*/ 425 h 547"/>
                  <a:gd name="T34" fmla="*/ 512 w 818"/>
                  <a:gd name="T35" fmla="*/ 371 h 547"/>
                  <a:gd name="T36" fmla="*/ 441 w 818"/>
                  <a:gd name="T37" fmla="*/ 342 h 547"/>
                  <a:gd name="T38" fmla="*/ 522 w 818"/>
                  <a:gd name="T39" fmla="*/ 397 h 547"/>
                  <a:gd name="T40" fmla="*/ 607 w 818"/>
                  <a:gd name="T41" fmla="*/ 450 h 547"/>
                  <a:gd name="T42" fmla="*/ 691 w 818"/>
                  <a:gd name="T43" fmla="*/ 503 h 547"/>
                  <a:gd name="T44" fmla="*/ 598 w 818"/>
                  <a:gd name="T45" fmla="*/ 533 h 547"/>
                  <a:gd name="T46" fmla="*/ 502 w 818"/>
                  <a:gd name="T47" fmla="*/ 491 h 547"/>
                  <a:gd name="T48" fmla="*/ 419 w 818"/>
                  <a:gd name="T49" fmla="*/ 448 h 547"/>
                  <a:gd name="T50" fmla="*/ 323 w 818"/>
                  <a:gd name="T51" fmla="*/ 410 h 547"/>
                  <a:gd name="T52" fmla="*/ 277 w 818"/>
                  <a:gd name="T53" fmla="*/ 403 h 547"/>
                  <a:gd name="T54" fmla="*/ 272 w 818"/>
                  <a:gd name="T55" fmla="*/ 409 h 547"/>
                  <a:gd name="T56" fmla="*/ 277 w 818"/>
                  <a:gd name="T57" fmla="*/ 415 h 547"/>
                  <a:gd name="T58" fmla="*/ 316 w 818"/>
                  <a:gd name="T59" fmla="*/ 430 h 547"/>
                  <a:gd name="T60" fmla="*/ 406 w 818"/>
                  <a:gd name="T61" fmla="*/ 465 h 547"/>
                  <a:gd name="T62" fmla="*/ 485 w 818"/>
                  <a:gd name="T63" fmla="*/ 501 h 547"/>
                  <a:gd name="T64" fmla="*/ 566 w 818"/>
                  <a:gd name="T65" fmla="*/ 541 h 547"/>
                  <a:gd name="T66" fmla="*/ 316 w 818"/>
                  <a:gd name="T67" fmla="*/ 462 h 547"/>
                  <a:gd name="T68" fmla="*/ 127 w 818"/>
                  <a:gd name="T69" fmla="*/ 352 h 547"/>
                  <a:gd name="T70" fmla="*/ 14 w 818"/>
                  <a:gd name="T71" fmla="*/ 222 h 547"/>
                  <a:gd name="T72" fmla="*/ 4 w 818"/>
                  <a:gd name="T73" fmla="*/ 128 h 547"/>
                  <a:gd name="T74" fmla="*/ 26 w 818"/>
                  <a:gd name="T75" fmla="*/ 66 h 547"/>
                  <a:gd name="T76" fmla="*/ 76 w 818"/>
                  <a:gd name="T77" fmla="*/ 19 h 547"/>
                  <a:gd name="T78" fmla="*/ 215 w 818"/>
                  <a:gd name="T79" fmla="*/ 0 h 547"/>
                  <a:gd name="T80" fmla="*/ 436 w 818"/>
                  <a:gd name="T81" fmla="*/ 47 h 547"/>
                  <a:gd name="T82" fmla="*/ 607 w 818"/>
                  <a:gd name="T83" fmla="*/ 139 h 547"/>
                  <a:gd name="T84" fmla="*/ 730 w 818"/>
                  <a:gd name="T85" fmla="*/ 239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18" h="547">
                    <a:moveTo>
                      <a:pt x="730" y="239"/>
                    </a:moveTo>
                    <a:lnTo>
                      <a:pt x="742" y="256"/>
                    </a:lnTo>
                    <a:lnTo>
                      <a:pt x="752" y="273"/>
                    </a:lnTo>
                    <a:lnTo>
                      <a:pt x="757" y="289"/>
                    </a:lnTo>
                    <a:lnTo>
                      <a:pt x="759" y="306"/>
                    </a:lnTo>
                    <a:lnTo>
                      <a:pt x="762" y="322"/>
                    </a:lnTo>
                    <a:lnTo>
                      <a:pt x="762" y="338"/>
                    </a:lnTo>
                    <a:lnTo>
                      <a:pt x="762" y="355"/>
                    </a:lnTo>
                    <a:lnTo>
                      <a:pt x="762" y="373"/>
                    </a:lnTo>
                    <a:lnTo>
                      <a:pt x="762" y="391"/>
                    </a:lnTo>
                    <a:lnTo>
                      <a:pt x="759" y="409"/>
                    </a:lnTo>
                    <a:lnTo>
                      <a:pt x="747" y="399"/>
                    </a:lnTo>
                    <a:lnTo>
                      <a:pt x="737" y="389"/>
                    </a:lnTo>
                    <a:lnTo>
                      <a:pt x="725" y="378"/>
                    </a:lnTo>
                    <a:lnTo>
                      <a:pt x="715" y="368"/>
                    </a:lnTo>
                    <a:lnTo>
                      <a:pt x="708" y="358"/>
                    </a:lnTo>
                    <a:lnTo>
                      <a:pt x="698" y="347"/>
                    </a:lnTo>
                    <a:lnTo>
                      <a:pt x="688" y="337"/>
                    </a:lnTo>
                    <a:lnTo>
                      <a:pt x="678" y="326"/>
                    </a:lnTo>
                    <a:lnTo>
                      <a:pt x="666" y="317"/>
                    </a:lnTo>
                    <a:lnTo>
                      <a:pt x="654" y="306"/>
                    </a:lnTo>
                    <a:lnTo>
                      <a:pt x="634" y="314"/>
                    </a:lnTo>
                    <a:lnTo>
                      <a:pt x="818" y="491"/>
                    </a:lnTo>
                    <a:lnTo>
                      <a:pt x="794" y="491"/>
                    </a:lnTo>
                    <a:lnTo>
                      <a:pt x="769" y="474"/>
                    </a:lnTo>
                    <a:lnTo>
                      <a:pt x="745" y="456"/>
                    </a:lnTo>
                    <a:lnTo>
                      <a:pt x="723" y="438"/>
                    </a:lnTo>
                    <a:lnTo>
                      <a:pt x="701" y="418"/>
                    </a:lnTo>
                    <a:lnTo>
                      <a:pt x="676" y="400"/>
                    </a:lnTo>
                    <a:lnTo>
                      <a:pt x="654" y="381"/>
                    </a:lnTo>
                    <a:lnTo>
                      <a:pt x="629" y="363"/>
                    </a:lnTo>
                    <a:lnTo>
                      <a:pt x="605" y="345"/>
                    </a:lnTo>
                    <a:lnTo>
                      <a:pt x="576" y="329"/>
                    </a:lnTo>
                    <a:lnTo>
                      <a:pt x="546" y="314"/>
                    </a:lnTo>
                    <a:lnTo>
                      <a:pt x="546" y="330"/>
                    </a:lnTo>
                    <a:lnTo>
                      <a:pt x="774" y="506"/>
                    </a:lnTo>
                    <a:lnTo>
                      <a:pt x="772" y="507"/>
                    </a:lnTo>
                    <a:lnTo>
                      <a:pt x="769" y="509"/>
                    </a:lnTo>
                    <a:lnTo>
                      <a:pt x="764" y="509"/>
                    </a:lnTo>
                    <a:lnTo>
                      <a:pt x="762" y="510"/>
                    </a:lnTo>
                    <a:lnTo>
                      <a:pt x="757" y="511"/>
                    </a:lnTo>
                    <a:lnTo>
                      <a:pt x="754" y="511"/>
                    </a:lnTo>
                    <a:lnTo>
                      <a:pt x="750" y="512"/>
                    </a:lnTo>
                    <a:lnTo>
                      <a:pt x="747" y="513"/>
                    </a:lnTo>
                    <a:lnTo>
                      <a:pt x="745" y="514"/>
                    </a:lnTo>
                    <a:lnTo>
                      <a:pt x="742" y="515"/>
                    </a:lnTo>
                    <a:lnTo>
                      <a:pt x="718" y="498"/>
                    </a:lnTo>
                    <a:lnTo>
                      <a:pt x="691" y="481"/>
                    </a:lnTo>
                    <a:lnTo>
                      <a:pt x="661" y="463"/>
                    </a:lnTo>
                    <a:lnTo>
                      <a:pt x="634" y="443"/>
                    </a:lnTo>
                    <a:lnTo>
                      <a:pt x="602" y="425"/>
                    </a:lnTo>
                    <a:lnTo>
                      <a:pt x="573" y="407"/>
                    </a:lnTo>
                    <a:lnTo>
                      <a:pt x="544" y="389"/>
                    </a:lnTo>
                    <a:lnTo>
                      <a:pt x="512" y="371"/>
                    </a:lnTo>
                    <a:lnTo>
                      <a:pt x="482" y="354"/>
                    </a:lnTo>
                    <a:lnTo>
                      <a:pt x="451" y="338"/>
                    </a:lnTo>
                    <a:lnTo>
                      <a:pt x="441" y="342"/>
                    </a:lnTo>
                    <a:lnTo>
                      <a:pt x="465" y="361"/>
                    </a:lnTo>
                    <a:lnTo>
                      <a:pt x="492" y="378"/>
                    </a:lnTo>
                    <a:lnTo>
                      <a:pt x="522" y="397"/>
                    </a:lnTo>
                    <a:lnTo>
                      <a:pt x="549" y="415"/>
                    </a:lnTo>
                    <a:lnTo>
                      <a:pt x="578" y="433"/>
                    </a:lnTo>
                    <a:lnTo>
                      <a:pt x="607" y="450"/>
                    </a:lnTo>
                    <a:lnTo>
                      <a:pt x="637" y="467"/>
                    </a:lnTo>
                    <a:lnTo>
                      <a:pt x="664" y="486"/>
                    </a:lnTo>
                    <a:lnTo>
                      <a:pt x="691" y="503"/>
                    </a:lnTo>
                    <a:lnTo>
                      <a:pt x="715" y="520"/>
                    </a:lnTo>
                    <a:lnTo>
                      <a:pt x="598" y="547"/>
                    </a:lnTo>
                    <a:lnTo>
                      <a:pt x="598" y="533"/>
                    </a:lnTo>
                    <a:lnTo>
                      <a:pt x="563" y="520"/>
                    </a:lnTo>
                    <a:lnTo>
                      <a:pt x="531" y="506"/>
                    </a:lnTo>
                    <a:lnTo>
                      <a:pt x="502" y="491"/>
                    </a:lnTo>
                    <a:lnTo>
                      <a:pt x="475" y="477"/>
                    </a:lnTo>
                    <a:lnTo>
                      <a:pt x="448" y="462"/>
                    </a:lnTo>
                    <a:lnTo>
                      <a:pt x="419" y="448"/>
                    </a:lnTo>
                    <a:lnTo>
                      <a:pt x="389" y="434"/>
                    </a:lnTo>
                    <a:lnTo>
                      <a:pt x="357" y="422"/>
                    </a:lnTo>
                    <a:lnTo>
                      <a:pt x="323" y="410"/>
                    </a:lnTo>
                    <a:lnTo>
                      <a:pt x="281" y="400"/>
                    </a:lnTo>
                    <a:lnTo>
                      <a:pt x="279" y="401"/>
                    </a:lnTo>
                    <a:lnTo>
                      <a:pt x="277" y="403"/>
                    </a:lnTo>
                    <a:lnTo>
                      <a:pt x="274" y="405"/>
                    </a:lnTo>
                    <a:lnTo>
                      <a:pt x="272" y="407"/>
                    </a:lnTo>
                    <a:lnTo>
                      <a:pt x="272" y="409"/>
                    </a:lnTo>
                    <a:lnTo>
                      <a:pt x="272" y="411"/>
                    </a:lnTo>
                    <a:lnTo>
                      <a:pt x="274" y="413"/>
                    </a:lnTo>
                    <a:lnTo>
                      <a:pt x="277" y="415"/>
                    </a:lnTo>
                    <a:lnTo>
                      <a:pt x="279" y="416"/>
                    </a:lnTo>
                    <a:lnTo>
                      <a:pt x="281" y="417"/>
                    </a:lnTo>
                    <a:lnTo>
                      <a:pt x="316" y="430"/>
                    </a:lnTo>
                    <a:lnTo>
                      <a:pt x="348" y="442"/>
                    </a:lnTo>
                    <a:lnTo>
                      <a:pt x="377" y="454"/>
                    </a:lnTo>
                    <a:lnTo>
                      <a:pt x="406" y="465"/>
                    </a:lnTo>
                    <a:lnTo>
                      <a:pt x="433" y="477"/>
                    </a:lnTo>
                    <a:lnTo>
                      <a:pt x="460" y="488"/>
                    </a:lnTo>
                    <a:lnTo>
                      <a:pt x="485" y="501"/>
                    </a:lnTo>
                    <a:lnTo>
                      <a:pt x="512" y="513"/>
                    </a:lnTo>
                    <a:lnTo>
                      <a:pt x="539" y="527"/>
                    </a:lnTo>
                    <a:lnTo>
                      <a:pt x="566" y="541"/>
                    </a:lnTo>
                    <a:lnTo>
                      <a:pt x="477" y="519"/>
                    </a:lnTo>
                    <a:lnTo>
                      <a:pt x="394" y="491"/>
                    </a:lnTo>
                    <a:lnTo>
                      <a:pt x="316" y="462"/>
                    </a:lnTo>
                    <a:lnTo>
                      <a:pt x="245" y="429"/>
                    </a:lnTo>
                    <a:lnTo>
                      <a:pt x="181" y="392"/>
                    </a:lnTo>
                    <a:lnTo>
                      <a:pt x="127" y="352"/>
                    </a:lnTo>
                    <a:lnTo>
                      <a:pt x="80" y="311"/>
                    </a:lnTo>
                    <a:lnTo>
                      <a:pt x="41" y="267"/>
                    </a:lnTo>
                    <a:lnTo>
                      <a:pt x="14" y="222"/>
                    </a:lnTo>
                    <a:lnTo>
                      <a:pt x="0" y="174"/>
                    </a:lnTo>
                    <a:lnTo>
                      <a:pt x="2" y="151"/>
                    </a:lnTo>
                    <a:lnTo>
                      <a:pt x="4" y="128"/>
                    </a:lnTo>
                    <a:lnTo>
                      <a:pt x="9" y="106"/>
                    </a:lnTo>
                    <a:lnTo>
                      <a:pt x="17" y="86"/>
                    </a:lnTo>
                    <a:lnTo>
                      <a:pt x="26" y="66"/>
                    </a:lnTo>
                    <a:lnTo>
                      <a:pt x="39" y="49"/>
                    </a:lnTo>
                    <a:lnTo>
                      <a:pt x="56" y="33"/>
                    </a:lnTo>
                    <a:lnTo>
                      <a:pt x="76" y="19"/>
                    </a:lnTo>
                    <a:lnTo>
                      <a:pt x="100" y="9"/>
                    </a:lnTo>
                    <a:lnTo>
                      <a:pt x="132" y="1"/>
                    </a:lnTo>
                    <a:lnTo>
                      <a:pt x="215" y="0"/>
                    </a:lnTo>
                    <a:lnTo>
                      <a:pt x="294" y="8"/>
                    </a:lnTo>
                    <a:lnTo>
                      <a:pt x="367" y="24"/>
                    </a:lnTo>
                    <a:lnTo>
                      <a:pt x="436" y="47"/>
                    </a:lnTo>
                    <a:lnTo>
                      <a:pt x="497" y="74"/>
                    </a:lnTo>
                    <a:lnTo>
                      <a:pt x="556" y="106"/>
                    </a:lnTo>
                    <a:lnTo>
                      <a:pt x="607" y="139"/>
                    </a:lnTo>
                    <a:lnTo>
                      <a:pt x="654" y="174"/>
                    </a:lnTo>
                    <a:lnTo>
                      <a:pt x="696" y="208"/>
                    </a:lnTo>
                    <a:lnTo>
                      <a:pt x="730" y="239"/>
                    </a:lnTo>
                    <a:lnTo>
                      <a:pt x="730" y="239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anose="020B7200000000000000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3081" name="Rectangle 73">
              <a:extLst>
                <a:ext uri="{FF2B5EF4-FFF2-40B4-BE49-F238E27FC236}">
                  <a16:creationId xmlns:a16="http://schemas.microsoft.com/office/drawing/2014/main" xmlns="" id="{2CB70B04-A24C-4973-A212-CE95A43ED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" y="1238"/>
              <a:ext cx="4338" cy="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grpSp>
          <p:nvGrpSpPr>
            <p:cNvPr id="43082" name="Group 74">
              <a:extLst>
                <a:ext uri="{FF2B5EF4-FFF2-40B4-BE49-F238E27FC236}">
                  <a16:creationId xmlns:a16="http://schemas.microsoft.com/office/drawing/2014/main" xmlns="" id="{D9A2C8BA-0A94-4295-8D15-54E79A346A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6" y="1515"/>
              <a:ext cx="5350" cy="528"/>
              <a:chOff x="211" y="1521"/>
              <a:chExt cx="5350" cy="528"/>
            </a:xfrm>
          </p:grpSpPr>
          <p:sp>
            <p:nvSpPr>
              <p:cNvPr id="43083" name="Freeform 75">
                <a:extLst>
                  <a:ext uri="{FF2B5EF4-FFF2-40B4-BE49-F238E27FC236}">
                    <a16:creationId xmlns:a16="http://schemas.microsoft.com/office/drawing/2014/main" xmlns="" id="{C42A49B5-4FD1-49CC-9089-527DC533D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5" y="1521"/>
                <a:ext cx="414" cy="159"/>
              </a:xfrm>
              <a:custGeom>
                <a:avLst/>
                <a:gdLst>
                  <a:gd name="T0" fmla="*/ 405 w 414"/>
                  <a:gd name="T1" fmla="*/ 90 h 159"/>
                  <a:gd name="T2" fmla="*/ 410 w 414"/>
                  <a:gd name="T3" fmla="*/ 97 h 159"/>
                  <a:gd name="T4" fmla="*/ 412 w 414"/>
                  <a:gd name="T5" fmla="*/ 103 h 159"/>
                  <a:gd name="T6" fmla="*/ 414 w 414"/>
                  <a:gd name="T7" fmla="*/ 110 h 159"/>
                  <a:gd name="T8" fmla="*/ 414 w 414"/>
                  <a:gd name="T9" fmla="*/ 116 h 159"/>
                  <a:gd name="T10" fmla="*/ 414 w 414"/>
                  <a:gd name="T11" fmla="*/ 122 h 159"/>
                  <a:gd name="T12" fmla="*/ 412 w 414"/>
                  <a:gd name="T13" fmla="*/ 128 h 159"/>
                  <a:gd name="T14" fmla="*/ 407 w 414"/>
                  <a:gd name="T15" fmla="*/ 134 h 159"/>
                  <a:gd name="T16" fmla="*/ 400 w 414"/>
                  <a:gd name="T17" fmla="*/ 138 h 159"/>
                  <a:gd name="T18" fmla="*/ 392 w 414"/>
                  <a:gd name="T19" fmla="*/ 143 h 159"/>
                  <a:gd name="T20" fmla="*/ 380 w 414"/>
                  <a:gd name="T21" fmla="*/ 145 h 159"/>
                  <a:gd name="T22" fmla="*/ 380 w 414"/>
                  <a:gd name="T23" fmla="*/ 158 h 159"/>
                  <a:gd name="T24" fmla="*/ 368 w 414"/>
                  <a:gd name="T25" fmla="*/ 159 h 159"/>
                  <a:gd name="T26" fmla="*/ 356 w 414"/>
                  <a:gd name="T27" fmla="*/ 159 h 159"/>
                  <a:gd name="T28" fmla="*/ 346 w 414"/>
                  <a:gd name="T29" fmla="*/ 158 h 159"/>
                  <a:gd name="T30" fmla="*/ 334 w 414"/>
                  <a:gd name="T31" fmla="*/ 156 h 159"/>
                  <a:gd name="T32" fmla="*/ 324 w 414"/>
                  <a:gd name="T33" fmla="*/ 152 h 159"/>
                  <a:gd name="T34" fmla="*/ 311 w 414"/>
                  <a:gd name="T35" fmla="*/ 149 h 159"/>
                  <a:gd name="T36" fmla="*/ 302 w 414"/>
                  <a:gd name="T37" fmla="*/ 145 h 159"/>
                  <a:gd name="T38" fmla="*/ 289 w 414"/>
                  <a:gd name="T39" fmla="*/ 142 h 159"/>
                  <a:gd name="T40" fmla="*/ 277 w 414"/>
                  <a:gd name="T41" fmla="*/ 140 h 159"/>
                  <a:gd name="T42" fmla="*/ 265 w 414"/>
                  <a:gd name="T43" fmla="*/ 137 h 159"/>
                  <a:gd name="T44" fmla="*/ 265 w 414"/>
                  <a:gd name="T45" fmla="*/ 125 h 159"/>
                  <a:gd name="T46" fmla="*/ 235 w 414"/>
                  <a:gd name="T47" fmla="*/ 113 h 159"/>
                  <a:gd name="T48" fmla="*/ 206 w 414"/>
                  <a:gd name="T49" fmla="*/ 103 h 159"/>
                  <a:gd name="T50" fmla="*/ 174 w 414"/>
                  <a:gd name="T51" fmla="*/ 93 h 159"/>
                  <a:gd name="T52" fmla="*/ 142 w 414"/>
                  <a:gd name="T53" fmla="*/ 82 h 159"/>
                  <a:gd name="T54" fmla="*/ 113 w 414"/>
                  <a:gd name="T55" fmla="*/ 72 h 159"/>
                  <a:gd name="T56" fmla="*/ 84 w 414"/>
                  <a:gd name="T57" fmla="*/ 61 h 159"/>
                  <a:gd name="T58" fmla="*/ 59 w 414"/>
                  <a:gd name="T59" fmla="*/ 48 h 159"/>
                  <a:gd name="T60" fmla="*/ 34 w 414"/>
                  <a:gd name="T61" fmla="*/ 34 h 159"/>
                  <a:gd name="T62" fmla="*/ 15 w 414"/>
                  <a:gd name="T63" fmla="*/ 20 h 159"/>
                  <a:gd name="T64" fmla="*/ 0 w 414"/>
                  <a:gd name="T65" fmla="*/ 1 h 159"/>
                  <a:gd name="T66" fmla="*/ 42 w 414"/>
                  <a:gd name="T67" fmla="*/ 0 h 159"/>
                  <a:gd name="T68" fmla="*/ 81 w 414"/>
                  <a:gd name="T69" fmla="*/ 0 h 159"/>
                  <a:gd name="T70" fmla="*/ 123 w 414"/>
                  <a:gd name="T71" fmla="*/ 4 h 159"/>
                  <a:gd name="T72" fmla="*/ 162 w 414"/>
                  <a:gd name="T73" fmla="*/ 9 h 159"/>
                  <a:gd name="T74" fmla="*/ 201 w 414"/>
                  <a:gd name="T75" fmla="*/ 17 h 159"/>
                  <a:gd name="T76" fmla="*/ 238 w 414"/>
                  <a:gd name="T77" fmla="*/ 25 h 159"/>
                  <a:gd name="T78" fmla="*/ 275 w 414"/>
                  <a:gd name="T79" fmla="*/ 36 h 159"/>
                  <a:gd name="T80" fmla="*/ 311 w 414"/>
                  <a:gd name="T81" fmla="*/ 47 h 159"/>
                  <a:gd name="T82" fmla="*/ 346 w 414"/>
                  <a:gd name="T83" fmla="*/ 58 h 159"/>
                  <a:gd name="T84" fmla="*/ 380 w 414"/>
                  <a:gd name="T85" fmla="*/ 70 h 159"/>
                  <a:gd name="T86" fmla="*/ 405 w 414"/>
                  <a:gd name="T87" fmla="*/ 90 h 159"/>
                  <a:gd name="T88" fmla="*/ 405 w 414"/>
                  <a:gd name="T89" fmla="*/ 9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14" h="159">
                    <a:moveTo>
                      <a:pt x="405" y="90"/>
                    </a:moveTo>
                    <a:lnTo>
                      <a:pt x="410" y="97"/>
                    </a:lnTo>
                    <a:lnTo>
                      <a:pt x="412" y="103"/>
                    </a:lnTo>
                    <a:lnTo>
                      <a:pt x="414" y="110"/>
                    </a:lnTo>
                    <a:lnTo>
                      <a:pt x="414" y="116"/>
                    </a:lnTo>
                    <a:lnTo>
                      <a:pt x="414" y="122"/>
                    </a:lnTo>
                    <a:lnTo>
                      <a:pt x="412" y="128"/>
                    </a:lnTo>
                    <a:lnTo>
                      <a:pt x="407" y="134"/>
                    </a:lnTo>
                    <a:lnTo>
                      <a:pt x="400" y="138"/>
                    </a:lnTo>
                    <a:lnTo>
                      <a:pt x="392" y="143"/>
                    </a:lnTo>
                    <a:lnTo>
                      <a:pt x="380" y="145"/>
                    </a:lnTo>
                    <a:lnTo>
                      <a:pt x="380" y="158"/>
                    </a:lnTo>
                    <a:lnTo>
                      <a:pt x="368" y="159"/>
                    </a:lnTo>
                    <a:lnTo>
                      <a:pt x="356" y="159"/>
                    </a:lnTo>
                    <a:lnTo>
                      <a:pt x="346" y="158"/>
                    </a:lnTo>
                    <a:lnTo>
                      <a:pt x="334" y="156"/>
                    </a:lnTo>
                    <a:lnTo>
                      <a:pt x="324" y="152"/>
                    </a:lnTo>
                    <a:lnTo>
                      <a:pt x="311" y="149"/>
                    </a:lnTo>
                    <a:lnTo>
                      <a:pt x="302" y="145"/>
                    </a:lnTo>
                    <a:lnTo>
                      <a:pt x="289" y="142"/>
                    </a:lnTo>
                    <a:lnTo>
                      <a:pt x="277" y="140"/>
                    </a:lnTo>
                    <a:lnTo>
                      <a:pt x="265" y="137"/>
                    </a:lnTo>
                    <a:lnTo>
                      <a:pt x="265" y="125"/>
                    </a:lnTo>
                    <a:lnTo>
                      <a:pt x="235" y="113"/>
                    </a:lnTo>
                    <a:lnTo>
                      <a:pt x="206" y="103"/>
                    </a:lnTo>
                    <a:lnTo>
                      <a:pt x="174" y="93"/>
                    </a:lnTo>
                    <a:lnTo>
                      <a:pt x="142" y="82"/>
                    </a:lnTo>
                    <a:lnTo>
                      <a:pt x="113" y="72"/>
                    </a:lnTo>
                    <a:lnTo>
                      <a:pt x="84" y="61"/>
                    </a:lnTo>
                    <a:lnTo>
                      <a:pt x="59" y="48"/>
                    </a:lnTo>
                    <a:lnTo>
                      <a:pt x="34" y="34"/>
                    </a:lnTo>
                    <a:lnTo>
                      <a:pt x="15" y="20"/>
                    </a:lnTo>
                    <a:lnTo>
                      <a:pt x="0" y="1"/>
                    </a:lnTo>
                    <a:lnTo>
                      <a:pt x="42" y="0"/>
                    </a:lnTo>
                    <a:lnTo>
                      <a:pt x="81" y="0"/>
                    </a:lnTo>
                    <a:lnTo>
                      <a:pt x="123" y="4"/>
                    </a:lnTo>
                    <a:lnTo>
                      <a:pt x="162" y="9"/>
                    </a:lnTo>
                    <a:lnTo>
                      <a:pt x="201" y="17"/>
                    </a:lnTo>
                    <a:lnTo>
                      <a:pt x="238" y="25"/>
                    </a:lnTo>
                    <a:lnTo>
                      <a:pt x="275" y="36"/>
                    </a:lnTo>
                    <a:lnTo>
                      <a:pt x="311" y="47"/>
                    </a:lnTo>
                    <a:lnTo>
                      <a:pt x="346" y="58"/>
                    </a:lnTo>
                    <a:lnTo>
                      <a:pt x="380" y="70"/>
                    </a:lnTo>
                    <a:lnTo>
                      <a:pt x="405" y="90"/>
                    </a:lnTo>
                    <a:lnTo>
                      <a:pt x="405" y="90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anose="020B7200000000000000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084" name="Freeform 76">
                <a:extLst>
                  <a:ext uri="{FF2B5EF4-FFF2-40B4-BE49-F238E27FC236}">
                    <a16:creationId xmlns:a16="http://schemas.microsoft.com/office/drawing/2014/main" xmlns="" id="{5AD9D24D-29AD-4924-A3F1-9A57D9BD9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" y="1575"/>
                <a:ext cx="486" cy="153"/>
              </a:xfrm>
              <a:custGeom>
                <a:avLst/>
                <a:gdLst>
                  <a:gd name="T0" fmla="*/ 486 w 486"/>
                  <a:gd name="T1" fmla="*/ 33 h 153"/>
                  <a:gd name="T2" fmla="*/ 446 w 486"/>
                  <a:gd name="T3" fmla="*/ 50 h 153"/>
                  <a:gd name="T4" fmla="*/ 405 w 486"/>
                  <a:gd name="T5" fmla="*/ 65 h 153"/>
                  <a:gd name="T6" fmla="*/ 361 w 486"/>
                  <a:gd name="T7" fmla="*/ 79 h 153"/>
                  <a:gd name="T8" fmla="*/ 316 w 486"/>
                  <a:gd name="T9" fmla="*/ 90 h 153"/>
                  <a:gd name="T10" fmla="*/ 272 w 486"/>
                  <a:gd name="T11" fmla="*/ 102 h 153"/>
                  <a:gd name="T12" fmla="*/ 228 w 486"/>
                  <a:gd name="T13" fmla="*/ 113 h 153"/>
                  <a:gd name="T14" fmla="*/ 182 w 486"/>
                  <a:gd name="T15" fmla="*/ 122 h 153"/>
                  <a:gd name="T16" fmla="*/ 138 w 486"/>
                  <a:gd name="T17" fmla="*/ 132 h 153"/>
                  <a:gd name="T18" fmla="*/ 91 w 486"/>
                  <a:gd name="T19" fmla="*/ 143 h 153"/>
                  <a:gd name="T20" fmla="*/ 44 w 486"/>
                  <a:gd name="T21" fmla="*/ 153 h 153"/>
                  <a:gd name="T22" fmla="*/ 57 w 486"/>
                  <a:gd name="T23" fmla="*/ 148 h 153"/>
                  <a:gd name="T24" fmla="*/ 44 w 486"/>
                  <a:gd name="T25" fmla="*/ 147 h 153"/>
                  <a:gd name="T26" fmla="*/ 37 w 486"/>
                  <a:gd name="T27" fmla="*/ 145 h 153"/>
                  <a:gd name="T28" fmla="*/ 30 w 486"/>
                  <a:gd name="T29" fmla="*/ 140 h 153"/>
                  <a:gd name="T30" fmla="*/ 25 w 486"/>
                  <a:gd name="T31" fmla="*/ 135 h 153"/>
                  <a:gd name="T32" fmla="*/ 22 w 486"/>
                  <a:gd name="T33" fmla="*/ 129 h 153"/>
                  <a:gd name="T34" fmla="*/ 20 w 486"/>
                  <a:gd name="T35" fmla="*/ 123 h 153"/>
                  <a:gd name="T36" fmla="*/ 15 w 486"/>
                  <a:gd name="T37" fmla="*/ 116 h 153"/>
                  <a:gd name="T38" fmla="*/ 13 w 486"/>
                  <a:gd name="T39" fmla="*/ 110 h 153"/>
                  <a:gd name="T40" fmla="*/ 8 w 486"/>
                  <a:gd name="T41" fmla="*/ 104 h 153"/>
                  <a:gd name="T42" fmla="*/ 0 w 486"/>
                  <a:gd name="T43" fmla="*/ 98 h 153"/>
                  <a:gd name="T44" fmla="*/ 30 w 486"/>
                  <a:gd name="T45" fmla="*/ 81 h 153"/>
                  <a:gd name="T46" fmla="*/ 64 w 486"/>
                  <a:gd name="T47" fmla="*/ 66 h 153"/>
                  <a:gd name="T48" fmla="*/ 101 w 486"/>
                  <a:gd name="T49" fmla="*/ 54 h 153"/>
                  <a:gd name="T50" fmla="*/ 142 w 486"/>
                  <a:gd name="T51" fmla="*/ 43 h 153"/>
                  <a:gd name="T52" fmla="*/ 187 w 486"/>
                  <a:gd name="T53" fmla="*/ 34 h 153"/>
                  <a:gd name="T54" fmla="*/ 231 w 486"/>
                  <a:gd name="T55" fmla="*/ 26 h 153"/>
                  <a:gd name="T56" fmla="*/ 277 w 486"/>
                  <a:gd name="T57" fmla="*/ 19 h 153"/>
                  <a:gd name="T58" fmla="*/ 324 w 486"/>
                  <a:gd name="T59" fmla="*/ 12 h 153"/>
                  <a:gd name="T60" fmla="*/ 370 w 486"/>
                  <a:gd name="T61" fmla="*/ 7 h 153"/>
                  <a:gd name="T62" fmla="*/ 417 w 486"/>
                  <a:gd name="T63" fmla="*/ 1 h 153"/>
                  <a:gd name="T64" fmla="*/ 432 w 486"/>
                  <a:gd name="T65" fmla="*/ 0 h 153"/>
                  <a:gd name="T66" fmla="*/ 444 w 486"/>
                  <a:gd name="T67" fmla="*/ 1 h 153"/>
                  <a:gd name="T68" fmla="*/ 454 w 486"/>
                  <a:gd name="T69" fmla="*/ 4 h 153"/>
                  <a:gd name="T70" fmla="*/ 459 w 486"/>
                  <a:gd name="T71" fmla="*/ 8 h 153"/>
                  <a:gd name="T72" fmla="*/ 464 w 486"/>
                  <a:gd name="T73" fmla="*/ 12 h 153"/>
                  <a:gd name="T74" fmla="*/ 468 w 486"/>
                  <a:gd name="T75" fmla="*/ 17 h 153"/>
                  <a:gd name="T76" fmla="*/ 471 w 486"/>
                  <a:gd name="T77" fmla="*/ 22 h 153"/>
                  <a:gd name="T78" fmla="*/ 476 w 486"/>
                  <a:gd name="T79" fmla="*/ 26 h 153"/>
                  <a:gd name="T80" fmla="*/ 481 w 486"/>
                  <a:gd name="T81" fmla="*/ 31 h 153"/>
                  <a:gd name="T82" fmla="*/ 486 w 486"/>
                  <a:gd name="T83" fmla="*/ 33 h 153"/>
                  <a:gd name="T84" fmla="*/ 486 w 486"/>
                  <a:gd name="T85" fmla="*/ 3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86" h="153">
                    <a:moveTo>
                      <a:pt x="486" y="33"/>
                    </a:moveTo>
                    <a:lnTo>
                      <a:pt x="446" y="50"/>
                    </a:lnTo>
                    <a:lnTo>
                      <a:pt x="405" y="65"/>
                    </a:lnTo>
                    <a:lnTo>
                      <a:pt x="361" y="79"/>
                    </a:lnTo>
                    <a:lnTo>
                      <a:pt x="316" y="90"/>
                    </a:lnTo>
                    <a:lnTo>
                      <a:pt x="272" y="102"/>
                    </a:lnTo>
                    <a:lnTo>
                      <a:pt x="228" y="113"/>
                    </a:lnTo>
                    <a:lnTo>
                      <a:pt x="182" y="122"/>
                    </a:lnTo>
                    <a:lnTo>
                      <a:pt x="138" y="132"/>
                    </a:lnTo>
                    <a:lnTo>
                      <a:pt x="91" y="143"/>
                    </a:lnTo>
                    <a:lnTo>
                      <a:pt x="44" y="153"/>
                    </a:lnTo>
                    <a:lnTo>
                      <a:pt x="57" y="148"/>
                    </a:lnTo>
                    <a:lnTo>
                      <a:pt x="44" y="147"/>
                    </a:lnTo>
                    <a:lnTo>
                      <a:pt x="37" y="145"/>
                    </a:lnTo>
                    <a:lnTo>
                      <a:pt x="30" y="140"/>
                    </a:lnTo>
                    <a:lnTo>
                      <a:pt x="25" y="135"/>
                    </a:lnTo>
                    <a:lnTo>
                      <a:pt x="22" y="129"/>
                    </a:lnTo>
                    <a:lnTo>
                      <a:pt x="20" y="123"/>
                    </a:lnTo>
                    <a:lnTo>
                      <a:pt x="15" y="116"/>
                    </a:lnTo>
                    <a:lnTo>
                      <a:pt x="13" y="110"/>
                    </a:lnTo>
                    <a:lnTo>
                      <a:pt x="8" y="104"/>
                    </a:lnTo>
                    <a:lnTo>
                      <a:pt x="0" y="98"/>
                    </a:lnTo>
                    <a:lnTo>
                      <a:pt x="30" y="81"/>
                    </a:lnTo>
                    <a:lnTo>
                      <a:pt x="64" y="66"/>
                    </a:lnTo>
                    <a:lnTo>
                      <a:pt x="101" y="54"/>
                    </a:lnTo>
                    <a:lnTo>
                      <a:pt x="142" y="43"/>
                    </a:lnTo>
                    <a:lnTo>
                      <a:pt x="187" y="34"/>
                    </a:lnTo>
                    <a:lnTo>
                      <a:pt x="231" y="26"/>
                    </a:lnTo>
                    <a:lnTo>
                      <a:pt x="277" y="19"/>
                    </a:lnTo>
                    <a:lnTo>
                      <a:pt x="324" y="12"/>
                    </a:lnTo>
                    <a:lnTo>
                      <a:pt x="370" y="7"/>
                    </a:lnTo>
                    <a:lnTo>
                      <a:pt x="417" y="1"/>
                    </a:lnTo>
                    <a:lnTo>
                      <a:pt x="432" y="0"/>
                    </a:lnTo>
                    <a:lnTo>
                      <a:pt x="444" y="1"/>
                    </a:lnTo>
                    <a:lnTo>
                      <a:pt x="454" y="4"/>
                    </a:lnTo>
                    <a:lnTo>
                      <a:pt x="459" y="8"/>
                    </a:lnTo>
                    <a:lnTo>
                      <a:pt x="464" y="12"/>
                    </a:lnTo>
                    <a:lnTo>
                      <a:pt x="468" y="17"/>
                    </a:lnTo>
                    <a:lnTo>
                      <a:pt x="471" y="22"/>
                    </a:lnTo>
                    <a:lnTo>
                      <a:pt x="476" y="26"/>
                    </a:lnTo>
                    <a:lnTo>
                      <a:pt x="481" y="31"/>
                    </a:lnTo>
                    <a:lnTo>
                      <a:pt x="486" y="33"/>
                    </a:lnTo>
                    <a:lnTo>
                      <a:pt x="486" y="33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anose="020B7200000000000000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085" name="Freeform 77">
                <a:extLst>
                  <a:ext uri="{FF2B5EF4-FFF2-40B4-BE49-F238E27FC236}">
                    <a16:creationId xmlns:a16="http://schemas.microsoft.com/office/drawing/2014/main" xmlns="" id="{AB149F16-6D91-480E-9CFD-4CCAA4E50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0" y="1621"/>
                <a:ext cx="541" cy="161"/>
              </a:xfrm>
              <a:custGeom>
                <a:avLst/>
                <a:gdLst>
                  <a:gd name="T0" fmla="*/ 522 w 541"/>
                  <a:gd name="T1" fmla="*/ 99 h 161"/>
                  <a:gd name="T2" fmla="*/ 527 w 541"/>
                  <a:gd name="T3" fmla="*/ 104 h 161"/>
                  <a:gd name="T4" fmla="*/ 534 w 541"/>
                  <a:gd name="T5" fmla="*/ 109 h 161"/>
                  <a:gd name="T6" fmla="*/ 537 w 541"/>
                  <a:gd name="T7" fmla="*/ 115 h 161"/>
                  <a:gd name="T8" fmla="*/ 541 w 541"/>
                  <a:gd name="T9" fmla="*/ 120 h 161"/>
                  <a:gd name="T10" fmla="*/ 541 w 541"/>
                  <a:gd name="T11" fmla="*/ 125 h 161"/>
                  <a:gd name="T12" fmla="*/ 541 w 541"/>
                  <a:gd name="T13" fmla="*/ 131 h 161"/>
                  <a:gd name="T14" fmla="*/ 541 w 541"/>
                  <a:gd name="T15" fmla="*/ 137 h 161"/>
                  <a:gd name="T16" fmla="*/ 537 w 541"/>
                  <a:gd name="T17" fmla="*/ 141 h 161"/>
                  <a:gd name="T18" fmla="*/ 529 w 541"/>
                  <a:gd name="T19" fmla="*/ 147 h 161"/>
                  <a:gd name="T20" fmla="*/ 522 w 541"/>
                  <a:gd name="T21" fmla="*/ 152 h 161"/>
                  <a:gd name="T22" fmla="*/ 502 w 541"/>
                  <a:gd name="T23" fmla="*/ 161 h 161"/>
                  <a:gd name="T24" fmla="*/ 456 w 541"/>
                  <a:gd name="T25" fmla="*/ 144 h 161"/>
                  <a:gd name="T26" fmla="*/ 402 w 541"/>
                  <a:gd name="T27" fmla="*/ 130 h 161"/>
                  <a:gd name="T28" fmla="*/ 345 w 541"/>
                  <a:gd name="T29" fmla="*/ 118 h 161"/>
                  <a:gd name="T30" fmla="*/ 289 w 541"/>
                  <a:gd name="T31" fmla="*/ 109 h 161"/>
                  <a:gd name="T32" fmla="*/ 230 w 541"/>
                  <a:gd name="T33" fmla="*/ 99 h 161"/>
                  <a:gd name="T34" fmla="*/ 174 w 541"/>
                  <a:gd name="T35" fmla="*/ 89 h 161"/>
                  <a:gd name="T36" fmla="*/ 122 w 541"/>
                  <a:gd name="T37" fmla="*/ 77 h 161"/>
                  <a:gd name="T38" fmla="*/ 73 w 541"/>
                  <a:gd name="T39" fmla="*/ 61 h 161"/>
                  <a:gd name="T40" fmla="*/ 32 w 541"/>
                  <a:gd name="T41" fmla="*/ 42 h 161"/>
                  <a:gd name="T42" fmla="*/ 0 w 541"/>
                  <a:gd name="T43" fmla="*/ 17 h 161"/>
                  <a:gd name="T44" fmla="*/ 7 w 541"/>
                  <a:gd name="T45" fmla="*/ 9 h 161"/>
                  <a:gd name="T46" fmla="*/ 19 w 541"/>
                  <a:gd name="T47" fmla="*/ 3 h 161"/>
                  <a:gd name="T48" fmla="*/ 37 w 541"/>
                  <a:gd name="T49" fmla="*/ 1 h 161"/>
                  <a:gd name="T50" fmla="*/ 59 w 541"/>
                  <a:gd name="T51" fmla="*/ 0 h 161"/>
                  <a:gd name="T52" fmla="*/ 81 w 541"/>
                  <a:gd name="T53" fmla="*/ 0 h 161"/>
                  <a:gd name="T54" fmla="*/ 105 w 541"/>
                  <a:gd name="T55" fmla="*/ 2 h 161"/>
                  <a:gd name="T56" fmla="*/ 130 w 541"/>
                  <a:gd name="T57" fmla="*/ 4 h 161"/>
                  <a:gd name="T58" fmla="*/ 152 w 541"/>
                  <a:gd name="T59" fmla="*/ 6 h 161"/>
                  <a:gd name="T60" fmla="*/ 176 w 541"/>
                  <a:gd name="T61" fmla="*/ 10 h 161"/>
                  <a:gd name="T62" fmla="*/ 193 w 541"/>
                  <a:gd name="T63" fmla="*/ 11 h 161"/>
                  <a:gd name="T64" fmla="*/ 522 w 541"/>
                  <a:gd name="T65" fmla="*/ 99 h 161"/>
                  <a:gd name="T66" fmla="*/ 522 w 541"/>
                  <a:gd name="T67" fmla="*/ 99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41" h="161">
                    <a:moveTo>
                      <a:pt x="522" y="99"/>
                    </a:moveTo>
                    <a:lnTo>
                      <a:pt x="527" y="104"/>
                    </a:lnTo>
                    <a:lnTo>
                      <a:pt x="534" y="109"/>
                    </a:lnTo>
                    <a:lnTo>
                      <a:pt x="537" y="115"/>
                    </a:lnTo>
                    <a:lnTo>
                      <a:pt x="541" y="120"/>
                    </a:lnTo>
                    <a:lnTo>
                      <a:pt x="541" y="125"/>
                    </a:lnTo>
                    <a:lnTo>
                      <a:pt x="541" y="131"/>
                    </a:lnTo>
                    <a:lnTo>
                      <a:pt x="541" y="137"/>
                    </a:lnTo>
                    <a:lnTo>
                      <a:pt x="537" y="141"/>
                    </a:lnTo>
                    <a:lnTo>
                      <a:pt x="529" y="147"/>
                    </a:lnTo>
                    <a:lnTo>
                      <a:pt x="522" y="152"/>
                    </a:lnTo>
                    <a:lnTo>
                      <a:pt x="502" y="161"/>
                    </a:lnTo>
                    <a:lnTo>
                      <a:pt x="456" y="144"/>
                    </a:lnTo>
                    <a:lnTo>
                      <a:pt x="402" y="130"/>
                    </a:lnTo>
                    <a:lnTo>
                      <a:pt x="345" y="118"/>
                    </a:lnTo>
                    <a:lnTo>
                      <a:pt x="289" y="109"/>
                    </a:lnTo>
                    <a:lnTo>
                      <a:pt x="230" y="99"/>
                    </a:lnTo>
                    <a:lnTo>
                      <a:pt x="174" y="89"/>
                    </a:lnTo>
                    <a:lnTo>
                      <a:pt x="122" y="77"/>
                    </a:lnTo>
                    <a:lnTo>
                      <a:pt x="73" y="61"/>
                    </a:lnTo>
                    <a:lnTo>
                      <a:pt x="32" y="42"/>
                    </a:lnTo>
                    <a:lnTo>
                      <a:pt x="0" y="17"/>
                    </a:lnTo>
                    <a:lnTo>
                      <a:pt x="7" y="9"/>
                    </a:lnTo>
                    <a:lnTo>
                      <a:pt x="19" y="3"/>
                    </a:lnTo>
                    <a:lnTo>
                      <a:pt x="37" y="1"/>
                    </a:lnTo>
                    <a:lnTo>
                      <a:pt x="59" y="0"/>
                    </a:lnTo>
                    <a:lnTo>
                      <a:pt x="81" y="0"/>
                    </a:lnTo>
                    <a:lnTo>
                      <a:pt x="105" y="2"/>
                    </a:lnTo>
                    <a:lnTo>
                      <a:pt x="130" y="4"/>
                    </a:lnTo>
                    <a:lnTo>
                      <a:pt x="152" y="6"/>
                    </a:lnTo>
                    <a:lnTo>
                      <a:pt x="176" y="10"/>
                    </a:lnTo>
                    <a:lnTo>
                      <a:pt x="193" y="11"/>
                    </a:lnTo>
                    <a:lnTo>
                      <a:pt x="522" y="99"/>
                    </a:lnTo>
                    <a:lnTo>
                      <a:pt x="522" y="99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anose="020B7200000000000000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086" name="Freeform 78">
                <a:extLst>
                  <a:ext uri="{FF2B5EF4-FFF2-40B4-BE49-F238E27FC236}">
                    <a16:creationId xmlns:a16="http://schemas.microsoft.com/office/drawing/2014/main" xmlns="" id="{2CEAA417-6C16-47FF-89E4-BC6A5A6E1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" y="1694"/>
                <a:ext cx="573" cy="120"/>
              </a:xfrm>
              <a:custGeom>
                <a:avLst/>
                <a:gdLst>
                  <a:gd name="T0" fmla="*/ 573 w 573"/>
                  <a:gd name="T1" fmla="*/ 5 h 120"/>
                  <a:gd name="T2" fmla="*/ 573 w 573"/>
                  <a:gd name="T3" fmla="*/ 16 h 120"/>
                  <a:gd name="T4" fmla="*/ 566 w 573"/>
                  <a:gd name="T5" fmla="*/ 24 h 120"/>
                  <a:gd name="T6" fmla="*/ 554 w 573"/>
                  <a:gd name="T7" fmla="*/ 32 h 120"/>
                  <a:gd name="T8" fmla="*/ 536 w 573"/>
                  <a:gd name="T9" fmla="*/ 39 h 120"/>
                  <a:gd name="T10" fmla="*/ 517 w 573"/>
                  <a:gd name="T11" fmla="*/ 44 h 120"/>
                  <a:gd name="T12" fmla="*/ 497 w 573"/>
                  <a:gd name="T13" fmla="*/ 51 h 120"/>
                  <a:gd name="T14" fmla="*/ 478 w 573"/>
                  <a:gd name="T15" fmla="*/ 57 h 120"/>
                  <a:gd name="T16" fmla="*/ 458 w 573"/>
                  <a:gd name="T17" fmla="*/ 64 h 120"/>
                  <a:gd name="T18" fmla="*/ 443 w 573"/>
                  <a:gd name="T19" fmla="*/ 71 h 120"/>
                  <a:gd name="T20" fmla="*/ 431 w 573"/>
                  <a:gd name="T21" fmla="*/ 79 h 120"/>
                  <a:gd name="T22" fmla="*/ 389 w 573"/>
                  <a:gd name="T23" fmla="*/ 80 h 120"/>
                  <a:gd name="T24" fmla="*/ 345 w 573"/>
                  <a:gd name="T25" fmla="*/ 82 h 120"/>
                  <a:gd name="T26" fmla="*/ 301 w 573"/>
                  <a:gd name="T27" fmla="*/ 84 h 120"/>
                  <a:gd name="T28" fmla="*/ 257 w 573"/>
                  <a:gd name="T29" fmla="*/ 88 h 120"/>
                  <a:gd name="T30" fmla="*/ 213 w 573"/>
                  <a:gd name="T31" fmla="*/ 92 h 120"/>
                  <a:gd name="T32" fmla="*/ 169 w 573"/>
                  <a:gd name="T33" fmla="*/ 97 h 120"/>
                  <a:gd name="T34" fmla="*/ 127 w 573"/>
                  <a:gd name="T35" fmla="*/ 101 h 120"/>
                  <a:gd name="T36" fmla="*/ 85 w 573"/>
                  <a:gd name="T37" fmla="*/ 107 h 120"/>
                  <a:gd name="T38" fmla="*/ 46 w 573"/>
                  <a:gd name="T39" fmla="*/ 114 h 120"/>
                  <a:gd name="T40" fmla="*/ 7 w 573"/>
                  <a:gd name="T41" fmla="*/ 120 h 120"/>
                  <a:gd name="T42" fmla="*/ 2 w 573"/>
                  <a:gd name="T43" fmla="*/ 115 h 120"/>
                  <a:gd name="T44" fmla="*/ 0 w 573"/>
                  <a:gd name="T45" fmla="*/ 109 h 120"/>
                  <a:gd name="T46" fmla="*/ 0 w 573"/>
                  <a:gd name="T47" fmla="*/ 105 h 120"/>
                  <a:gd name="T48" fmla="*/ 2 w 573"/>
                  <a:gd name="T49" fmla="*/ 99 h 120"/>
                  <a:gd name="T50" fmla="*/ 4 w 573"/>
                  <a:gd name="T51" fmla="*/ 95 h 120"/>
                  <a:gd name="T52" fmla="*/ 9 w 573"/>
                  <a:gd name="T53" fmla="*/ 89 h 120"/>
                  <a:gd name="T54" fmla="*/ 14 w 573"/>
                  <a:gd name="T55" fmla="*/ 84 h 120"/>
                  <a:gd name="T56" fmla="*/ 19 w 573"/>
                  <a:gd name="T57" fmla="*/ 80 h 120"/>
                  <a:gd name="T58" fmla="*/ 27 w 573"/>
                  <a:gd name="T59" fmla="*/ 75 h 120"/>
                  <a:gd name="T60" fmla="*/ 34 w 573"/>
                  <a:gd name="T61" fmla="*/ 71 h 120"/>
                  <a:gd name="T62" fmla="*/ 80 w 573"/>
                  <a:gd name="T63" fmla="*/ 55 h 120"/>
                  <a:gd name="T64" fmla="*/ 130 w 573"/>
                  <a:gd name="T65" fmla="*/ 41 h 120"/>
                  <a:gd name="T66" fmla="*/ 179 w 573"/>
                  <a:gd name="T67" fmla="*/ 28 h 120"/>
                  <a:gd name="T68" fmla="*/ 232 w 573"/>
                  <a:gd name="T69" fmla="*/ 18 h 120"/>
                  <a:gd name="T70" fmla="*/ 284 w 573"/>
                  <a:gd name="T71" fmla="*/ 10 h 120"/>
                  <a:gd name="T72" fmla="*/ 340 w 573"/>
                  <a:gd name="T73" fmla="*/ 4 h 120"/>
                  <a:gd name="T74" fmla="*/ 397 w 573"/>
                  <a:gd name="T75" fmla="*/ 1 h 120"/>
                  <a:gd name="T76" fmla="*/ 453 w 573"/>
                  <a:gd name="T77" fmla="*/ 0 h 120"/>
                  <a:gd name="T78" fmla="*/ 514 w 573"/>
                  <a:gd name="T79" fmla="*/ 1 h 120"/>
                  <a:gd name="T80" fmla="*/ 573 w 573"/>
                  <a:gd name="T81" fmla="*/ 5 h 120"/>
                  <a:gd name="T82" fmla="*/ 573 w 573"/>
                  <a:gd name="T83" fmla="*/ 5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73" h="120">
                    <a:moveTo>
                      <a:pt x="573" y="5"/>
                    </a:moveTo>
                    <a:lnTo>
                      <a:pt x="573" y="16"/>
                    </a:lnTo>
                    <a:lnTo>
                      <a:pt x="566" y="24"/>
                    </a:lnTo>
                    <a:lnTo>
                      <a:pt x="554" y="32"/>
                    </a:lnTo>
                    <a:lnTo>
                      <a:pt x="536" y="39"/>
                    </a:lnTo>
                    <a:lnTo>
                      <a:pt x="517" y="44"/>
                    </a:lnTo>
                    <a:lnTo>
                      <a:pt x="497" y="51"/>
                    </a:lnTo>
                    <a:lnTo>
                      <a:pt x="478" y="57"/>
                    </a:lnTo>
                    <a:lnTo>
                      <a:pt x="458" y="64"/>
                    </a:lnTo>
                    <a:lnTo>
                      <a:pt x="443" y="71"/>
                    </a:lnTo>
                    <a:lnTo>
                      <a:pt x="431" y="79"/>
                    </a:lnTo>
                    <a:lnTo>
                      <a:pt x="389" y="80"/>
                    </a:lnTo>
                    <a:lnTo>
                      <a:pt x="345" y="82"/>
                    </a:lnTo>
                    <a:lnTo>
                      <a:pt x="301" y="84"/>
                    </a:lnTo>
                    <a:lnTo>
                      <a:pt x="257" y="88"/>
                    </a:lnTo>
                    <a:lnTo>
                      <a:pt x="213" y="92"/>
                    </a:lnTo>
                    <a:lnTo>
                      <a:pt x="169" y="97"/>
                    </a:lnTo>
                    <a:lnTo>
                      <a:pt x="127" y="101"/>
                    </a:lnTo>
                    <a:lnTo>
                      <a:pt x="85" y="107"/>
                    </a:lnTo>
                    <a:lnTo>
                      <a:pt x="46" y="114"/>
                    </a:lnTo>
                    <a:lnTo>
                      <a:pt x="7" y="120"/>
                    </a:lnTo>
                    <a:lnTo>
                      <a:pt x="2" y="115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2" y="99"/>
                    </a:lnTo>
                    <a:lnTo>
                      <a:pt x="4" y="95"/>
                    </a:lnTo>
                    <a:lnTo>
                      <a:pt x="9" y="89"/>
                    </a:lnTo>
                    <a:lnTo>
                      <a:pt x="14" y="84"/>
                    </a:lnTo>
                    <a:lnTo>
                      <a:pt x="19" y="80"/>
                    </a:lnTo>
                    <a:lnTo>
                      <a:pt x="27" y="75"/>
                    </a:lnTo>
                    <a:lnTo>
                      <a:pt x="34" y="71"/>
                    </a:lnTo>
                    <a:lnTo>
                      <a:pt x="80" y="55"/>
                    </a:lnTo>
                    <a:lnTo>
                      <a:pt x="130" y="41"/>
                    </a:lnTo>
                    <a:lnTo>
                      <a:pt x="179" y="28"/>
                    </a:lnTo>
                    <a:lnTo>
                      <a:pt x="232" y="18"/>
                    </a:lnTo>
                    <a:lnTo>
                      <a:pt x="284" y="10"/>
                    </a:lnTo>
                    <a:lnTo>
                      <a:pt x="340" y="4"/>
                    </a:lnTo>
                    <a:lnTo>
                      <a:pt x="397" y="1"/>
                    </a:lnTo>
                    <a:lnTo>
                      <a:pt x="453" y="0"/>
                    </a:lnTo>
                    <a:lnTo>
                      <a:pt x="514" y="1"/>
                    </a:lnTo>
                    <a:lnTo>
                      <a:pt x="573" y="5"/>
                    </a:lnTo>
                    <a:lnTo>
                      <a:pt x="573" y="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anose="020B7200000000000000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087" name="Freeform 79">
                <a:extLst>
                  <a:ext uri="{FF2B5EF4-FFF2-40B4-BE49-F238E27FC236}">
                    <a16:creationId xmlns:a16="http://schemas.microsoft.com/office/drawing/2014/main" xmlns="" id="{1E77A798-6F3D-466F-A106-FD0CB5597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4" y="1711"/>
                <a:ext cx="563" cy="177"/>
              </a:xfrm>
              <a:custGeom>
                <a:avLst/>
                <a:gdLst>
                  <a:gd name="T0" fmla="*/ 561 w 563"/>
                  <a:gd name="T1" fmla="*/ 95 h 177"/>
                  <a:gd name="T2" fmla="*/ 563 w 563"/>
                  <a:gd name="T3" fmla="*/ 107 h 177"/>
                  <a:gd name="T4" fmla="*/ 561 w 563"/>
                  <a:gd name="T5" fmla="*/ 118 h 177"/>
                  <a:gd name="T6" fmla="*/ 554 w 563"/>
                  <a:gd name="T7" fmla="*/ 128 h 177"/>
                  <a:gd name="T8" fmla="*/ 544 w 563"/>
                  <a:gd name="T9" fmla="*/ 138 h 177"/>
                  <a:gd name="T10" fmla="*/ 531 w 563"/>
                  <a:gd name="T11" fmla="*/ 146 h 177"/>
                  <a:gd name="T12" fmla="*/ 514 w 563"/>
                  <a:gd name="T13" fmla="*/ 154 h 177"/>
                  <a:gd name="T14" fmla="*/ 497 w 563"/>
                  <a:gd name="T15" fmla="*/ 160 h 177"/>
                  <a:gd name="T16" fmla="*/ 478 w 563"/>
                  <a:gd name="T17" fmla="*/ 167 h 177"/>
                  <a:gd name="T18" fmla="*/ 458 w 563"/>
                  <a:gd name="T19" fmla="*/ 172 h 177"/>
                  <a:gd name="T20" fmla="*/ 436 w 563"/>
                  <a:gd name="T21" fmla="*/ 177 h 177"/>
                  <a:gd name="T22" fmla="*/ 436 w 563"/>
                  <a:gd name="T23" fmla="*/ 144 h 177"/>
                  <a:gd name="T24" fmla="*/ 392 w 563"/>
                  <a:gd name="T25" fmla="*/ 135 h 177"/>
                  <a:gd name="T26" fmla="*/ 348 w 563"/>
                  <a:gd name="T27" fmla="*/ 123 h 177"/>
                  <a:gd name="T28" fmla="*/ 304 w 563"/>
                  <a:gd name="T29" fmla="*/ 112 h 177"/>
                  <a:gd name="T30" fmla="*/ 259 w 563"/>
                  <a:gd name="T31" fmla="*/ 99 h 177"/>
                  <a:gd name="T32" fmla="*/ 215 w 563"/>
                  <a:gd name="T33" fmla="*/ 87 h 177"/>
                  <a:gd name="T34" fmla="*/ 171 w 563"/>
                  <a:gd name="T35" fmla="*/ 73 h 177"/>
                  <a:gd name="T36" fmla="*/ 127 w 563"/>
                  <a:gd name="T37" fmla="*/ 60 h 177"/>
                  <a:gd name="T38" fmla="*/ 85 w 563"/>
                  <a:gd name="T39" fmla="*/ 49 h 177"/>
                  <a:gd name="T40" fmla="*/ 44 w 563"/>
                  <a:gd name="T41" fmla="*/ 39 h 177"/>
                  <a:gd name="T42" fmla="*/ 2 w 563"/>
                  <a:gd name="T43" fmla="*/ 30 h 177"/>
                  <a:gd name="T44" fmla="*/ 0 w 563"/>
                  <a:gd name="T45" fmla="*/ 24 h 177"/>
                  <a:gd name="T46" fmla="*/ 0 w 563"/>
                  <a:gd name="T47" fmla="*/ 19 h 177"/>
                  <a:gd name="T48" fmla="*/ 2 w 563"/>
                  <a:gd name="T49" fmla="*/ 16 h 177"/>
                  <a:gd name="T50" fmla="*/ 7 w 563"/>
                  <a:gd name="T51" fmla="*/ 12 h 177"/>
                  <a:gd name="T52" fmla="*/ 12 w 563"/>
                  <a:gd name="T53" fmla="*/ 10 h 177"/>
                  <a:gd name="T54" fmla="*/ 19 w 563"/>
                  <a:gd name="T55" fmla="*/ 8 h 177"/>
                  <a:gd name="T56" fmla="*/ 27 w 563"/>
                  <a:gd name="T57" fmla="*/ 7 h 177"/>
                  <a:gd name="T58" fmla="*/ 34 w 563"/>
                  <a:gd name="T59" fmla="*/ 4 h 177"/>
                  <a:gd name="T60" fmla="*/ 41 w 563"/>
                  <a:gd name="T61" fmla="*/ 2 h 177"/>
                  <a:gd name="T62" fmla="*/ 46 w 563"/>
                  <a:gd name="T63" fmla="*/ 0 h 177"/>
                  <a:gd name="T64" fmla="*/ 103 w 563"/>
                  <a:gd name="T65" fmla="*/ 4 h 177"/>
                  <a:gd name="T66" fmla="*/ 159 w 563"/>
                  <a:gd name="T67" fmla="*/ 9 h 177"/>
                  <a:gd name="T68" fmla="*/ 215 w 563"/>
                  <a:gd name="T69" fmla="*/ 15 h 177"/>
                  <a:gd name="T70" fmla="*/ 272 w 563"/>
                  <a:gd name="T71" fmla="*/ 22 h 177"/>
                  <a:gd name="T72" fmla="*/ 326 w 563"/>
                  <a:gd name="T73" fmla="*/ 30 h 177"/>
                  <a:gd name="T74" fmla="*/ 377 w 563"/>
                  <a:gd name="T75" fmla="*/ 39 h 177"/>
                  <a:gd name="T76" fmla="*/ 429 w 563"/>
                  <a:gd name="T77" fmla="*/ 50 h 177"/>
                  <a:gd name="T78" fmla="*/ 475 w 563"/>
                  <a:gd name="T79" fmla="*/ 63 h 177"/>
                  <a:gd name="T80" fmla="*/ 519 w 563"/>
                  <a:gd name="T81" fmla="*/ 78 h 177"/>
                  <a:gd name="T82" fmla="*/ 561 w 563"/>
                  <a:gd name="T83" fmla="*/ 95 h 177"/>
                  <a:gd name="T84" fmla="*/ 561 w 563"/>
                  <a:gd name="T85" fmla="*/ 95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63" h="177">
                    <a:moveTo>
                      <a:pt x="561" y="95"/>
                    </a:moveTo>
                    <a:lnTo>
                      <a:pt x="563" y="107"/>
                    </a:lnTo>
                    <a:lnTo>
                      <a:pt x="561" y="118"/>
                    </a:lnTo>
                    <a:lnTo>
                      <a:pt x="554" y="128"/>
                    </a:lnTo>
                    <a:lnTo>
                      <a:pt x="544" y="138"/>
                    </a:lnTo>
                    <a:lnTo>
                      <a:pt x="531" y="146"/>
                    </a:lnTo>
                    <a:lnTo>
                      <a:pt x="514" y="154"/>
                    </a:lnTo>
                    <a:lnTo>
                      <a:pt x="497" y="160"/>
                    </a:lnTo>
                    <a:lnTo>
                      <a:pt x="478" y="167"/>
                    </a:lnTo>
                    <a:lnTo>
                      <a:pt x="458" y="172"/>
                    </a:lnTo>
                    <a:lnTo>
                      <a:pt x="436" y="177"/>
                    </a:lnTo>
                    <a:lnTo>
                      <a:pt x="436" y="144"/>
                    </a:lnTo>
                    <a:lnTo>
                      <a:pt x="392" y="135"/>
                    </a:lnTo>
                    <a:lnTo>
                      <a:pt x="348" y="123"/>
                    </a:lnTo>
                    <a:lnTo>
                      <a:pt x="304" y="112"/>
                    </a:lnTo>
                    <a:lnTo>
                      <a:pt x="259" y="99"/>
                    </a:lnTo>
                    <a:lnTo>
                      <a:pt x="215" y="87"/>
                    </a:lnTo>
                    <a:lnTo>
                      <a:pt x="171" y="73"/>
                    </a:lnTo>
                    <a:lnTo>
                      <a:pt x="127" y="60"/>
                    </a:lnTo>
                    <a:lnTo>
                      <a:pt x="85" y="49"/>
                    </a:lnTo>
                    <a:lnTo>
                      <a:pt x="44" y="39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7" y="12"/>
                    </a:lnTo>
                    <a:lnTo>
                      <a:pt x="12" y="10"/>
                    </a:lnTo>
                    <a:lnTo>
                      <a:pt x="19" y="8"/>
                    </a:lnTo>
                    <a:lnTo>
                      <a:pt x="27" y="7"/>
                    </a:lnTo>
                    <a:lnTo>
                      <a:pt x="34" y="4"/>
                    </a:lnTo>
                    <a:lnTo>
                      <a:pt x="41" y="2"/>
                    </a:lnTo>
                    <a:lnTo>
                      <a:pt x="46" y="0"/>
                    </a:lnTo>
                    <a:lnTo>
                      <a:pt x="103" y="4"/>
                    </a:lnTo>
                    <a:lnTo>
                      <a:pt x="159" y="9"/>
                    </a:lnTo>
                    <a:lnTo>
                      <a:pt x="215" y="15"/>
                    </a:lnTo>
                    <a:lnTo>
                      <a:pt x="272" y="22"/>
                    </a:lnTo>
                    <a:lnTo>
                      <a:pt x="326" y="30"/>
                    </a:lnTo>
                    <a:lnTo>
                      <a:pt x="377" y="39"/>
                    </a:lnTo>
                    <a:lnTo>
                      <a:pt x="429" y="50"/>
                    </a:lnTo>
                    <a:lnTo>
                      <a:pt x="475" y="63"/>
                    </a:lnTo>
                    <a:lnTo>
                      <a:pt x="519" y="78"/>
                    </a:lnTo>
                    <a:lnTo>
                      <a:pt x="561" y="95"/>
                    </a:lnTo>
                    <a:lnTo>
                      <a:pt x="561" y="9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anose="020B7200000000000000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088" name="Freeform 80">
                <a:extLst>
                  <a:ext uri="{FF2B5EF4-FFF2-40B4-BE49-F238E27FC236}">
                    <a16:creationId xmlns:a16="http://schemas.microsoft.com/office/drawing/2014/main" xmlns="" id="{D1EEB999-A9DE-4323-BB72-B2B873A0A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" y="1792"/>
                <a:ext cx="554" cy="137"/>
              </a:xfrm>
              <a:custGeom>
                <a:avLst/>
                <a:gdLst>
                  <a:gd name="T0" fmla="*/ 554 w 554"/>
                  <a:gd name="T1" fmla="*/ 22 h 137"/>
                  <a:gd name="T2" fmla="*/ 546 w 554"/>
                  <a:gd name="T3" fmla="*/ 42 h 137"/>
                  <a:gd name="T4" fmla="*/ 512 w 554"/>
                  <a:gd name="T5" fmla="*/ 53 h 137"/>
                  <a:gd name="T6" fmla="*/ 473 w 554"/>
                  <a:gd name="T7" fmla="*/ 61 h 137"/>
                  <a:gd name="T8" fmla="*/ 434 w 554"/>
                  <a:gd name="T9" fmla="*/ 67 h 137"/>
                  <a:gd name="T10" fmla="*/ 392 w 554"/>
                  <a:gd name="T11" fmla="*/ 73 h 137"/>
                  <a:gd name="T12" fmla="*/ 350 w 554"/>
                  <a:gd name="T13" fmla="*/ 79 h 137"/>
                  <a:gd name="T14" fmla="*/ 311 w 554"/>
                  <a:gd name="T15" fmla="*/ 83 h 137"/>
                  <a:gd name="T16" fmla="*/ 272 w 554"/>
                  <a:gd name="T17" fmla="*/ 90 h 137"/>
                  <a:gd name="T18" fmla="*/ 235 w 554"/>
                  <a:gd name="T19" fmla="*/ 98 h 137"/>
                  <a:gd name="T20" fmla="*/ 201 w 554"/>
                  <a:gd name="T21" fmla="*/ 109 h 137"/>
                  <a:gd name="T22" fmla="*/ 169 w 554"/>
                  <a:gd name="T23" fmla="*/ 121 h 137"/>
                  <a:gd name="T24" fmla="*/ 54 w 554"/>
                  <a:gd name="T25" fmla="*/ 137 h 137"/>
                  <a:gd name="T26" fmla="*/ 49 w 554"/>
                  <a:gd name="T27" fmla="*/ 129 h 137"/>
                  <a:gd name="T28" fmla="*/ 41 w 554"/>
                  <a:gd name="T29" fmla="*/ 120 h 137"/>
                  <a:gd name="T30" fmla="*/ 34 w 554"/>
                  <a:gd name="T31" fmla="*/ 112 h 137"/>
                  <a:gd name="T32" fmla="*/ 27 w 554"/>
                  <a:gd name="T33" fmla="*/ 104 h 137"/>
                  <a:gd name="T34" fmla="*/ 19 w 554"/>
                  <a:gd name="T35" fmla="*/ 96 h 137"/>
                  <a:gd name="T36" fmla="*/ 12 w 554"/>
                  <a:gd name="T37" fmla="*/ 87 h 137"/>
                  <a:gd name="T38" fmla="*/ 7 w 554"/>
                  <a:gd name="T39" fmla="*/ 78 h 137"/>
                  <a:gd name="T40" fmla="*/ 2 w 554"/>
                  <a:gd name="T41" fmla="*/ 70 h 137"/>
                  <a:gd name="T42" fmla="*/ 0 w 554"/>
                  <a:gd name="T43" fmla="*/ 61 h 137"/>
                  <a:gd name="T44" fmla="*/ 0 w 554"/>
                  <a:gd name="T45" fmla="*/ 51 h 137"/>
                  <a:gd name="T46" fmla="*/ 49 w 554"/>
                  <a:gd name="T47" fmla="*/ 40 h 137"/>
                  <a:gd name="T48" fmla="*/ 98 w 554"/>
                  <a:gd name="T49" fmla="*/ 30 h 137"/>
                  <a:gd name="T50" fmla="*/ 147 w 554"/>
                  <a:gd name="T51" fmla="*/ 21 h 137"/>
                  <a:gd name="T52" fmla="*/ 193 w 554"/>
                  <a:gd name="T53" fmla="*/ 14 h 137"/>
                  <a:gd name="T54" fmla="*/ 245 w 554"/>
                  <a:gd name="T55" fmla="*/ 8 h 137"/>
                  <a:gd name="T56" fmla="*/ 294 w 554"/>
                  <a:gd name="T57" fmla="*/ 3 h 137"/>
                  <a:gd name="T58" fmla="*/ 348 w 554"/>
                  <a:gd name="T59" fmla="*/ 1 h 137"/>
                  <a:gd name="T60" fmla="*/ 402 w 554"/>
                  <a:gd name="T61" fmla="*/ 0 h 137"/>
                  <a:gd name="T62" fmla="*/ 461 w 554"/>
                  <a:gd name="T63" fmla="*/ 0 h 137"/>
                  <a:gd name="T64" fmla="*/ 522 w 554"/>
                  <a:gd name="T65" fmla="*/ 1 h 137"/>
                  <a:gd name="T66" fmla="*/ 554 w 554"/>
                  <a:gd name="T67" fmla="*/ 22 h 137"/>
                  <a:gd name="T68" fmla="*/ 554 w 554"/>
                  <a:gd name="T69" fmla="*/ 2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4" h="137">
                    <a:moveTo>
                      <a:pt x="554" y="22"/>
                    </a:moveTo>
                    <a:lnTo>
                      <a:pt x="546" y="42"/>
                    </a:lnTo>
                    <a:lnTo>
                      <a:pt x="512" y="53"/>
                    </a:lnTo>
                    <a:lnTo>
                      <a:pt x="473" y="61"/>
                    </a:lnTo>
                    <a:lnTo>
                      <a:pt x="434" y="67"/>
                    </a:lnTo>
                    <a:lnTo>
                      <a:pt x="392" y="73"/>
                    </a:lnTo>
                    <a:lnTo>
                      <a:pt x="350" y="79"/>
                    </a:lnTo>
                    <a:lnTo>
                      <a:pt x="311" y="83"/>
                    </a:lnTo>
                    <a:lnTo>
                      <a:pt x="272" y="90"/>
                    </a:lnTo>
                    <a:lnTo>
                      <a:pt x="235" y="98"/>
                    </a:lnTo>
                    <a:lnTo>
                      <a:pt x="201" y="109"/>
                    </a:lnTo>
                    <a:lnTo>
                      <a:pt x="169" y="121"/>
                    </a:lnTo>
                    <a:lnTo>
                      <a:pt x="54" y="137"/>
                    </a:lnTo>
                    <a:lnTo>
                      <a:pt x="49" y="129"/>
                    </a:lnTo>
                    <a:lnTo>
                      <a:pt x="41" y="120"/>
                    </a:lnTo>
                    <a:lnTo>
                      <a:pt x="34" y="112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2" y="87"/>
                    </a:lnTo>
                    <a:lnTo>
                      <a:pt x="7" y="78"/>
                    </a:lnTo>
                    <a:lnTo>
                      <a:pt x="2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49" y="40"/>
                    </a:lnTo>
                    <a:lnTo>
                      <a:pt x="98" y="30"/>
                    </a:lnTo>
                    <a:lnTo>
                      <a:pt x="147" y="21"/>
                    </a:lnTo>
                    <a:lnTo>
                      <a:pt x="193" y="14"/>
                    </a:lnTo>
                    <a:lnTo>
                      <a:pt x="245" y="8"/>
                    </a:lnTo>
                    <a:lnTo>
                      <a:pt x="294" y="3"/>
                    </a:lnTo>
                    <a:lnTo>
                      <a:pt x="348" y="1"/>
                    </a:lnTo>
                    <a:lnTo>
                      <a:pt x="402" y="0"/>
                    </a:lnTo>
                    <a:lnTo>
                      <a:pt x="461" y="0"/>
                    </a:lnTo>
                    <a:lnTo>
                      <a:pt x="522" y="1"/>
                    </a:lnTo>
                    <a:lnTo>
                      <a:pt x="554" y="22"/>
                    </a:lnTo>
                    <a:lnTo>
                      <a:pt x="554" y="22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anose="020B7200000000000000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089" name="Freeform 81">
                <a:extLst>
                  <a:ext uri="{FF2B5EF4-FFF2-40B4-BE49-F238E27FC236}">
                    <a16:creationId xmlns:a16="http://schemas.microsoft.com/office/drawing/2014/main" xmlns="" id="{9F9E1478-8444-43E5-A476-EF86666CE1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4" y="1851"/>
                <a:ext cx="397" cy="127"/>
              </a:xfrm>
              <a:custGeom>
                <a:avLst/>
                <a:gdLst>
                  <a:gd name="T0" fmla="*/ 397 w 397"/>
                  <a:gd name="T1" fmla="*/ 75 h 127"/>
                  <a:gd name="T2" fmla="*/ 397 w 397"/>
                  <a:gd name="T3" fmla="*/ 80 h 127"/>
                  <a:gd name="T4" fmla="*/ 392 w 397"/>
                  <a:gd name="T5" fmla="*/ 87 h 127"/>
                  <a:gd name="T6" fmla="*/ 390 w 397"/>
                  <a:gd name="T7" fmla="*/ 94 h 127"/>
                  <a:gd name="T8" fmla="*/ 383 w 397"/>
                  <a:gd name="T9" fmla="*/ 100 h 127"/>
                  <a:gd name="T10" fmla="*/ 378 w 397"/>
                  <a:gd name="T11" fmla="*/ 107 h 127"/>
                  <a:gd name="T12" fmla="*/ 370 w 397"/>
                  <a:gd name="T13" fmla="*/ 112 h 127"/>
                  <a:gd name="T14" fmla="*/ 361 w 397"/>
                  <a:gd name="T15" fmla="*/ 117 h 127"/>
                  <a:gd name="T16" fmla="*/ 351 w 397"/>
                  <a:gd name="T17" fmla="*/ 122 h 127"/>
                  <a:gd name="T18" fmla="*/ 341 w 397"/>
                  <a:gd name="T19" fmla="*/ 125 h 127"/>
                  <a:gd name="T20" fmla="*/ 329 w 397"/>
                  <a:gd name="T21" fmla="*/ 127 h 127"/>
                  <a:gd name="T22" fmla="*/ 297 w 397"/>
                  <a:gd name="T23" fmla="*/ 118 h 127"/>
                  <a:gd name="T24" fmla="*/ 263 w 397"/>
                  <a:gd name="T25" fmla="*/ 110 h 127"/>
                  <a:gd name="T26" fmla="*/ 228 w 397"/>
                  <a:gd name="T27" fmla="*/ 102 h 127"/>
                  <a:gd name="T28" fmla="*/ 191 w 397"/>
                  <a:gd name="T29" fmla="*/ 95 h 127"/>
                  <a:gd name="T30" fmla="*/ 157 w 397"/>
                  <a:gd name="T31" fmla="*/ 87 h 127"/>
                  <a:gd name="T32" fmla="*/ 123 w 397"/>
                  <a:gd name="T33" fmla="*/ 79 h 127"/>
                  <a:gd name="T34" fmla="*/ 91 w 397"/>
                  <a:gd name="T35" fmla="*/ 71 h 127"/>
                  <a:gd name="T36" fmla="*/ 59 w 397"/>
                  <a:gd name="T37" fmla="*/ 61 h 127"/>
                  <a:gd name="T38" fmla="*/ 30 w 397"/>
                  <a:gd name="T39" fmla="*/ 51 h 127"/>
                  <a:gd name="T40" fmla="*/ 0 w 397"/>
                  <a:gd name="T41" fmla="*/ 37 h 127"/>
                  <a:gd name="T42" fmla="*/ 5 w 397"/>
                  <a:gd name="T43" fmla="*/ 30 h 127"/>
                  <a:gd name="T44" fmla="*/ 10 w 397"/>
                  <a:gd name="T45" fmla="*/ 23 h 127"/>
                  <a:gd name="T46" fmla="*/ 17 w 397"/>
                  <a:gd name="T47" fmla="*/ 19 h 127"/>
                  <a:gd name="T48" fmla="*/ 25 w 397"/>
                  <a:gd name="T49" fmla="*/ 13 h 127"/>
                  <a:gd name="T50" fmla="*/ 35 w 397"/>
                  <a:gd name="T51" fmla="*/ 10 h 127"/>
                  <a:gd name="T52" fmla="*/ 44 w 397"/>
                  <a:gd name="T53" fmla="*/ 6 h 127"/>
                  <a:gd name="T54" fmla="*/ 57 w 397"/>
                  <a:gd name="T55" fmla="*/ 4 h 127"/>
                  <a:gd name="T56" fmla="*/ 71 w 397"/>
                  <a:gd name="T57" fmla="*/ 2 h 127"/>
                  <a:gd name="T58" fmla="*/ 86 w 397"/>
                  <a:gd name="T59" fmla="*/ 0 h 127"/>
                  <a:gd name="T60" fmla="*/ 101 w 397"/>
                  <a:gd name="T61" fmla="*/ 0 h 127"/>
                  <a:gd name="T62" fmla="*/ 130 w 397"/>
                  <a:gd name="T63" fmla="*/ 5 h 127"/>
                  <a:gd name="T64" fmla="*/ 162 w 397"/>
                  <a:gd name="T65" fmla="*/ 10 h 127"/>
                  <a:gd name="T66" fmla="*/ 194 w 397"/>
                  <a:gd name="T67" fmla="*/ 15 h 127"/>
                  <a:gd name="T68" fmla="*/ 226 w 397"/>
                  <a:gd name="T69" fmla="*/ 21 h 127"/>
                  <a:gd name="T70" fmla="*/ 258 w 397"/>
                  <a:gd name="T71" fmla="*/ 28 h 127"/>
                  <a:gd name="T72" fmla="*/ 290 w 397"/>
                  <a:gd name="T73" fmla="*/ 35 h 127"/>
                  <a:gd name="T74" fmla="*/ 319 w 397"/>
                  <a:gd name="T75" fmla="*/ 43 h 127"/>
                  <a:gd name="T76" fmla="*/ 348 w 397"/>
                  <a:gd name="T77" fmla="*/ 53 h 127"/>
                  <a:gd name="T78" fmla="*/ 373 w 397"/>
                  <a:gd name="T79" fmla="*/ 63 h 127"/>
                  <a:gd name="T80" fmla="*/ 397 w 397"/>
                  <a:gd name="T81" fmla="*/ 75 h 127"/>
                  <a:gd name="T82" fmla="*/ 397 w 397"/>
                  <a:gd name="T83" fmla="*/ 7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97" h="127">
                    <a:moveTo>
                      <a:pt x="397" y="75"/>
                    </a:moveTo>
                    <a:lnTo>
                      <a:pt x="397" y="80"/>
                    </a:lnTo>
                    <a:lnTo>
                      <a:pt x="392" y="87"/>
                    </a:lnTo>
                    <a:lnTo>
                      <a:pt x="390" y="94"/>
                    </a:lnTo>
                    <a:lnTo>
                      <a:pt x="383" y="100"/>
                    </a:lnTo>
                    <a:lnTo>
                      <a:pt x="378" y="107"/>
                    </a:lnTo>
                    <a:lnTo>
                      <a:pt x="370" y="112"/>
                    </a:lnTo>
                    <a:lnTo>
                      <a:pt x="361" y="117"/>
                    </a:lnTo>
                    <a:lnTo>
                      <a:pt x="351" y="122"/>
                    </a:lnTo>
                    <a:lnTo>
                      <a:pt x="341" y="125"/>
                    </a:lnTo>
                    <a:lnTo>
                      <a:pt x="329" y="127"/>
                    </a:lnTo>
                    <a:lnTo>
                      <a:pt x="297" y="118"/>
                    </a:lnTo>
                    <a:lnTo>
                      <a:pt x="263" y="110"/>
                    </a:lnTo>
                    <a:lnTo>
                      <a:pt x="228" y="102"/>
                    </a:lnTo>
                    <a:lnTo>
                      <a:pt x="191" y="95"/>
                    </a:lnTo>
                    <a:lnTo>
                      <a:pt x="157" y="87"/>
                    </a:lnTo>
                    <a:lnTo>
                      <a:pt x="123" y="79"/>
                    </a:lnTo>
                    <a:lnTo>
                      <a:pt x="91" y="71"/>
                    </a:lnTo>
                    <a:lnTo>
                      <a:pt x="59" y="61"/>
                    </a:lnTo>
                    <a:lnTo>
                      <a:pt x="30" y="51"/>
                    </a:lnTo>
                    <a:lnTo>
                      <a:pt x="0" y="37"/>
                    </a:lnTo>
                    <a:lnTo>
                      <a:pt x="5" y="30"/>
                    </a:lnTo>
                    <a:lnTo>
                      <a:pt x="10" y="23"/>
                    </a:lnTo>
                    <a:lnTo>
                      <a:pt x="17" y="19"/>
                    </a:lnTo>
                    <a:lnTo>
                      <a:pt x="25" y="13"/>
                    </a:lnTo>
                    <a:lnTo>
                      <a:pt x="35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1" y="2"/>
                    </a:lnTo>
                    <a:lnTo>
                      <a:pt x="86" y="0"/>
                    </a:lnTo>
                    <a:lnTo>
                      <a:pt x="101" y="0"/>
                    </a:lnTo>
                    <a:lnTo>
                      <a:pt x="130" y="5"/>
                    </a:lnTo>
                    <a:lnTo>
                      <a:pt x="162" y="10"/>
                    </a:lnTo>
                    <a:lnTo>
                      <a:pt x="194" y="15"/>
                    </a:lnTo>
                    <a:lnTo>
                      <a:pt x="226" y="21"/>
                    </a:lnTo>
                    <a:lnTo>
                      <a:pt x="258" y="28"/>
                    </a:lnTo>
                    <a:lnTo>
                      <a:pt x="290" y="35"/>
                    </a:lnTo>
                    <a:lnTo>
                      <a:pt x="319" y="43"/>
                    </a:lnTo>
                    <a:lnTo>
                      <a:pt x="348" y="53"/>
                    </a:lnTo>
                    <a:lnTo>
                      <a:pt x="373" y="63"/>
                    </a:lnTo>
                    <a:lnTo>
                      <a:pt x="397" y="75"/>
                    </a:lnTo>
                    <a:lnTo>
                      <a:pt x="397" y="7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anose="020B7200000000000000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090" name="Freeform 82">
                <a:extLst>
                  <a:ext uri="{FF2B5EF4-FFF2-40B4-BE49-F238E27FC236}">
                    <a16:creationId xmlns:a16="http://schemas.microsoft.com/office/drawing/2014/main" xmlns="" id="{58741A09-DEAB-4A35-B03B-76A4629D7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" y="1917"/>
                <a:ext cx="397" cy="132"/>
              </a:xfrm>
              <a:custGeom>
                <a:avLst/>
                <a:gdLst>
                  <a:gd name="T0" fmla="*/ 397 w 397"/>
                  <a:gd name="T1" fmla="*/ 24 h 132"/>
                  <a:gd name="T2" fmla="*/ 388 w 397"/>
                  <a:gd name="T3" fmla="*/ 40 h 132"/>
                  <a:gd name="T4" fmla="*/ 370 w 397"/>
                  <a:gd name="T5" fmla="*/ 52 h 132"/>
                  <a:gd name="T6" fmla="*/ 348 w 397"/>
                  <a:gd name="T7" fmla="*/ 62 h 132"/>
                  <a:gd name="T8" fmla="*/ 319 w 397"/>
                  <a:gd name="T9" fmla="*/ 69 h 132"/>
                  <a:gd name="T10" fmla="*/ 290 w 397"/>
                  <a:gd name="T11" fmla="*/ 75 h 132"/>
                  <a:gd name="T12" fmla="*/ 255 w 397"/>
                  <a:gd name="T13" fmla="*/ 80 h 132"/>
                  <a:gd name="T14" fmla="*/ 221 w 397"/>
                  <a:gd name="T15" fmla="*/ 83 h 132"/>
                  <a:gd name="T16" fmla="*/ 187 w 397"/>
                  <a:gd name="T17" fmla="*/ 88 h 132"/>
                  <a:gd name="T18" fmla="*/ 155 w 397"/>
                  <a:gd name="T19" fmla="*/ 93 h 132"/>
                  <a:gd name="T20" fmla="*/ 125 w 397"/>
                  <a:gd name="T21" fmla="*/ 99 h 132"/>
                  <a:gd name="T22" fmla="*/ 128 w 397"/>
                  <a:gd name="T23" fmla="*/ 102 h 132"/>
                  <a:gd name="T24" fmla="*/ 130 w 397"/>
                  <a:gd name="T25" fmla="*/ 106 h 132"/>
                  <a:gd name="T26" fmla="*/ 135 w 397"/>
                  <a:gd name="T27" fmla="*/ 109 h 132"/>
                  <a:gd name="T28" fmla="*/ 138 w 397"/>
                  <a:gd name="T29" fmla="*/ 112 h 132"/>
                  <a:gd name="T30" fmla="*/ 140 w 397"/>
                  <a:gd name="T31" fmla="*/ 115 h 132"/>
                  <a:gd name="T32" fmla="*/ 142 w 397"/>
                  <a:gd name="T33" fmla="*/ 118 h 132"/>
                  <a:gd name="T34" fmla="*/ 145 w 397"/>
                  <a:gd name="T35" fmla="*/ 122 h 132"/>
                  <a:gd name="T36" fmla="*/ 142 w 397"/>
                  <a:gd name="T37" fmla="*/ 125 h 132"/>
                  <a:gd name="T38" fmla="*/ 140 w 397"/>
                  <a:gd name="T39" fmla="*/ 129 h 132"/>
                  <a:gd name="T40" fmla="*/ 133 w 397"/>
                  <a:gd name="T41" fmla="*/ 132 h 132"/>
                  <a:gd name="T42" fmla="*/ 118 w 397"/>
                  <a:gd name="T43" fmla="*/ 130 h 132"/>
                  <a:gd name="T44" fmla="*/ 103 w 397"/>
                  <a:gd name="T45" fmla="*/ 128 h 132"/>
                  <a:gd name="T46" fmla="*/ 91 w 397"/>
                  <a:gd name="T47" fmla="*/ 124 h 132"/>
                  <a:gd name="T48" fmla="*/ 76 w 397"/>
                  <a:gd name="T49" fmla="*/ 121 h 132"/>
                  <a:gd name="T50" fmla="*/ 62 w 397"/>
                  <a:gd name="T51" fmla="*/ 116 h 132"/>
                  <a:gd name="T52" fmla="*/ 49 w 397"/>
                  <a:gd name="T53" fmla="*/ 110 h 132"/>
                  <a:gd name="T54" fmla="*/ 37 w 397"/>
                  <a:gd name="T55" fmla="*/ 106 h 132"/>
                  <a:gd name="T56" fmla="*/ 27 w 397"/>
                  <a:gd name="T57" fmla="*/ 99 h 132"/>
                  <a:gd name="T58" fmla="*/ 20 w 397"/>
                  <a:gd name="T59" fmla="*/ 93 h 132"/>
                  <a:gd name="T60" fmla="*/ 13 w 397"/>
                  <a:gd name="T61" fmla="*/ 85 h 132"/>
                  <a:gd name="T62" fmla="*/ 3 w 397"/>
                  <a:gd name="T63" fmla="*/ 77 h 132"/>
                  <a:gd name="T64" fmla="*/ 0 w 397"/>
                  <a:gd name="T65" fmla="*/ 69 h 132"/>
                  <a:gd name="T66" fmla="*/ 0 w 397"/>
                  <a:gd name="T67" fmla="*/ 61 h 132"/>
                  <a:gd name="T68" fmla="*/ 5 w 397"/>
                  <a:gd name="T69" fmla="*/ 53 h 132"/>
                  <a:gd name="T70" fmla="*/ 15 w 397"/>
                  <a:gd name="T71" fmla="*/ 46 h 132"/>
                  <a:gd name="T72" fmla="*/ 25 w 397"/>
                  <a:gd name="T73" fmla="*/ 40 h 132"/>
                  <a:gd name="T74" fmla="*/ 37 w 397"/>
                  <a:gd name="T75" fmla="*/ 33 h 132"/>
                  <a:gd name="T76" fmla="*/ 52 w 397"/>
                  <a:gd name="T77" fmla="*/ 28 h 132"/>
                  <a:gd name="T78" fmla="*/ 66 w 397"/>
                  <a:gd name="T79" fmla="*/ 24 h 132"/>
                  <a:gd name="T80" fmla="*/ 81 w 397"/>
                  <a:gd name="T81" fmla="*/ 20 h 132"/>
                  <a:gd name="T82" fmla="*/ 113 w 397"/>
                  <a:gd name="T83" fmla="*/ 16 h 132"/>
                  <a:gd name="T84" fmla="*/ 145 w 397"/>
                  <a:gd name="T85" fmla="*/ 10 h 132"/>
                  <a:gd name="T86" fmla="*/ 179 w 397"/>
                  <a:gd name="T87" fmla="*/ 5 h 132"/>
                  <a:gd name="T88" fmla="*/ 214 w 397"/>
                  <a:gd name="T89" fmla="*/ 2 h 132"/>
                  <a:gd name="T90" fmla="*/ 245 w 397"/>
                  <a:gd name="T91" fmla="*/ 0 h 132"/>
                  <a:gd name="T92" fmla="*/ 280 w 397"/>
                  <a:gd name="T93" fmla="*/ 0 h 132"/>
                  <a:gd name="T94" fmla="*/ 312 w 397"/>
                  <a:gd name="T95" fmla="*/ 1 h 132"/>
                  <a:gd name="T96" fmla="*/ 341 w 397"/>
                  <a:gd name="T97" fmla="*/ 5 h 132"/>
                  <a:gd name="T98" fmla="*/ 370 w 397"/>
                  <a:gd name="T99" fmla="*/ 13 h 132"/>
                  <a:gd name="T100" fmla="*/ 397 w 397"/>
                  <a:gd name="T101" fmla="*/ 24 h 132"/>
                  <a:gd name="T102" fmla="*/ 397 w 397"/>
                  <a:gd name="T103" fmla="*/ 24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7" h="132">
                    <a:moveTo>
                      <a:pt x="397" y="24"/>
                    </a:moveTo>
                    <a:lnTo>
                      <a:pt x="388" y="40"/>
                    </a:lnTo>
                    <a:lnTo>
                      <a:pt x="370" y="52"/>
                    </a:lnTo>
                    <a:lnTo>
                      <a:pt x="348" y="62"/>
                    </a:lnTo>
                    <a:lnTo>
                      <a:pt x="319" y="69"/>
                    </a:lnTo>
                    <a:lnTo>
                      <a:pt x="290" y="75"/>
                    </a:lnTo>
                    <a:lnTo>
                      <a:pt x="255" y="80"/>
                    </a:lnTo>
                    <a:lnTo>
                      <a:pt x="221" y="83"/>
                    </a:lnTo>
                    <a:lnTo>
                      <a:pt x="187" y="88"/>
                    </a:lnTo>
                    <a:lnTo>
                      <a:pt x="155" y="93"/>
                    </a:lnTo>
                    <a:lnTo>
                      <a:pt x="125" y="99"/>
                    </a:lnTo>
                    <a:lnTo>
                      <a:pt x="128" y="102"/>
                    </a:lnTo>
                    <a:lnTo>
                      <a:pt x="130" y="106"/>
                    </a:lnTo>
                    <a:lnTo>
                      <a:pt x="135" y="109"/>
                    </a:lnTo>
                    <a:lnTo>
                      <a:pt x="138" y="112"/>
                    </a:lnTo>
                    <a:lnTo>
                      <a:pt x="140" y="115"/>
                    </a:lnTo>
                    <a:lnTo>
                      <a:pt x="142" y="118"/>
                    </a:lnTo>
                    <a:lnTo>
                      <a:pt x="145" y="122"/>
                    </a:lnTo>
                    <a:lnTo>
                      <a:pt x="142" y="125"/>
                    </a:lnTo>
                    <a:lnTo>
                      <a:pt x="140" y="129"/>
                    </a:lnTo>
                    <a:lnTo>
                      <a:pt x="133" y="132"/>
                    </a:lnTo>
                    <a:lnTo>
                      <a:pt x="118" y="130"/>
                    </a:lnTo>
                    <a:lnTo>
                      <a:pt x="103" y="128"/>
                    </a:lnTo>
                    <a:lnTo>
                      <a:pt x="91" y="124"/>
                    </a:lnTo>
                    <a:lnTo>
                      <a:pt x="76" y="121"/>
                    </a:lnTo>
                    <a:lnTo>
                      <a:pt x="62" y="116"/>
                    </a:lnTo>
                    <a:lnTo>
                      <a:pt x="49" y="110"/>
                    </a:lnTo>
                    <a:lnTo>
                      <a:pt x="37" y="106"/>
                    </a:lnTo>
                    <a:lnTo>
                      <a:pt x="27" y="99"/>
                    </a:lnTo>
                    <a:lnTo>
                      <a:pt x="20" y="93"/>
                    </a:lnTo>
                    <a:lnTo>
                      <a:pt x="13" y="85"/>
                    </a:lnTo>
                    <a:lnTo>
                      <a:pt x="3" y="77"/>
                    </a:lnTo>
                    <a:lnTo>
                      <a:pt x="0" y="69"/>
                    </a:lnTo>
                    <a:lnTo>
                      <a:pt x="0" y="61"/>
                    </a:lnTo>
                    <a:lnTo>
                      <a:pt x="5" y="53"/>
                    </a:lnTo>
                    <a:lnTo>
                      <a:pt x="15" y="46"/>
                    </a:lnTo>
                    <a:lnTo>
                      <a:pt x="25" y="40"/>
                    </a:lnTo>
                    <a:lnTo>
                      <a:pt x="37" y="33"/>
                    </a:lnTo>
                    <a:lnTo>
                      <a:pt x="52" y="28"/>
                    </a:lnTo>
                    <a:lnTo>
                      <a:pt x="66" y="24"/>
                    </a:lnTo>
                    <a:lnTo>
                      <a:pt x="81" y="20"/>
                    </a:lnTo>
                    <a:lnTo>
                      <a:pt x="113" y="16"/>
                    </a:lnTo>
                    <a:lnTo>
                      <a:pt x="145" y="10"/>
                    </a:lnTo>
                    <a:lnTo>
                      <a:pt x="179" y="5"/>
                    </a:lnTo>
                    <a:lnTo>
                      <a:pt x="214" y="2"/>
                    </a:lnTo>
                    <a:lnTo>
                      <a:pt x="245" y="0"/>
                    </a:lnTo>
                    <a:lnTo>
                      <a:pt x="280" y="0"/>
                    </a:lnTo>
                    <a:lnTo>
                      <a:pt x="312" y="1"/>
                    </a:lnTo>
                    <a:lnTo>
                      <a:pt x="341" y="5"/>
                    </a:lnTo>
                    <a:lnTo>
                      <a:pt x="370" y="13"/>
                    </a:lnTo>
                    <a:lnTo>
                      <a:pt x="397" y="24"/>
                    </a:lnTo>
                    <a:lnTo>
                      <a:pt x="397" y="24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anose="020B7200000000000000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43091" name="Text Box 83">
            <a:extLst>
              <a:ext uri="{FF2B5EF4-FFF2-40B4-BE49-F238E27FC236}">
                <a16:creationId xmlns:a16="http://schemas.microsoft.com/office/drawing/2014/main" xmlns="" id="{0FD7C885-EB9C-4FD4-B6B9-7B7BF36B9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476500"/>
            <a:ext cx="37496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ĐÂY CHÍNH LÀ CÂU TRẢ LỜI ĐÚNG. </a:t>
            </a:r>
          </a:p>
        </p:txBody>
      </p:sp>
      <p:sp>
        <p:nvSpPr>
          <p:cNvPr id="43092" name="WordArt 84">
            <a:extLst>
              <a:ext uri="{FF2B5EF4-FFF2-40B4-BE49-F238E27FC236}">
                <a16:creationId xmlns:a16="http://schemas.microsoft.com/office/drawing/2014/main" xmlns="" id="{D0C8F15A-604D-4552-B9EB-2EB1DA88704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0" y="4038600"/>
            <a:ext cx="3581400" cy="11811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50000">
                      <a:srgbClr val="FF00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 GIỎI QUÁ!</a:t>
            </a:r>
          </a:p>
        </p:txBody>
      </p:sp>
      <p:sp>
        <p:nvSpPr>
          <p:cNvPr id="43096" name="Oval 88">
            <a:hlinkClick r:id="rId6" action="ppaction://hlinksldjump"/>
            <a:extLst>
              <a:ext uri="{FF2B5EF4-FFF2-40B4-BE49-F238E27FC236}">
                <a16:creationId xmlns:a16="http://schemas.microsoft.com/office/drawing/2014/main" xmlns="" id="{0E66C002-A345-4DB3-AD07-5BD048197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791200"/>
            <a:ext cx="1219200" cy="4572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Bµi 3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9800" y="2057400"/>
            <a:ext cx="5410200" cy="1371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2822" y="2514600"/>
            <a:ext cx="6110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Ai </a:t>
            </a:r>
            <a:r>
              <a:rPr lang="en-US" sz="54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nhanh</a:t>
            </a:r>
            <a:r>
              <a:rPr lang="en-US" sz="54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Ai </a:t>
            </a:r>
            <a:r>
              <a:rPr lang="en-US" sz="54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đúng</a:t>
            </a:r>
            <a:r>
              <a:rPr lang="en-US" sz="54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?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934200" y="4554970"/>
            <a:ext cx="2133600" cy="2286000"/>
            <a:chOff x="6934200" y="4554970"/>
            <a:chExt cx="2133600" cy="2286000"/>
          </a:xfrm>
        </p:grpSpPr>
        <p:grpSp>
          <p:nvGrpSpPr>
            <p:cNvPr id="44" name="Group 43"/>
            <p:cNvGrpSpPr/>
            <p:nvPr/>
          </p:nvGrpSpPr>
          <p:grpSpPr>
            <a:xfrm>
              <a:off x="6934200" y="4554970"/>
              <a:ext cx="2133600" cy="2286000"/>
              <a:chOff x="6934200" y="4554970"/>
              <a:chExt cx="2133600" cy="2286000"/>
            </a:xfrm>
          </p:grpSpPr>
          <p:sp>
            <p:nvSpPr>
              <p:cNvPr id="7" name="Oval 2"/>
              <p:cNvSpPr>
                <a:spLocks noChangeArrowheads="1"/>
              </p:cNvSpPr>
              <p:nvPr/>
            </p:nvSpPr>
            <p:spPr bwMode="auto">
              <a:xfrm rot="20666588">
                <a:off x="7221538" y="4554970"/>
                <a:ext cx="431800" cy="352425"/>
              </a:xfrm>
              <a:prstGeom prst="ellipse">
                <a:avLst/>
              </a:prstGeom>
              <a:gradFill rotWithShape="1">
                <a:gsLst>
                  <a:gs pos="0">
                    <a:srgbClr val="007400"/>
                  </a:gs>
                  <a:gs pos="50000">
                    <a:srgbClr val="009900"/>
                  </a:gs>
                  <a:gs pos="100000">
                    <a:srgbClr val="007400"/>
                  </a:gs>
                </a:gsLst>
                <a:lin ang="0" scaled="1"/>
              </a:gradFill>
              <a:ln w="9525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Oval 3"/>
              <p:cNvSpPr>
                <a:spLocks noChangeArrowheads="1"/>
              </p:cNvSpPr>
              <p:nvPr/>
            </p:nvSpPr>
            <p:spPr bwMode="auto">
              <a:xfrm>
                <a:off x="7173913" y="6664758"/>
                <a:ext cx="1676400" cy="176212"/>
              </a:xfrm>
              <a:prstGeom prst="ellipse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rgbClr val="000000"/>
                  </a:gs>
                  <a:gs pos="100000">
                    <a:srgbClr val="008000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Oval 4"/>
              <p:cNvSpPr>
                <a:spLocks noChangeArrowheads="1"/>
              </p:cNvSpPr>
              <p:nvPr/>
            </p:nvSpPr>
            <p:spPr bwMode="auto">
              <a:xfrm rot="546664">
                <a:off x="8323263" y="4564495"/>
                <a:ext cx="431800" cy="352425"/>
              </a:xfrm>
              <a:prstGeom prst="ellipse">
                <a:avLst/>
              </a:prstGeom>
              <a:gradFill rotWithShape="1">
                <a:gsLst>
                  <a:gs pos="0">
                    <a:srgbClr val="007400"/>
                  </a:gs>
                  <a:gs pos="50000">
                    <a:srgbClr val="009900"/>
                  </a:gs>
                  <a:gs pos="100000">
                    <a:srgbClr val="007400"/>
                  </a:gs>
                </a:gsLst>
                <a:lin ang="0" scaled="1"/>
              </a:gradFill>
              <a:ln w="9525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Oval 5"/>
              <p:cNvSpPr>
                <a:spLocks noChangeArrowheads="1"/>
              </p:cNvSpPr>
              <p:nvPr/>
            </p:nvSpPr>
            <p:spPr bwMode="gray">
              <a:xfrm>
                <a:off x="6934200" y="4672445"/>
                <a:ext cx="2133600" cy="209391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Oval 6"/>
              <p:cNvSpPr>
                <a:spLocks noChangeArrowheads="1"/>
              </p:cNvSpPr>
              <p:nvPr/>
            </p:nvSpPr>
            <p:spPr bwMode="gray">
              <a:xfrm>
                <a:off x="6934200" y="4747058"/>
                <a:ext cx="2133600" cy="209391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Oval 7"/>
              <p:cNvSpPr>
                <a:spLocks noChangeArrowheads="1"/>
              </p:cNvSpPr>
              <p:nvPr/>
            </p:nvSpPr>
            <p:spPr bwMode="gray">
              <a:xfrm>
                <a:off x="7072313" y="4807383"/>
                <a:ext cx="1857375" cy="1824037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Oval 8"/>
              <p:cNvSpPr>
                <a:spLocks noChangeArrowheads="1"/>
              </p:cNvSpPr>
              <p:nvPr/>
            </p:nvSpPr>
            <p:spPr bwMode="gray">
              <a:xfrm>
                <a:off x="7075488" y="4807383"/>
                <a:ext cx="1854200" cy="1824037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Oval 9"/>
              <p:cNvSpPr>
                <a:spLocks noChangeArrowheads="1"/>
              </p:cNvSpPr>
              <p:nvPr/>
            </p:nvSpPr>
            <p:spPr bwMode="gray">
              <a:xfrm>
                <a:off x="7173913" y="4901045"/>
                <a:ext cx="1668462" cy="1636713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Oval 10"/>
              <p:cNvSpPr>
                <a:spLocks noChangeArrowheads="1"/>
              </p:cNvSpPr>
              <p:nvPr/>
            </p:nvSpPr>
            <p:spPr bwMode="gray">
              <a:xfrm>
                <a:off x="7200900" y="4928033"/>
                <a:ext cx="1617663" cy="1585912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Oval 11"/>
              <p:cNvSpPr>
                <a:spLocks noChangeArrowheads="1"/>
              </p:cNvSpPr>
              <p:nvPr/>
            </p:nvSpPr>
            <p:spPr bwMode="gray">
              <a:xfrm>
                <a:off x="7221538" y="4935970"/>
                <a:ext cx="1576387" cy="154622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Oval 12"/>
              <p:cNvSpPr>
                <a:spLocks noChangeArrowheads="1"/>
              </p:cNvSpPr>
              <p:nvPr/>
            </p:nvSpPr>
            <p:spPr bwMode="gray">
              <a:xfrm>
                <a:off x="7239000" y="4951845"/>
                <a:ext cx="1500188" cy="144462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Oval 13"/>
              <p:cNvSpPr>
                <a:spLocks noChangeArrowheads="1"/>
              </p:cNvSpPr>
              <p:nvPr/>
            </p:nvSpPr>
            <p:spPr bwMode="gray">
              <a:xfrm>
                <a:off x="7324725" y="4993120"/>
                <a:ext cx="1335088" cy="11731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7186612" y="4935970"/>
              <a:ext cx="1628775" cy="1628343"/>
              <a:chOff x="9144000" y="4935970"/>
              <a:chExt cx="1628775" cy="1628343"/>
            </a:xfrm>
          </p:grpSpPr>
          <p:sp>
            <p:nvSpPr>
              <p:cNvPr id="22" name="Oval 17"/>
              <p:cNvSpPr>
                <a:spLocks noChangeArrowheads="1"/>
              </p:cNvSpPr>
              <p:nvPr/>
            </p:nvSpPr>
            <p:spPr bwMode="auto">
              <a:xfrm>
                <a:off x="9144000" y="4935970"/>
                <a:ext cx="1628775" cy="1611313"/>
              </a:xfrm>
              <a:prstGeom prst="ellipse">
                <a:avLst/>
              </a:prstGeom>
              <a:solidFill>
                <a:schemeClr val="bg1">
                  <a:alpha val="81175"/>
                </a:schemeClr>
              </a:solidFill>
              <a:ln w="7620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0000" dirty="0">
                    <a:solidFill>
                      <a:srgbClr val="FF3300"/>
                    </a:solidFill>
                    <a:latin typeface=".VnVogue" pitchFamily="34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41" name="Oval 17"/>
              <p:cNvSpPr>
                <a:spLocks noChangeArrowheads="1"/>
              </p:cNvSpPr>
              <p:nvPr/>
            </p:nvSpPr>
            <p:spPr bwMode="auto">
              <a:xfrm>
                <a:off x="9144000" y="4953000"/>
                <a:ext cx="1628775" cy="1611313"/>
              </a:xfrm>
              <a:prstGeom prst="ellipse">
                <a:avLst/>
              </a:prstGeom>
              <a:solidFill>
                <a:schemeClr val="bg1">
                  <a:alpha val="81175"/>
                </a:schemeClr>
              </a:solidFill>
              <a:ln w="7620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0000" dirty="0">
                    <a:solidFill>
                      <a:srgbClr val="FF3300"/>
                    </a:solidFill>
                    <a:latin typeface=".VnVogue" pitchFamily="34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42" name="Oval 17"/>
              <p:cNvSpPr>
                <a:spLocks noChangeArrowheads="1"/>
              </p:cNvSpPr>
              <p:nvPr/>
            </p:nvSpPr>
            <p:spPr bwMode="auto">
              <a:xfrm>
                <a:off x="9144000" y="4953000"/>
                <a:ext cx="1628775" cy="1611313"/>
              </a:xfrm>
              <a:prstGeom prst="ellipse">
                <a:avLst/>
              </a:prstGeom>
              <a:solidFill>
                <a:schemeClr val="bg1">
                  <a:alpha val="81175"/>
                </a:schemeClr>
              </a:solidFill>
              <a:ln w="7620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0000" dirty="0">
                    <a:solidFill>
                      <a:srgbClr val="FF3300"/>
                    </a:solidFill>
                    <a:latin typeface=".VnVogue" pitchFamily="34" charset="0"/>
                    <a:cs typeface="Times New Roman" pitchFamily="18" charset="0"/>
                  </a:rPr>
                  <a:t>3</a:t>
                </a: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7177314" y="4903425"/>
            <a:ext cx="1661886" cy="1649775"/>
            <a:chOff x="7177314" y="4903425"/>
            <a:chExt cx="1661886" cy="1649775"/>
          </a:xfrm>
        </p:grpSpPr>
        <p:sp>
          <p:nvSpPr>
            <p:cNvPr id="19" name="Oval 14"/>
            <p:cNvSpPr>
              <a:spLocks noChangeArrowheads="1"/>
            </p:cNvSpPr>
            <p:nvPr/>
          </p:nvSpPr>
          <p:spPr bwMode="auto">
            <a:xfrm>
              <a:off x="7189788" y="4903425"/>
              <a:ext cx="1628775" cy="1611313"/>
            </a:xfrm>
            <a:prstGeom prst="ellipse">
              <a:avLst/>
            </a:prstGeom>
            <a:solidFill>
              <a:schemeClr val="bg1">
                <a:alpha val="81175"/>
              </a:schemeClr>
            </a:solidFill>
            <a:ln w="76200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 dirty="0" err="1">
                  <a:solidFill>
                    <a:srgbClr val="FF3300"/>
                  </a:solidFill>
                  <a:latin typeface=".VnVogue" pitchFamily="34" charset="0"/>
                  <a:cs typeface="Times New Roman" pitchFamily="18" charset="0"/>
                </a:rPr>
                <a:t>HÕt</a:t>
              </a:r>
              <a:endParaRPr lang="en-US" sz="4800" dirty="0">
                <a:solidFill>
                  <a:srgbClr val="FF3300"/>
                </a:solidFill>
                <a:latin typeface=".VnVogue" pitchFamily="34" charset="0"/>
                <a:cs typeface="Times New Roman" pitchFamily="18" charset="0"/>
              </a:endParaRPr>
            </a:p>
            <a:p>
              <a:pPr algn="ctr"/>
              <a:r>
                <a:rPr lang="en-US" sz="4800" dirty="0" err="1">
                  <a:solidFill>
                    <a:srgbClr val="FF3300"/>
                  </a:solidFill>
                  <a:latin typeface=".VnVogue" pitchFamily="34" charset="0"/>
                  <a:cs typeface="Times New Roman" pitchFamily="18" charset="0"/>
                </a:rPr>
                <a:t>giê</a:t>
              </a:r>
              <a:endParaRPr lang="en-US" sz="4800" dirty="0">
                <a:solidFill>
                  <a:srgbClr val="FF3300"/>
                </a:solidFill>
                <a:latin typeface=".VnVogue" pitchFamily="34" charset="0"/>
                <a:cs typeface="Times New Roman" pitchFamily="18" charset="0"/>
              </a:endParaRPr>
            </a:p>
          </p:txBody>
        </p:sp>
        <p:sp>
          <p:nvSpPr>
            <p:cNvPr id="46" name="Oval 14"/>
            <p:cNvSpPr>
              <a:spLocks noChangeArrowheads="1"/>
            </p:cNvSpPr>
            <p:nvPr/>
          </p:nvSpPr>
          <p:spPr bwMode="auto">
            <a:xfrm>
              <a:off x="7210425" y="4941887"/>
              <a:ext cx="1628775" cy="1611313"/>
            </a:xfrm>
            <a:prstGeom prst="ellipse">
              <a:avLst/>
            </a:prstGeom>
            <a:solidFill>
              <a:schemeClr val="bg1">
                <a:alpha val="81175"/>
              </a:schemeClr>
            </a:solidFill>
            <a:ln w="76200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 dirty="0" err="1">
                  <a:solidFill>
                    <a:srgbClr val="FF3300"/>
                  </a:solidFill>
                  <a:latin typeface=".VnVogue" pitchFamily="34" charset="0"/>
                  <a:cs typeface="Times New Roman" pitchFamily="18" charset="0"/>
                </a:rPr>
                <a:t>HÕt</a:t>
              </a:r>
              <a:endParaRPr lang="en-US" sz="4800" dirty="0">
                <a:solidFill>
                  <a:srgbClr val="FF3300"/>
                </a:solidFill>
                <a:latin typeface=".VnVogue" pitchFamily="34" charset="0"/>
                <a:cs typeface="Times New Roman" pitchFamily="18" charset="0"/>
              </a:endParaRPr>
            </a:p>
            <a:p>
              <a:pPr algn="ctr"/>
              <a:r>
                <a:rPr lang="en-US" sz="4800" dirty="0" err="1">
                  <a:solidFill>
                    <a:srgbClr val="FF3300"/>
                  </a:solidFill>
                  <a:latin typeface=".VnVogue" pitchFamily="34" charset="0"/>
                  <a:cs typeface="Times New Roman" pitchFamily="18" charset="0"/>
                </a:rPr>
                <a:t>giê</a:t>
              </a:r>
              <a:endParaRPr lang="en-US" sz="4800" dirty="0">
                <a:solidFill>
                  <a:srgbClr val="FF3300"/>
                </a:solidFill>
                <a:latin typeface=".VnVogue" pitchFamily="34" charset="0"/>
                <a:cs typeface="Times New Roman" pitchFamily="18" charset="0"/>
              </a:endParaRPr>
            </a:p>
          </p:txBody>
        </p:sp>
        <p:sp>
          <p:nvSpPr>
            <p:cNvPr id="48" name="Oval 14"/>
            <p:cNvSpPr>
              <a:spLocks noChangeArrowheads="1"/>
            </p:cNvSpPr>
            <p:nvPr/>
          </p:nvSpPr>
          <p:spPr bwMode="auto">
            <a:xfrm>
              <a:off x="7195911" y="4941887"/>
              <a:ext cx="1628775" cy="1611313"/>
            </a:xfrm>
            <a:prstGeom prst="ellipse">
              <a:avLst/>
            </a:prstGeom>
            <a:solidFill>
              <a:schemeClr val="bg1">
                <a:alpha val="81175"/>
              </a:schemeClr>
            </a:solidFill>
            <a:ln w="76200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 dirty="0" err="1">
                  <a:solidFill>
                    <a:srgbClr val="FF3300"/>
                  </a:solidFill>
                  <a:latin typeface=".VnVogue" pitchFamily="34" charset="0"/>
                  <a:cs typeface="Times New Roman" pitchFamily="18" charset="0"/>
                </a:rPr>
                <a:t>HÕt</a:t>
              </a:r>
              <a:endParaRPr lang="en-US" sz="4800" dirty="0">
                <a:solidFill>
                  <a:srgbClr val="FF3300"/>
                </a:solidFill>
                <a:latin typeface=".VnVogue" pitchFamily="34" charset="0"/>
                <a:cs typeface="Times New Roman" pitchFamily="18" charset="0"/>
              </a:endParaRPr>
            </a:p>
            <a:p>
              <a:pPr algn="ctr"/>
              <a:r>
                <a:rPr lang="en-US" sz="4800" dirty="0" err="1">
                  <a:solidFill>
                    <a:srgbClr val="FF3300"/>
                  </a:solidFill>
                  <a:latin typeface=".VnVogue" pitchFamily="34" charset="0"/>
                  <a:cs typeface="Times New Roman" pitchFamily="18" charset="0"/>
                </a:rPr>
                <a:t>giê</a:t>
              </a:r>
              <a:endParaRPr lang="en-US" sz="4800" dirty="0">
                <a:solidFill>
                  <a:srgbClr val="FF3300"/>
                </a:solidFill>
                <a:latin typeface=".VnVogue" pitchFamily="34" charset="0"/>
                <a:cs typeface="Times New Roman" pitchFamily="18" charset="0"/>
              </a:endParaRPr>
            </a:p>
          </p:txBody>
        </p:sp>
        <p:sp>
          <p:nvSpPr>
            <p:cNvPr id="49" name="Oval 14"/>
            <p:cNvSpPr>
              <a:spLocks noChangeArrowheads="1"/>
            </p:cNvSpPr>
            <p:nvPr/>
          </p:nvSpPr>
          <p:spPr bwMode="auto">
            <a:xfrm>
              <a:off x="7177314" y="4941887"/>
              <a:ext cx="1628775" cy="1611313"/>
            </a:xfrm>
            <a:prstGeom prst="ellipse">
              <a:avLst/>
            </a:prstGeom>
            <a:solidFill>
              <a:schemeClr val="bg1">
                <a:alpha val="81175"/>
              </a:schemeClr>
            </a:solidFill>
            <a:ln w="76200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 dirty="0" err="1">
                  <a:solidFill>
                    <a:srgbClr val="FF3300"/>
                  </a:solidFill>
                  <a:latin typeface=".VnVogue" pitchFamily="34" charset="0"/>
                  <a:cs typeface="Times New Roman" pitchFamily="18" charset="0"/>
                </a:rPr>
                <a:t>HÕt</a:t>
              </a:r>
              <a:endParaRPr lang="en-US" sz="4800" dirty="0">
                <a:solidFill>
                  <a:srgbClr val="FF3300"/>
                </a:solidFill>
                <a:latin typeface=".VnVogue" pitchFamily="34" charset="0"/>
                <a:cs typeface="Times New Roman" pitchFamily="18" charset="0"/>
              </a:endParaRPr>
            </a:p>
            <a:p>
              <a:pPr algn="ctr"/>
              <a:r>
                <a:rPr lang="en-US" sz="4800" dirty="0" err="1">
                  <a:solidFill>
                    <a:srgbClr val="FF3300"/>
                  </a:solidFill>
                  <a:latin typeface=".VnVogue" pitchFamily="34" charset="0"/>
                  <a:cs typeface="Times New Roman" pitchFamily="18" charset="0"/>
                </a:rPr>
                <a:t>giê</a:t>
              </a:r>
              <a:endParaRPr lang="en-US" sz="4800" dirty="0">
                <a:solidFill>
                  <a:srgbClr val="FF3300"/>
                </a:solidFill>
                <a:latin typeface=".VnVogue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268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balloons_confetti_h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629400" y="0"/>
            <a:ext cx="2514600" cy="3405188"/>
          </a:xfrm>
          <a:prstGeom prst="rect">
            <a:avLst/>
          </a:prstGeom>
          <a:noFill/>
        </p:spPr>
      </p:pic>
      <p:pic>
        <p:nvPicPr>
          <p:cNvPr id="12" name="Picture 11" descr="images (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29000" y="20574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199  …… 1009</a:t>
            </a:r>
            <a:endParaRPr lang="vi-VN" sz="3200" b="1" dirty="0"/>
          </a:p>
        </p:txBody>
      </p:sp>
      <p:sp>
        <p:nvSpPr>
          <p:cNvPr id="15" name="Rectangle 14"/>
          <p:cNvSpPr/>
          <p:nvPr/>
        </p:nvSpPr>
        <p:spPr>
          <a:xfrm>
            <a:off x="3200400" y="36576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&gt;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43400" y="36576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&lt;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36576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=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43400" y="3657600"/>
            <a:ext cx="4572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76058" y="20574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&lt;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2819400" y="939225"/>
            <a:ext cx="632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i="1" dirty="0" err="1">
                <a:latin typeface="Times New Roman" pitchFamily="18" charset="0"/>
              </a:rPr>
              <a:t>Điền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dấu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thích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hợp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vào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chỗ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chấm</a:t>
            </a:r>
            <a:r>
              <a:rPr lang="en-US" altLang="en-US" sz="3200" b="1" i="1" dirty="0">
                <a:latin typeface="Times New Roman" pitchFamily="18" charset="0"/>
              </a:rPr>
              <a:t>:</a:t>
            </a:r>
          </a:p>
        </p:txBody>
      </p:sp>
      <p:sp>
        <p:nvSpPr>
          <p:cNvPr id="22" name="Oval 2"/>
          <p:cNvSpPr>
            <a:spLocks noChangeArrowheads="1"/>
          </p:cNvSpPr>
          <p:nvPr/>
        </p:nvSpPr>
        <p:spPr bwMode="auto">
          <a:xfrm rot="20666588">
            <a:off x="7221538" y="4554970"/>
            <a:ext cx="431800" cy="352425"/>
          </a:xfrm>
          <a:prstGeom prst="ellipse">
            <a:avLst/>
          </a:prstGeom>
          <a:gradFill rotWithShape="1">
            <a:gsLst>
              <a:gs pos="0">
                <a:srgbClr val="007400"/>
              </a:gs>
              <a:gs pos="50000">
                <a:srgbClr val="009900"/>
              </a:gs>
              <a:gs pos="100000">
                <a:srgbClr val="007400"/>
              </a:gs>
            </a:gsLst>
            <a:lin ang="0" scaled="1"/>
          </a:gra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7173913" y="6664758"/>
            <a:ext cx="1676400" cy="176212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50000">
                <a:srgbClr val="000000"/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 rot="546664">
            <a:off x="8323263" y="4564495"/>
            <a:ext cx="431800" cy="352425"/>
          </a:xfrm>
          <a:prstGeom prst="ellipse">
            <a:avLst/>
          </a:prstGeom>
          <a:gradFill rotWithShape="1">
            <a:gsLst>
              <a:gs pos="0">
                <a:srgbClr val="007400"/>
              </a:gs>
              <a:gs pos="50000">
                <a:srgbClr val="009900"/>
              </a:gs>
              <a:gs pos="100000">
                <a:srgbClr val="007400"/>
              </a:gs>
            </a:gsLst>
            <a:lin ang="0" scaled="1"/>
          </a:gra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gray">
          <a:xfrm>
            <a:off x="6934200" y="4672445"/>
            <a:ext cx="2133600" cy="20939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00CC66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6"/>
          <p:cNvSpPr>
            <a:spLocks noChangeArrowheads="1"/>
          </p:cNvSpPr>
          <p:nvPr/>
        </p:nvSpPr>
        <p:spPr bwMode="gray">
          <a:xfrm>
            <a:off x="6934200" y="4747058"/>
            <a:ext cx="2133600" cy="2093912"/>
          </a:xfrm>
          <a:prstGeom prst="ellipse">
            <a:avLst/>
          </a:prstGeom>
          <a:gradFill rotWithShape="1">
            <a:gsLst>
              <a:gs pos="0">
                <a:srgbClr val="00CC66">
                  <a:alpha val="32001"/>
                </a:srgbClr>
              </a:gs>
              <a:gs pos="100000">
                <a:srgbClr val="000000">
                  <a:alpha val="89998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7"/>
          <p:cNvSpPr>
            <a:spLocks noChangeArrowheads="1"/>
          </p:cNvSpPr>
          <p:nvPr/>
        </p:nvSpPr>
        <p:spPr bwMode="gray">
          <a:xfrm>
            <a:off x="7072313" y="4807383"/>
            <a:ext cx="1857375" cy="1824037"/>
          </a:xfrm>
          <a:prstGeom prst="ellipse">
            <a:avLst/>
          </a:prstGeom>
          <a:gradFill rotWithShape="1">
            <a:gsLst>
              <a:gs pos="0">
                <a:srgbClr val="006E37"/>
              </a:gs>
              <a:gs pos="50000">
                <a:srgbClr val="00CC66"/>
              </a:gs>
              <a:gs pos="100000">
                <a:srgbClr val="006E37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8"/>
          <p:cNvSpPr>
            <a:spLocks noChangeArrowheads="1"/>
          </p:cNvSpPr>
          <p:nvPr/>
        </p:nvSpPr>
        <p:spPr bwMode="gray">
          <a:xfrm>
            <a:off x="7075488" y="4807383"/>
            <a:ext cx="1854200" cy="1824037"/>
          </a:xfrm>
          <a:prstGeom prst="ellipse">
            <a:avLst/>
          </a:prstGeom>
          <a:gradFill rotWithShape="1">
            <a:gsLst>
              <a:gs pos="0">
                <a:srgbClr val="008241"/>
              </a:gs>
              <a:gs pos="100000">
                <a:srgbClr val="00CC66">
                  <a:alpha val="0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9"/>
          <p:cNvSpPr>
            <a:spLocks noChangeArrowheads="1"/>
          </p:cNvSpPr>
          <p:nvPr/>
        </p:nvSpPr>
        <p:spPr bwMode="gray">
          <a:xfrm>
            <a:off x="7173913" y="4901045"/>
            <a:ext cx="1668462" cy="1636713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10"/>
          <p:cNvSpPr>
            <a:spLocks noChangeArrowheads="1"/>
          </p:cNvSpPr>
          <p:nvPr/>
        </p:nvSpPr>
        <p:spPr bwMode="gray">
          <a:xfrm>
            <a:off x="7200900" y="4928033"/>
            <a:ext cx="1617663" cy="1585912"/>
          </a:xfrm>
          <a:prstGeom prst="ellipse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al 11"/>
          <p:cNvSpPr>
            <a:spLocks noChangeArrowheads="1"/>
          </p:cNvSpPr>
          <p:nvPr/>
        </p:nvSpPr>
        <p:spPr bwMode="gray">
          <a:xfrm>
            <a:off x="7221538" y="4935970"/>
            <a:ext cx="1576387" cy="1546225"/>
          </a:xfrm>
          <a:prstGeom prst="ellipse">
            <a:avLst/>
          </a:prstGeom>
          <a:gradFill rotWithShape="1">
            <a:gsLst>
              <a:gs pos="0">
                <a:srgbClr val="C0C0C0">
                  <a:alpha val="0"/>
                </a:srgbClr>
              </a:gs>
              <a:gs pos="100000">
                <a:srgbClr val="E9E9E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12"/>
          <p:cNvSpPr>
            <a:spLocks noChangeArrowheads="1"/>
          </p:cNvSpPr>
          <p:nvPr/>
        </p:nvSpPr>
        <p:spPr bwMode="gray">
          <a:xfrm>
            <a:off x="7239000" y="4951845"/>
            <a:ext cx="1500188" cy="1444625"/>
          </a:xfrm>
          <a:prstGeom prst="ellipse">
            <a:avLst/>
          </a:prstGeom>
          <a:gradFill rotWithShape="1">
            <a:gsLst>
              <a:gs pos="0">
                <a:srgbClr val="989898"/>
              </a:gs>
              <a:gs pos="100000">
                <a:srgbClr val="C0C0C0">
                  <a:alpha val="48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13"/>
          <p:cNvSpPr>
            <a:spLocks noChangeArrowheads="1"/>
          </p:cNvSpPr>
          <p:nvPr/>
        </p:nvSpPr>
        <p:spPr bwMode="gray">
          <a:xfrm>
            <a:off x="7324725" y="4993120"/>
            <a:ext cx="1335088" cy="11731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0C0C0">
                  <a:alpha val="37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14"/>
          <p:cNvSpPr>
            <a:spLocks noChangeArrowheads="1"/>
          </p:cNvSpPr>
          <p:nvPr/>
        </p:nvSpPr>
        <p:spPr bwMode="auto">
          <a:xfrm>
            <a:off x="7189788" y="492327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FF3300"/>
                </a:solidFill>
                <a:latin typeface=".VnVogue" pitchFamily="34" charset="0"/>
                <a:cs typeface="Times New Roman" pitchFamily="18" charset="0"/>
              </a:rPr>
              <a:t>HÕt</a:t>
            </a:r>
          </a:p>
          <a:p>
            <a:pPr algn="ctr"/>
            <a:r>
              <a:rPr lang="en-US" sz="4800">
                <a:solidFill>
                  <a:srgbClr val="FF3300"/>
                </a:solidFill>
                <a:latin typeface=".VnVogue" pitchFamily="34" charset="0"/>
                <a:cs typeface="Times New Roman" pitchFamily="18" charset="0"/>
              </a:rPr>
              <a:t>giê</a:t>
            </a:r>
          </a:p>
        </p:txBody>
      </p:sp>
      <p:sp>
        <p:nvSpPr>
          <p:cNvPr id="35" name="Oval 15"/>
          <p:cNvSpPr>
            <a:spLocks noChangeArrowheads="1"/>
          </p:cNvSpPr>
          <p:nvPr/>
        </p:nvSpPr>
        <p:spPr bwMode="auto">
          <a:xfrm>
            <a:off x="7196138" y="493597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3300"/>
                </a:solidFill>
                <a:latin typeface=".VnVogue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36" name="Oval 16"/>
          <p:cNvSpPr>
            <a:spLocks noChangeArrowheads="1"/>
          </p:cNvSpPr>
          <p:nvPr/>
        </p:nvSpPr>
        <p:spPr bwMode="auto">
          <a:xfrm>
            <a:off x="7196138" y="4939145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3300"/>
                </a:solidFill>
                <a:latin typeface=".VnVogue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Oval 17"/>
          <p:cNvSpPr>
            <a:spLocks noChangeArrowheads="1"/>
          </p:cNvSpPr>
          <p:nvPr/>
        </p:nvSpPr>
        <p:spPr bwMode="auto">
          <a:xfrm>
            <a:off x="7191375" y="493597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3300"/>
                </a:solidFill>
                <a:latin typeface=".VnVogue" pitchFamily="34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4199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6" grpId="0" animBg="1"/>
      <p:bldP spid="17" grpId="0" animBg="1"/>
      <p:bldP spid="18" grpId="0" animBg="1"/>
      <p:bldP spid="19" grpId="0" animBg="1"/>
      <p:bldP spid="21" grpId="0"/>
      <p:bldP spid="35" grpId="0" animBg="1"/>
      <p:bldP spid="36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balloons_confetti_h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629400" y="0"/>
            <a:ext cx="2514600" cy="3405188"/>
          </a:xfrm>
          <a:prstGeom prst="rect">
            <a:avLst/>
          </a:prstGeom>
          <a:noFill/>
        </p:spPr>
      </p:pic>
      <p:pic>
        <p:nvPicPr>
          <p:cNvPr id="12" name="Picture 11" descr="images (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76600" y="20574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5072 …… 5072</a:t>
            </a:r>
            <a:endParaRPr lang="vi-VN" sz="3200" b="1" dirty="0"/>
          </a:p>
        </p:txBody>
      </p:sp>
      <p:sp>
        <p:nvSpPr>
          <p:cNvPr id="15" name="Rectangle 14"/>
          <p:cNvSpPr/>
          <p:nvPr/>
        </p:nvSpPr>
        <p:spPr>
          <a:xfrm>
            <a:off x="3200400" y="36576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&gt;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43400" y="36576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&lt;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36576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=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15000" y="3657600"/>
            <a:ext cx="4572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43400" y="20574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=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2819400" y="939225"/>
            <a:ext cx="632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i="1" dirty="0" err="1">
                <a:latin typeface="Times New Roman" pitchFamily="18" charset="0"/>
              </a:rPr>
              <a:t>Điền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dấu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thích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hợp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vào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chỗ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chấm</a:t>
            </a:r>
            <a:r>
              <a:rPr lang="en-US" altLang="en-US" sz="3200" b="1" i="1" dirty="0">
                <a:latin typeface="Times New Roman" pitchFamily="18" charset="0"/>
              </a:rPr>
              <a:t>:</a:t>
            </a:r>
          </a:p>
        </p:txBody>
      </p:sp>
      <p:sp>
        <p:nvSpPr>
          <p:cNvPr id="22" name="Oval 2"/>
          <p:cNvSpPr>
            <a:spLocks noChangeArrowheads="1"/>
          </p:cNvSpPr>
          <p:nvPr/>
        </p:nvSpPr>
        <p:spPr bwMode="auto">
          <a:xfrm rot="20666588">
            <a:off x="7221538" y="4554970"/>
            <a:ext cx="431800" cy="352425"/>
          </a:xfrm>
          <a:prstGeom prst="ellipse">
            <a:avLst/>
          </a:prstGeom>
          <a:gradFill rotWithShape="1">
            <a:gsLst>
              <a:gs pos="0">
                <a:srgbClr val="007400"/>
              </a:gs>
              <a:gs pos="50000">
                <a:srgbClr val="009900"/>
              </a:gs>
              <a:gs pos="100000">
                <a:srgbClr val="007400"/>
              </a:gs>
            </a:gsLst>
            <a:lin ang="0" scaled="1"/>
          </a:gra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7173913" y="6664758"/>
            <a:ext cx="1676400" cy="176212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50000">
                <a:srgbClr val="000000"/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 rot="546664">
            <a:off x="8323263" y="4564495"/>
            <a:ext cx="431800" cy="352425"/>
          </a:xfrm>
          <a:prstGeom prst="ellipse">
            <a:avLst/>
          </a:prstGeom>
          <a:gradFill rotWithShape="1">
            <a:gsLst>
              <a:gs pos="0">
                <a:srgbClr val="007400"/>
              </a:gs>
              <a:gs pos="50000">
                <a:srgbClr val="009900"/>
              </a:gs>
              <a:gs pos="100000">
                <a:srgbClr val="007400"/>
              </a:gs>
            </a:gsLst>
            <a:lin ang="0" scaled="1"/>
          </a:gra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gray">
          <a:xfrm>
            <a:off x="6934200" y="4672445"/>
            <a:ext cx="2133600" cy="20939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00CC66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6"/>
          <p:cNvSpPr>
            <a:spLocks noChangeArrowheads="1"/>
          </p:cNvSpPr>
          <p:nvPr/>
        </p:nvSpPr>
        <p:spPr bwMode="gray">
          <a:xfrm>
            <a:off x="6934200" y="4747058"/>
            <a:ext cx="2133600" cy="2093912"/>
          </a:xfrm>
          <a:prstGeom prst="ellipse">
            <a:avLst/>
          </a:prstGeom>
          <a:gradFill rotWithShape="1">
            <a:gsLst>
              <a:gs pos="0">
                <a:srgbClr val="00CC66">
                  <a:alpha val="32001"/>
                </a:srgbClr>
              </a:gs>
              <a:gs pos="100000">
                <a:srgbClr val="000000">
                  <a:alpha val="89998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7"/>
          <p:cNvSpPr>
            <a:spLocks noChangeArrowheads="1"/>
          </p:cNvSpPr>
          <p:nvPr/>
        </p:nvSpPr>
        <p:spPr bwMode="gray">
          <a:xfrm>
            <a:off x="7072313" y="4807383"/>
            <a:ext cx="1857375" cy="1824037"/>
          </a:xfrm>
          <a:prstGeom prst="ellipse">
            <a:avLst/>
          </a:prstGeom>
          <a:gradFill rotWithShape="1">
            <a:gsLst>
              <a:gs pos="0">
                <a:srgbClr val="006E37"/>
              </a:gs>
              <a:gs pos="50000">
                <a:srgbClr val="00CC66"/>
              </a:gs>
              <a:gs pos="100000">
                <a:srgbClr val="006E37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8"/>
          <p:cNvSpPr>
            <a:spLocks noChangeArrowheads="1"/>
          </p:cNvSpPr>
          <p:nvPr/>
        </p:nvSpPr>
        <p:spPr bwMode="gray">
          <a:xfrm>
            <a:off x="7075488" y="4807383"/>
            <a:ext cx="1854200" cy="1824037"/>
          </a:xfrm>
          <a:prstGeom prst="ellipse">
            <a:avLst/>
          </a:prstGeom>
          <a:gradFill rotWithShape="1">
            <a:gsLst>
              <a:gs pos="0">
                <a:srgbClr val="008241"/>
              </a:gs>
              <a:gs pos="100000">
                <a:srgbClr val="00CC66">
                  <a:alpha val="0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9"/>
          <p:cNvSpPr>
            <a:spLocks noChangeArrowheads="1"/>
          </p:cNvSpPr>
          <p:nvPr/>
        </p:nvSpPr>
        <p:spPr bwMode="gray">
          <a:xfrm>
            <a:off x="7173913" y="4901045"/>
            <a:ext cx="1668462" cy="1636713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10"/>
          <p:cNvSpPr>
            <a:spLocks noChangeArrowheads="1"/>
          </p:cNvSpPr>
          <p:nvPr/>
        </p:nvSpPr>
        <p:spPr bwMode="gray">
          <a:xfrm>
            <a:off x="7200900" y="4928033"/>
            <a:ext cx="1617663" cy="1585912"/>
          </a:xfrm>
          <a:prstGeom prst="ellipse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al 11"/>
          <p:cNvSpPr>
            <a:spLocks noChangeArrowheads="1"/>
          </p:cNvSpPr>
          <p:nvPr/>
        </p:nvSpPr>
        <p:spPr bwMode="gray">
          <a:xfrm>
            <a:off x="7221538" y="4935970"/>
            <a:ext cx="1576387" cy="1546225"/>
          </a:xfrm>
          <a:prstGeom prst="ellipse">
            <a:avLst/>
          </a:prstGeom>
          <a:gradFill rotWithShape="1">
            <a:gsLst>
              <a:gs pos="0">
                <a:srgbClr val="C0C0C0">
                  <a:alpha val="0"/>
                </a:srgbClr>
              </a:gs>
              <a:gs pos="100000">
                <a:srgbClr val="E9E9E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12"/>
          <p:cNvSpPr>
            <a:spLocks noChangeArrowheads="1"/>
          </p:cNvSpPr>
          <p:nvPr/>
        </p:nvSpPr>
        <p:spPr bwMode="gray">
          <a:xfrm>
            <a:off x="7239000" y="4951845"/>
            <a:ext cx="1500188" cy="1444625"/>
          </a:xfrm>
          <a:prstGeom prst="ellipse">
            <a:avLst/>
          </a:prstGeom>
          <a:gradFill rotWithShape="1">
            <a:gsLst>
              <a:gs pos="0">
                <a:srgbClr val="989898"/>
              </a:gs>
              <a:gs pos="100000">
                <a:srgbClr val="C0C0C0">
                  <a:alpha val="48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13"/>
          <p:cNvSpPr>
            <a:spLocks noChangeArrowheads="1"/>
          </p:cNvSpPr>
          <p:nvPr/>
        </p:nvSpPr>
        <p:spPr bwMode="gray">
          <a:xfrm>
            <a:off x="7324725" y="4993120"/>
            <a:ext cx="1335088" cy="11731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0C0C0">
                  <a:alpha val="37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14"/>
          <p:cNvSpPr>
            <a:spLocks noChangeArrowheads="1"/>
          </p:cNvSpPr>
          <p:nvPr/>
        </p:nvSpPr>
        <p:spPr bwMode="auto">
          <a:xfrm>
            <a:off x="7189788" y="492327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FF3300"/>
                </a:solidFill>
                <a:latin typeface=".VnVogue" pitchFamily="34" charset="0"/>
                <a:cs typeface="Times New Roman" pitchFamily="18" charset="0"/>
              </a:rPr>
              <a:t>HÕt</a:t>
            </a:r>
          </a:p>
          <a:p>
            <a:pPr algn="ctr"/>
            <a:r>
              <a:rPr lang="en-US" sz="4800">
                <a:solidFill>
                  <a:srgbClr val="FF3300"/>
                </a:solidFill>
                <a:latin typeface=".VnVogue" pitchFamily="34" charset="0"/>
                <a:cs typeface="Times New Roman" pitchFamily="18" charset="0"/>
              </a:rPr>
              <a:t>giê</a:t>
            </a:r>
          </a:p>
        </p:txBody>
      </p:sp>
      <p:sp>
        <p:nvSpPr>
          <p:cNvPr id="35" name="Oval 15"/>
          <p:cNvSpPr>
            <a:spLocks noChangeArrowheads="1"/>
          </p:cNvSpPr>
          <p:nvPr/>
        </p:nvSpPr>
        <p:spPr bwMode="auto">
          <a:xfrm>
            <a:off x="7196138" y="493597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3300"/>
                </a:solidFill>
                <a:latin typeface=".VnVogue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36" name="Oval 16"/>
          <p:cNvSpPr>
            <a:spLocks noChangeArrowheads="1"/>
          </p:cNvSpPr>
          <p:nvPr/>
        </p:nvSpPr>
        <p:spPr bwMode="auto">
          <a:xfrm>
            <a:off x="7196138" y="4939145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3300"/>
                </a:solidFill>
                <a:latin typeface=".VnVogue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Oval 17"/>
          <p:cNvSpPr>
            <a:spLocks noChangeArrowheads="1"/>
          </p:cNvSpPr>
          <p:nvPr/>
        </p:nvSpPr>
        <p:spPr bwMode="auto">
          <a:xfrm>
            <a:off x="7191375" y="493597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3300"/>
                </a:solidFill>
                <a:latin typeface=".VnVogue" pitchFamily="34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4194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6" grpId="0" animBg="1"/>
      <p:bldP spid="17" grpId="0" animBg="1"/>
      <p:bldP spid="18" grpId="0" animBg="1"/>
      <p:bldP spid="19" grpId="0" animBg="1"/>
      <p:bldP spid="35" grpId="0" animBg="1"/>
      <p:bldP spid="36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balloons_confetti_h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629400" y="0"/>
            <a:ext cx="2514600" cy="3405188"/>
          </a:xfrm>
          <a:prstGeom prst="rect">
            <a:avLst/>
          </a:prstGeom>
          <a:noFill/>
        </p:spPr>
      </p:pic>
      <p:pic>
        <p:nvPicPr>
          <p:cNvPr id="23" name="Picture 22" descr="images (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00400" y="34290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&gt;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4343400" y="34290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&lt;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5715000" y="34290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=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00400" y="3429000"/>
            <a:ext cx="4572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362200" y="1981200"/>
            <a:ext cx="502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Times New Roman" pitchFamily="18" charset="0"/>
              </a:rPr>
              <a:t>1giờ 15 </a:t>
            </a:r>
            <a:r>
              <a:rPr lang="en-US" altLang="en-US" sz="3200" b="1" dirty="0" err="1">
                <a:latin typeface="Times New Roman" pitchFamily="18" charset="0"/>
              </a:rPr>
              <a:t>phút</a:t>
            </a:r>
            <a:r>
              <a:rPr lang="en-US" altLang="en-US" sz="3200" b="1" dirty="0">
                <a:latin typeface="Times New Roman" pitchFamily="18" charset="0"/>
              </a:rPr>
              <a:t> ….. 55 </a:t>
            </a:r>
            <a:r>
              <a:rPr lang="en-US" altLang="en-US" sz="3200" b="1" dirty="0" err="1">
                <a:latin typeface="Times New Roman" pitchFamily="18" charset="0"/>
              </a:rPr>
              <a:t>phút</a:t>
            </a:r>
            <a:endParaRPr lang="en-US" altLang="en-US" sz="3200" b="1" dirty="0">
              <a:latin typeface="Times New Roman" pitchFamily="18" charset="0"/>
            </a:endParaRPr>
          </a:p>
        </p:txBody>
      </p: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2819401" y="2514603"/>
            <a:ext cx="1981200" cy="736601"/>
            <a:chOff x="770" y="2688"/>
            <a:chExt cx="754" cy="464"/>
          </a:xfrm>
        </p:grpSpPr>
        <p:sp>
          <p:nvSpPr>
            <p:cNvPr id="20" name="AutoShape 39"/>
            <p:cNvSpPr>
              <a:spLocks/>
            </p:cNvSpPr>
            <p:nvPr/>
          </p:nvSpPr>
          <p:spPr bwMode="auto">
            <a:xfrm rot="5400000">
              <a:off x="1075" y="2383"/>
              <a:ext cx="144" cy="754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 sz="3200">
                <a:latin typeface="Times New Roman" pitchFamily="18" charset="0"/>
              </a:endParaRPr>
            </a:p>
          </p:txBody>
        </p:sp>
        <p:sp>
          <p:nvSpPr>
            <p:cNvPr id="21" name="Text Box 40"/>
            <p:cNvSpPr txBox="1">
              <a:spLocks noChangeArrowheads="1"/>
            </p:cNvSpPr>
            <p:nvPr/>
          </p:nvSpPr>
          <p:spPr bwMode="auto">
            <a:xfrm>
              <a:off x="804" y="2784"/>
              <a:ext cx="72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dirty="0">
                  <a:latin typeface="Times New Roman" pitchFamily="18" charset="0"/>
                </a:rPr>
                <a:t>75 </a:t>
              </a:r>
              <a:r>
                <a:rPr lang="en-US" altLang="en-US" sz="3200" b="1" dirty="0" err="1">
                  <a:latin typeface="Times New Roman" pitchFamily="18" charset="0"/>
                </a:rPr>
                <a:t>phút</a:t>
              </a:r>
              <a:endParaRPr lang="en-US" altLang="en-US" sz="3200" b="1" dirty="0">
                <a:latin typeface="Times New Roman" pitchFamily="18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5029200" y="19812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&gt;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24" name="Oval 2"/>
          <p:cNvSpPr>
            <a:spLocks noChangeArrowheads="1"/>
          </p:cNvSpPr>
          <p:nvPr/>
        </p:nvSpPr>
        <p:spPr bwMode="auto">
          <a:xfrm rot="20666588">
            <a:off x="7221538" y="4554970"/>
            <a:ext cx="431800" cy="352425"/>
          </a:xfrm>
          <a:prstGeom prst="ellipse">
            <a:avLst/>
          </a:prstGeom>
          <a:gradFill rotWithShape="1">
            <a:gsLst>
              <a:gs pos="0">
                <a:srgbClr val="007400"/>
              </a:gs>
              <a:gs pos="50000">
                <a:srgbClr val="009900"/>
              </a:gs>
              <a:gs pos="100000">
                <a:srgbClr val="007400"/>
              </a:gs>
            </a:gsLst>
            <a:lin ang="0" scaled="1"/>
          </a:gra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3"/>
          <p:cNvSpPr>
            <a:spLocks noChangeArrowheads="1"/>
          </p:cNvSpPr>
          <p:nvPr/>
        </p:nvSpPr>
        <p:spPr bwMode="auto">
          <a:xfrm>
            <a:off x="7173913" y="6664758"/>
            <a:ext cx="1676400" cy="176212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50000">
                <a:srgbClr val="000000"/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4"/>
          <p:cNvSpPr>
            <a:spLocks noChangeArrowheads="1"/>
          </p:cNvSpPr>
          <p:nvPr/>
        </p:nvSpPr>
        <p:spPr bwMode="auto">
          <a:xfrm rot="546664">
            <a:off x="8323263" y="4564495"/>
            <a:ext cx="431800" cy="352425"/>
          </a:xfrm>
          <a:prstGeom prst="ellipse">
            <a:avLst/>
          </a:prstGeom>
          <a:gradFill rotWithShape="1">
            <a:gsLst>
              <a:gs pos="0">
                <a:srgbClr val="007400"/>
              </a:gs>
              <a:gs pos="50000">
                <a:srgbClr val="009900"/>
              </a:gs>
              <a:gs pos="100000">
                <a:srgbClr val="007400"/>
              </a:gs>
            </a:gsLst>
            <a:lin ang="0" scaled="1"/>
          </a:gra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5"/>
          <p:cNvSpPr>
            <a:spLocks noChangeArrowheads="1"/>
          </p:cNvSpPr>
          <p:nvPr/>
        </p:nvSpPr>
        <p:spPr bwMode="gray">
          <a:xfrm>
            <a:off x="6934200" y="4672445"/>
            <a:ext cx="2133600" cy="20939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00CC66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6"/>
          <p:cNvSpPr>
            <a:spLocks noChangeArrowheads="1"/>
          </p:cNvSpPr>
          <p:nvPr/>
        </p:nvSpPr>
        <p:spPr bwMode="gray">
          <a:xfrm>
            <a:off x="6934200" y="4747058"/>
            <a:ext cx="2133600" cy="2093912"/>
          </a:xfrm>
          <a:prstGeom prst="ellipse">
            <a:avLst/>
          </a:prstGeom>
          <a:gradFill rotWithShape="1">
            <a:gsLst>
              <a:gs pos="0">
                <a:srgbClr val="00CC66">
                  <a:alpha val="32001"/>
                </a:srgbClr>
              </a:gs>
              <a:gs pos="100000">
                <a:srgbClr val="000000">
                  <a:alpha val="89998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7"/>
          <p:cNvSpPr>
            <a:spLocks noChangeArrowheads="1"/>
          </p:cNvSpPr>
          <p:nvPr/>
        </p:nvSpPr>
        <p:spPr bwMode="gray">
          <a:xfrm>
            <a:off x="7072313" y="4807383"/>
            <a:ext cx="1857375" cy="1824037"/>
          </a:xfrm>
          <a:prstGeom prst="ellipse">
            <a:avLst/>
          </a:prstGeom>
          <a:gradFill rotWithShape="1">
            <a:gsLst>
              <a:gs pos="0">
                <a:srgbClr val="006E37"/>
              </a:gs>
              <a:gs pos="50000">
                <a:srgbClr val="00CC66"/>
              </a:gs>
              <a:gs pos="100000">
                <a:srgbClr val="006E37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8"/>
          <p:cNvSpPr>
            <a:spLocks noChangeArrowheads="1"/>
          </p:cNvSpPr>
          <p:nvPr/>
        </p:nvSpPr>
        <p:spPr bwMode="gray">
          <a:xfrm>
            <a:off x="7075488" y="4807383"/>
            <a:ext cx="1854200" cy="1824037"/>
          </a:xfrm>
          <a:prstGeom prst="ellipse">
            <a:avLst/>
          </a:prstGeom>
          <a:gradFill rotWithShape="1">
            <a:gsLst>
              <a:gs pos="0">
                <a:srgbClr val="008241"/>
              </a:gs>
              <a:gs pos="100000">
                <a:srgbClr val="00CC66">
                  <a:alpha val="0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al 9"/>
          <p:cNvSpPr>
            <a:spLocks noChangeArrowheads="1"/>
          </p:cNvSpPr>
          <p:nvPr/>
        </p:nvSpPr>
        <p:spPr bwMode="gray">
          <a:xfrm>
            <a:off x="7173913" y="4901045"/>
            <a:ext cx="1668462" cy="1636713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gray">
          <a:xfrm>
            <a:off x="7200900" y="4928033"/>
            <a:ext cx="1617663" cy="1585912"/>
          </a:xfrm>
          <a:prstGeom prst="ellipse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11"/>
          <p:cNvSpPr>
            <a:spLocks noChangeArrowheads="1"/>
          </p:cNvSpPr>
          <p:nvPr/>
        </p:nvSpPr>
        <p:spPr bwMode="gray">
          <a:xfrm>
            <a:off x="7221538" y="4935970"/>
            <a:ext cx="1576387" cy="1546225"/>
          </a:xfrm>
          <a:prstGeom prst="ellipse">
            <a:avLst/>
          </a:prstGeom>
          <a:gradFill rotWithShape="1">
            <a:gsLst>
              <a:gs pos="0">
                <a:srgbClr val="C0C0C0">
                  <a:alpha val="0"/>
                </a:srgbClr>
              </a:gs>
              <a:gs pos="100000">
                <a:srgbClr val="E9E9E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12"/>
          <p:cNvSpPr>
            <a:spLocks noChangeArrowheads="1"/>
          </p:cNvSpPr>
          <p:nvPr/>
        </p:nvSpPr>
        <p:spPr bwMode="gray">
          <a:xfrm>
            <a:off x="7239000" y="4951845"/>
            <a:ext cx="1500188" cy="1444625"/>
          </a:xfrm>
          <a:prstGeom prst="ellipse">
            <a:avLst/>
          </a:prstGeom>
          <a:gradFill rotWithShape="1">
            <a:gsLst>
              <a:gs pos="0">
                <a:srgbClr val="989898"/>
              </a:gs>
              <a:gs pos="100000">
                <a:srgbClr val="C0C0C0">
                  <a:alpha val="48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val 13"/>
          <p:cNvSpPr>
            <a:spLocks noChangeArrowheads="1"/>
          </p:cNvSpPr>
          <p:nvPr/>
        </p:nvSpPr>
        <p:spPr bwMode="gray">
          <a:xfrm>
            <a:off x="7324725" y="4993120"/>
            <a:ext cx="1335088" cy="11731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0C0C0">
                  <a:alpha val="37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auto">
          <a:xfrm>
            <a:off x="7189788" y="492327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FF3300"/>
                </a:solidFill>
                <a:latin typeface=".VnVogue" pitchFamily="34" charset="0"/>
                <a:cs typeface="Times New Roman" pitchFamily="18" charset="0"/>
              </a:rPr>
              <a:t>HÕt</a:t>
            </a:r>
          </a:p>
          <a:p>
            <a:pPr algn="ctr"/>
            <a:r>
              <a:rPr lang="en-US" sz="4800">
                <a:solidFill>
                  <a:srgbClr val="FF3300"/>
                </a:solidFill>
                <a:latin typeface=".VnVogue" pitchFamily="34" charset="0"/>
                <a:cs typeface="Times New Roman" pitchFamily="18" charset="0"/>
              </a:rPr>
              <a:t>giê</a:t>
            </a:r>
          </a:p>
        </p:txBody>
      </p:sp>
      <p:sp>
        <p:nvSpPr>
          <p:cNvPr id="37" name="Oval 15"/>
          <p:cNvSpPr>
            <a:spLocks noChangeArrowheads="1"/>
          </p:cNvSpPr>
          <p:nvPr/>
        </p:nvSpPr>
        <p:spPr bwMode="auto">
          <a:xfrm>
            <a:off x="7196138" y="493597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3300"/>
                </a:solidFill>
                <a:latin typeface=".VnVogue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38" name="Oval 16"/>
          <p:cNvSpPr>
            <a:spLocks noChangeArrowheads="1"/>
          </p:cNvSpPr>
          <p:nvPr/>
        </p:nvSpPr>
        <p:spPr bwMode="auto">
          <a:xfrm>
            <a:off x="7196138" y="4939145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3300"/>
                </a:solidFill>
                <a:latin typeface=".VnVogue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9" name="Oval 17"/>
          <p:cNvSpPr>
            <a:spLocks noChangeArrowheads="1"/>
          </p:cNvSpPr>
          <p:nvPr/>
        </p:nvSpPr>
        <p:spPr bwMode="auto">
          <a:xfrm>
            <a:off x="7191375" y="493597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3300"/>
                </a:solidFill>
                <a:latin typeface=".VnVogue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2819400" y="939225"/>
            <a:ext cx="632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i="1" dirty="0" err="1">
                <a:latin typeface="Times New Roman" pitchFamily="18" charset="0"/>
              </a:rPr>
              <a:t>Điền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dấu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thích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hợp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vào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chỗ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chấm</a:t>
            </a:r>
            <a:r>
              <a:rPr lang="en-US" altLang="en-US" sz="3200" b="1" i="1" dirty="0"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374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1" grpId="0"/>
      <p:bldP spid="22" grpId="0" animBg="1"/>
      <p:bldP spid="37" grpId="0" animBg="1"/>
      <p:bldP spid="38" grpId="0" animBg="1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338683" y="2438400"/>
            <a:ext cx="4323620" cy="141102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000" b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DẶN DÒ</a:t>
            </a:r>
            <a:endParaRPr lang="vi-VN" sz="8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24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745434" y="106018"/>
            <a:ext cx="1643063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3" y="206880"/>
              <a:ext cx="19720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vi-VN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1637379" y="2590800"/>
            <a:ext cx="5726247" cy="15696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sánh các số </a:t>
            </a:r>
          </a:p>
          <a:p>
            <a:pPr algn="ctr">
              <a:lnSpc>
                <a:spcPct val="120000"/>
              </a:lnSpc>
            </a:pPr>
            <a:r>
              <a:rPr lang="en-US" sz="4000" b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 phạm vi 10 000</a:t>
            </a:r>
            <a:endParaRPr lang="vi-VN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73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522403" y="2557319"/>
            <a:ext cx="3855863" cy="1398844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6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TẠM BIỆT</a:t>
            </a:r>
          </a:p>
          <a:p>
            <a:pPr algn="ctr">
              <a:lnSpc>
                <a:spcPct val="120000"/>
              </a:lnSpc>
            </a:pPr>
            <a:r>
              <a:rPr lang="vi-VN" sz="36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EM!</a:t>
            </a:r>
          </a:p>
        </p:txBody>
      </p:sp>
    </p:spTree>
    <p:extLst>
      <p:ext uri="{BB962C8B-B14F-4D97-AF65-F5344CB8AC3E}">
        <p14:creationId xmlns:p14="http://schemas.microsoft.com/office/powerpoint/2010/main" val="75195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4" name="WordArt 54">
            <a:extLst>
              <a:ext uri="{FF2B5EF4-FFF2-40B4-BE49-F238E27FC236}">
                <a16:creationId xmlns:a16="http://schemas.microsoft.com/office/drawing/2014/main" xmlns="" id="{47071010-B491-444B-8B35-B84CB79F038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04924" y="152400"/>
            <a:ext cx="4419600" cy="809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smtClean="0"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Khởi</a:t>
            </a:r>
            <a:r>
              <a:rPr kumimoji="0" lang="en-US" sz="3600" b="1" i="0" u="none" strike="noStrike" kern="10" cap="none" spc="0" normalizeH="0" noProof="0" smtClean="0"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động</a:t>
            </a:r>
            <a:endParaRPr kumimoji="0" lang="en-US" sz="3600" b="1" i="0" u="none" strike="noStrike" kern="10" cap="none" spc="0" normalizeH="0" baseline="0" noProof="0">
              <a:ln w="12700">
                <a:solidFill>
                  <a:srgbClr val="C0C0C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55" name="Text Box 55">
            <a:extLst>
              <a:ext uri="{FF2B5EF4-FFF2-40B4-BE49-F238E27FC236}">
                <a16:creationId xmlns:a16="http://schemas.microsoft.com/office/drawing/2014/main" xmlns="" id="{57F92264-0190-4BBF-9D08-0A3D525E8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219200"/>
            <a:ext cx="46815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§iÒn dÊu thÝch hîp vµo « trèng:</a:t>
            </a:r>
          </a:p>
        </p:txBody>
      </p:sp>
      <p:grpSp>
        <p:nvGrpSpPr>
          <p:cNvPr id="25656" name="Group 56">
            <a:extLst>
              <a:ext uri="{FF2B5EF4-FFF2-40B4-BE49-F238E27FC236}">
                <a16:creationId xmlns:a16="http://schemas.microsoft.com/office/drawing/2014/main" xmlns="" id="{82EE98C4-D766-4DB4-9ECE-A84885AE0BAF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2032000"/>
            <a:ext cx="5848352" cy="1701800"/>
            <a:chOff x="912" y="1280"/>
            <a:chExt cx="3684" cy="1072"/>
          </a:xfrm>
        </p:grpSpPr>
        <p:sp>
          <p:nvSpPr>
            <p:cNvPr id="25657" name="Text Box 57">
              <a:extLst>
                <a:ext uri="{FF2B5EF4-FFF2-40B4-BE49-F238E27FC236}">
                  <a16:creationId xmlns:a16="http://schemas.microsoft.com/office/drawing/2014/main" xmlns="" id="{AF8AE373-B6C8-4E35-9B05-B8A1B832F4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1296"/>
              <a:ext cx="240" cy="25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25658" name="Text Box 58">
              <a:extLst>
                <a:ext uri="{FF2B5EF4-FFF2-40B4-BE49-F238E27FC236}">
                  <a16:creationId xmlns:a16="http://schemas.microsoft.com/office/drawing/2014/main" xmlns="" id="{764E1027-2F99-4D42-AE8B-95D7E2555A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6" y="1280"/>
              <a:ext cx="326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2600" dirty="0">
                  <a:solidFill>
                    <a:srgbClr val="00B200"/>
                  </a:solidFill>
                  <a:latin typeface=".VnTime" panose="020B7200000000000000" pitchFamily="34" charset="0"/>
                </a:rPr>
                <a:t>96</a:t>
              </a:r>
              <a:endPara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2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25659" name="Text Box 59">
              <a:extLst>
                <a:ext uri="{FF2B5EF4-FFF2-40B4-BE49-F238E27FC236}">
                  <a16:creationId xmlns:a16="http://schemas.microsoft.com/office/drawing/2014/main" xmlns="" id="{00554A59-2B2C-4D33-9C0B-938FB98AE2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1296"/>
              <a:ext cx="431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2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+mn-cs"/>
                </a:rPr>
                <a:t>102</a:t>
              </a:r>
            </a:p>
          </p:txBody>
        </p:sp>
        <p:sp>
          <p:nvSpPr>
            <p:cNvPr id="25660" name="Text Box 60">
              <a:extLst>
                <a:ext uri="{FF2B5EF4-FFF2-40B4-BE49-F238E27FC236}">
                  <a16:creationId xmlns:a16="http://schemas.microsoft.com/office/drawing/2014/main" xmlns="" id="{1EA00D8C-4855-40D0-9ECC-E3E566EF7A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1660"/>
              <a:ext cx="240" cy="25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25661" name="Text Box 61">
              <a:extLst>
                <a:ext uri="{FF2B5EF4-FFF2-40B4-BE49-F238E27FC236}">
                  <a16:creationId xmlns:a16="http://schemas.microsoft.com/office/drawing/2014/main" xmlns="" id="{96F36C6B-2567-4A63-B509-96735B07AE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1644"/>
              <a:ext cx="431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2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+mn-cs"/>
                </a:rPr>
                <a:t>734</a:t>
              </a:r>
            </a:p>
          </p:txBody>
        </p:sp>
        <p:sp>
          <p:nvSpPr>
            <p:cNvPr id="25662" name="Text Box 62">
              <a:extLst>
                <a:ext uri="{FF2B5EF4-FFF2-40B4-BE49-F238E27FC236}">
                  <a16:creationId xmlns:a16="http://schemas.microsoft.com/office/drawing/2014/main" xmlns="" id="{61D3F8E6-E90A-43CE-8779-3216B1BBAB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1660"/>
              <a:ext cx="431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2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+mn-cs"/>
                </a:rPr>
                <a:t>728</a:t>
              </a:r>
            </a:p>
          </p:txBody>
        </p:sp>
        <p:sp>
          <p:nvSpPr>
            <p:cNvPr id="25663" name="Text Box 63">
              <a:extLst>
                <a:ext uri="{FF2B5EF4-FFF2-40B4-BE49-F238E27FC236}">
                  <a16:creationId xmlns:a16="http://schemas.microsoft.com/office/drawing/2014/main" xmlns="" id="{FDE02B33-CD2F-4CDB-B317-B4D7760617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2032"/>
              <a:ext cx="240" cy="25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25664" name="Text Box 64">
              <a:extLst>
                <a:ext uri="{FF2B5EF4-FFF2-40B4-BE49-F238E27FC236}">
                  <a16:creationId xmlns:a16="http://schemas.microsoft.com/office/drawing/2014/main" xmlns="" id="{FE23F7AC-A8B3-4CBE-BF13-1E76840620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2016"/>
              <a:ext cx="400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2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+mn-cs"/>
                </a:rPr>
                <a:t>111</a:t>
              </a:r>
            </a:p>
          </p:txBody>
        </p:sp>
        <p:sp>
          <p:nvSpPr>
            <p:cNvPr id="25665" name="Text Box 65">
              <a:extLst>
                <a:ext uri="{FF2B5EF4-FFF2-40B4-BE49-F238E27FC236}">
                  <a16:creationId xmlns:a16="http://schemas.microsoft.com/office/drawing/2014/main" xmlns="" id="{75790F74-34BF-410B-8D55-4D910B4B3C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032"/>
              <a:ext cx="326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2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+mn-cs"/>
                </a:rPr>
                <a:t>89</a:t>
              </a:r>
            </a:p>
          </p:txBody>
        </p:sp>
        <p:sp>
          <p:nvSpPr>
            <p:cNvPr id="25666" name="Text Box 66">
              <a:extLst>
                <a:ext uri="{FF2B5EF4-FFF2-40B4-BE49-F238E27FC236}">
                  <a16:creationId xmlns:a16="http://schemas.microsoft.com/office/drawing/2014/main" xmlns="" id="{1B3FAE4C-B793-46DB-8156-CE0662DE7A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8" y="1308"/>
              <a:ext cx="240" cy="25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25667" name="Text Box 67">
              <a:extLst>
                <a:ext uri="{FF2B5EF4-FFF2-40B4-BE49-F238E27FC236}">
                  <a16:creationId xmlns:a16="http://schemas.microsoft.com/office/drawing/2014/main" xmlns="" id="{EAB0DE2D-1603-4AC2-9512-46E66FEA4A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1292"/>
              <a:ext cx="431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2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+mn-cs"/>
                </a:rPr>
                <a:t>235</a:t>
              </a:r>
            </a:p>
          </p:txBody>
        </p:sp>
        <p:sp>
          <p:nvSpPr>
            <p:cNvPr id="25668" name="Text Box 68">
              <a:extLst>
                <a:ext uri="{FF2B5EF4-FFF2-40B4-BE49-F238E27FC236}">
                  <a16:creationId xmlns:a16="http://schemas.microsoft.com/office/drawing/2014/main" xmlns="" id="{AEE13932-649A-4695-8901-90EC1F3559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6" y="1308"/>
              <a:ext cx="760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2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+mn-cs"/>
                </a:rPr>
                <a:t>234 + 1</a:t>
              </a:r>
            </a:p>
          </p:txBody>
        </p:sp>
        <p:sp>
          <p:nvSpPr>
            <p:cNvPr id="25669" name="Text Box 69">
              <a:extLst>
                <a:ext uri="{FF2B5EF4-FFF2-40B4-BE49-F238E27FC236}">
                  <a16:creationId xmlns:a16="http://schemas.microsoft.com/office/drawing/2014/main" xmlns="" id="{406A0825-2C1A-4524-8098-B48148F64B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8" y="1672"/>
              <a:ext cx="240" cy="25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25670" name="Text Box 70">
              <a:extLst>
                <a:ext uri="{FF2B5EF4-FFF2-40B4-BE49-F238E27FC236}">
                  <a16:creationId xmlns:a16="http://schemas.microsoft.com/office/drawing/2014/main" xmlns="" id="{DAF67297-169D-41E7-8F96-B4C8F39299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1656"/>
              <a:ext cx="431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2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+mn-cs"/>
                </a:rPr>
                <a:t>500</a:t>
              </a:r>
            </a:p>
          </p:txBody>
        </p:sp>
        <p:sp>
          <p:nvSpPr>
            <p:cNvPr id="25671" name="Text Box 71">
              <a:extLst>
                <a:ext uri="{FF2B5EF4-FFF2-40B4-BE49-F238E27FC236}">
                  <a16:creationId xmlns:a16="http://schemas.microsoft.com/office/drawing/2014/main" xmlns="" id="{8900908F-91A7-4ACB-8BE4-A578D1F186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6" y="1672"/>
              <a:ext cx="431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2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+mn-cs"/>
                </a:rPr>
                <a:t>400</a:t>
              </a:r>
            </a:p>
          </p:txBody>
        </p:sp>
        <p:sp>
          <p:nvSpPr>
            <p:cNvPr id="25672" name="Text Box 72">
              <a:extLst>
                <a:ext uri="{FF2B5EF4-FFF2-40B4-BE49-F238E27FC236}">
                  <a16:creationId xmlns:a16="http://schemas.microsoft.com/office/drawing/2014/main" xmlns="" id="{999B1C4B-B17C-4F80-B0D5-5A09D83074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8" y="2044"/>
              <a:ext cx="240" cy="25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25673" name="Text Box 73">
              <a:extLst>
                <a:ext uri="{FF2B5EF4-FFF2-40B4-BE49-F238E27FC236}">
                  <a16:creationId xmlns:a16="http://schemas.microsoft.com/office/drawing/2014/main" xmlns="" id="{C77D6DF4-FE7A-4107-A7CA-3E05ECA12B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028"/>
              <a:ext cx="428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B2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+mn-cs"/>
                </a:rPr>
                <a:t>492</a:t>
              </a:r>
            </a:p>
          </p:txBody>
        </p:sp>
        <p:sp>
          <p:nvSpPr>
            <p:cNvPr id="25674" name="Text Box 74">
              <a:extLst>
                <a:ext uri="{FF2B5EF4-FFF2-40B4-BE49-F238E27FC236}">
                  <a16:creationId xmlns:a16="http://schemas.microsoft.com/office/drawing/2014/main" xmlns="" id="{BB93C684-DD92-4866-BDD7-3086CE3BFF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6" y="2044"/>
              <a:ext cx="428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B2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+mn-cs"/>
                </a:rPr>
                <a:t>483</a:t>
              </a:r>
            </a:p>
          </p:txBody>
        </p:sp>
      </p:grpSp>
      <p:sp>
        <p:nvSpPr>
          <p:cNvPr id="25675" name="Text Box 75">
            <a:extLst>
              <a:ext uri="{FF2B5EF4-FFF2-40B4-BE49-F238E27FC236}">
                <a16:creationId xmlns:a16="http://schemas.microsoft.com/office/drawing/2014/main" xmlns="" id="{D4841E38-F705-4661-96CF-6359BE4ED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1563" y="1966913"/>
            <a:ext cx="4016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&lt;</a:t>
            </a:r>
          </a:p>
        </p:txBody>
      </p:sp>
      <p:sp>
        <p:nvSpPr>
          <p:cNvPr id="25676" name="Text Box 76">
            <a:extLst>
              <a:ext uri="{FF2B5EF4-FFF2-40B4-BE49-F238E27FC236}">
                <a16:creationId xmlns:a16="http://schemas.microsoft.com/office/drawing/2014/main" xmlns="" id="{E31DEBC7-6C85-4A94-91D4-38068744E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913" y="2528888"/>
            <a:ext cx="4016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&gt;</a:t>
            </a:r>
          </a:p>
        </p:txBody>
      </p:sp>
      <p:sp>
        <p:nvSpPr>
          <p:cNvPr id="25677" name="Text Box 77">
            <a:extLst>
              <a:ext uri="{FF2B5EF4-FFF2-40B4-BE49-F238E27FC236}">
                <a16:creationId xmlns:a16="http://schemas.microsoft.com/office/drawing/2014/main" xmlns="" id="{1295C79D-283F-4E1F-A78D-1B3F08ED2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124200"/>
            <a:ext cx="40163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&gt;</a:t>
            </a:r>
          </a:p>
        </p:txBody>
      </p:sp>
      <p:sp>
        <p:nvSpPr>
          <p:cNvPr id="25678" name="Text Box 78">
            <a:extLst>
              <a:ext uri="{FF2B5EF4-FFF2-40B4-BE49-F238E27FC236}">
                <a16:creationId xmlns:a16="http://schemas.microsoft.com/office/drawing/2014/main" xmlns="" id="{A8E42FF8-4532-4A92-91B1-01AB75B68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8163" y="1966913"/>
            <a:ext cx="40427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000" b="1" dirty="0">
                <a:solidFill>
                  <a:srgbClr val="CC0000"/>
                </a:solidFill>
                <a:latin typeface=".VnTime" panose="020B7200000000000000" pitchFamily="34" charset="0"/>
              </a:rPr>
              <a:t>=</a:t>
            </a: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25679" name="Text Box 79">
            <a:extLst>
              <a:ext uri="{FF2B5EF4-FFF2-40B4-BE49-F238E27FC236}">
                <a16:creationId xmlns:a16="http://schemas.microsoft.com/office/drawing/2014/main" xmlns="" id="{E267E611-1FD0-4DE5-BC27-AAD44AC1C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4513" y="2528888"/>
            <a:ext cx="4016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&gt;</a:t>
            </a:r>
          </a:p>
        </p:txBody>
      </p:sp>
      <p:sp>
        <p:nvSpPr>
          <p:cNvPr id="25680" name="Text Box 80">
            <a:extLst>
              <a:ext uri="{FF2B5EF4-FFF2-40B4-BE49-F238E27FC236}">
                <a16:creationId xmlns:a16="http://schemas.microsoft.com/office/drawing/2014/main" xmlns="" id="{E3957DB5-4F15-4EA8-87E7-58E3156CB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124200"/>
            <a:ext cx="40163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&gt;</a:t>
            </a:r>
          </a:p>
        </p:txBody>
      </p:sp>
      <p:grpSp>
        <p:nvGrpSpPr>
          <p:cNvPr id="25681" name="Group 81">
            <a:extLst>
              <a:ext uri="{FF2B5EF4-FFF2-40B4-BE49-F238E27FC236}">
                <a16:creationId xmlns:a16="http://schemas.microsoft.com/office/drawing/2014/main" xmlns="" id="{B32EE4E9-79B5-4666-9AB0-13C3C601CC45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4191000"/>
            <a:ext cx="4343400" cy="1981200"/>
            <a:chOff x="1488" y="2640"/>
            <a:chExt cx="2736" cy="1248"/>
          </a:xfrm>
        </p:grpSpPr>
        <p:pic>
          <p:nvPicPr>
            <p:cNvPr id="25682" name="Picture 82">
              <a:extLst>
                <a:ext uri="{FF2B5EF4-FFF2-40B4-BE49-F238E27FC236}">
                  <a16:creationId xmlns:a16="http://schemas.microsoft.com/office/drawing/2014/main" xmlns="" id="{7E22ED42-DA45-4E44-87F1-0347E0A194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640"/>
              <a:ext cx="2736" cy="1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683" name="Text Box 83">
              <a:extLst>
                <a:ext uri="{FF2B5EF4-FFF2-40B4-BE49-F238E27FC236}">
                  <a16:creationId xmlns:a16="http://schemas.microsoft.com/office/drawing/2014/main" xmlns="" id="{64D4046C-C11D-4129-BDEF-DB8F770253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832"/>
              <a:ext cx="2256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+mn-cs"/>
                </a:rPr>
                <a:t>Muèn so s¸nh c¸c sè cã ba ch÷ sè ta lµm thÕ nµo?</a:t>
              </a:r>
            </a:p>
          </p:txBody>
        </p:sp>
      </p:grpSp>
      <p:sp>
        <p:nvSpPr>
          <p:cNvPr id="32" name="AutoShape 16">
            <a:extLst>
              <a:ext uri="{FF2B5EF4-FFF2-40B4-BE49-F238E27FC236}">
                <a16:creationId xmlns:a16="http://schemas.microsoft.com/office/drawing/2014/main" xmlns="" id="{46085550-601E-4362-B0B7-31D4AB2CF2FB}"/>
              </a:ext>
            </a:extLst>
          </p:cNvPr>
          <p:cNvSpPr>
            <a:spLocks/>
          </p:cNvSpPr>
          <p:nvPr/>
        </p:nvSpPr>
        <p:spPr bwMode="auto">
          <a:xfrm rot="5400000">
            <a:off x="6515100" y="2095500"/>
            <a:ext cx="228600" cy="91440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>
              <a:latin typeface="Times New Roman" pitchFamily="18" charset="0"/>
            </a:endParaRPr>
          </a:p>
        </p:txBody>
      </p:sp>
      <p:sp>
        <p:nvSpPr>
          <p:cNvPr id="33" name="Text Box 17">
            <a:extLst>
              <a:ext uri="{FF2B5EF4-FFF2-40B4-BE49-F238E27FC236}">
                <a16:creationId xmlns:a16="http://schemas.microsoft.com/office/drawing/2014/main" xmlns="" id="{EBFF8609-DA13-48B2-88AC-10CB90F84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557046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dirty="0">
                <a:latin typeface="Times New Roman" pitchFamily="18" charset="0"/>
              </a:rPr>
              <a:t>235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55" grpId="0"/>
      <p:bldP spid="25675" grpId="0"/>
      <p:bldP spid="25676" grpId="0"/>
      <p:bldP spid="25677" grpId="0"/>
      <p:bldP spid="25678" grpId="0"/>
      <p:bldP spid="25679" grpId="0"/>
      <p:bldP spid="25680" grpId="0"/>
      <p:bldP spid="32" grpId="0" animBg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524000"/>
            <a:ext cx="82114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5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10000</a:t>
            </a:r>
            <a:endParaRPr lang="en-US" sz="35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21186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349413" y="2267243"/>
            <a:ext cx="21082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999 … 1000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125830" y="3829110"/>
            <a:ext cx="258917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10 000 … 9999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4053114" y="2209800"/>
            <a:ext cx="38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FF0066"/>
                </a:solidFill>
                <a:latin typeface="Times New Roman" pitchFamily="18" charset="0"/>
              </a:rPr>
              <a:t>&lt;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4345030" y="3769043"/>
            <a:ext cx="38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FF0066"/>
                </a:solidFill>
                <a:latin typeface="Times New Roman" pitchFamily="18" charset="0"/>
              </a:rPr>
              <a:t>&gt;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804957" y="2851312"/>
            <a:ext cx="621516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261270" y="4419600"/>
            <a:ext cx="70445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819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0" grpId="0"/>
      <p:bldP spid="31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349413" y="2267243"/>
            <a:ext cx="23006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9000 … 8999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52800" y="3046979"/>
            <a:ext cx="23006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6579 … 6580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4267200" y="2209800"/>
            <a:ext cx="38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FF0066"/>
                </a:solidFill>
                <a:latin typeface="Times New Roman" pitchFamily="18" charset="0"/>
              </a:rPr>
              <a:t>&gt;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4256316" y="2986912"/>
            <a:ext cx="38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FF0066"/>
                </a:solidFill>
                <a:latin typeface="Times New Roman" pitchFamily="18" charset="0"/>
              </a:rPr>
              <a:t>&lt;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261270" y="3810000"/>
            <a:ext cx="70445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50419" y="2266497"/>
            <a:ext cx="3770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83240" y="2266497"/>
            <a:ext cx="3770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86098" y="3048840"/>
            <a:ext cx="3770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41372" y="3046979"/>
            <a:ext cx="3770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52934" y="3046979"/>
            <a:ext cx="3770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874612" y="3048000"/>
            <a:ext cx="3770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732267" y="3047146"/>
            <a:ext cx="3770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66507" y="3047999"/>
            <a:ext cx="3770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54699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0" grpId="0"/>
      <p:bldP spid="31" grpId="0"/>
      <p:bldP spid="40" grpId="0"/>
      <p:bldP spid="14" grpId="0"/>
      <p:bldP spid="15" grpId="0"/>
      <p:bldP spid="16" grpId="0"/>
      <p:bldP spid="17" grpId="0"/>
      <p:bldP spid="18" grpId="0"/>
      <p:bldP spid="23" grpId="0"/>
      <p:bldP spid="24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349413" y="2417802"/>
            <a:ext cx="23006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9580 … 9580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4267200" y="2340114"/>
            <a:ext cx="38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FF0066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261270" y="3429000"/>
            <a:ext cx="70445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50419" y="2417802"/>
            <a:ext cx="3770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31419" y="2417802"/>
            <a:ext cx="3770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41372" y="2417802"/>
            <a:ext cx="3770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21924" y="2417802"/>
            <a:ext cx="3770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83126" y="2417802"/>
            <a:ext cx="3770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64126" y="2417802"/>
            <a:ext cx="3770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74079" y="2417802"/>
            <a:ext cx="3770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54631" y="2417802"/>
            <a:ext cx="3770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10169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0" grpId="0"/>
      <p:bldP spid="4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>
            <a:extLst>
              <a:ext uri="{FF2B5EF4-FFF2-40B4-BE49-F238E27FC236}">
                <a16:creationId xmlns:a16="http://schemas.microsoft.com/office/drawing/2014/main" xmlns="" id="{5784A7A4-FB81-46BC-8174-73C334C6554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5867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CC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.VnPresent" panose="020B7200000000000000" pitchFamily="34" charset="0"/>
                <a:ea typeface="+mn-ea"/>
                <a:cs typeface="+mn-cs"/>
              </a:rPr>
              <a:t>So s¸nh c¸c sè trong ph¹m vi 10 000</a:t>
            </a:r>
          </a:p>
        </p:txBody>
      </p:sp>
      <p:sp>
        <p:nvSpPr>
          <p:cNvPr id="44043" name="Text Box 11">
            <a:extLst>
              <a:ext uri="{FF2B5EF4-FFF2-40B4-BE49-F238E27FC236}">
                <a16:creationId xmlns:a16="http://schemas.microsoft.com/office/drawing/2014/main" xmlns="" id="{B8FDCDA6-00D8-4F4B-AC4B-667A7EEFD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05000"/>
            <a:ext cx="1816100" cy="528638"/>
          </a:xfrm>
          <a:prstGeom prst="rect">
            <a:avLst/>
          </a:prstGeom>
          <a:solidFill>
            <a:srgbClr val="FFFFCC"/>
          </a:solidFill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999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B2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&lt;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1000</a:t>
            </a:r>
          </a:p>
        </p:txBody>
      </p:sp>
      <p:sp>
        <p:nvSpPr>
          <p:cNvPr id="44044" name="Text Box 12">
            <a:extLst>
              <a:ext uri="{FF2B5EF4-FFF2-40B4-BE49-F238E27FC236}">
                <a16:creationId xmlns:a16="http://schemas.microsoft.com/office/drawing/2014/main" xmlns="" id="{093ADDE4-216F-42A5-B1BE-687E48BFD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886200"/>
            <a:ext cx="1993900" cy="528638"/>
          </a:xfrm>
          <a:prstGeom prst="rect">
            <a:avLst/>
          </a:prstGeom>
          <a:solidFill>
            <a:srgbClr val="FFFFCC"/>
          </a:solidFill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3280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B2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&gt;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3279</a:t>
            </a:r>
          </a:p>
        </p:txBody>
      </p:sp>
      <p:sp>
        <p:nvSpPr>
          <p:cNvPr id="44045" name="Text Box 13">
            <a:extLst>
              <a:ext uri="{FF2B5EF4-FFF2-40B4-BE49-F238E27FC236}">
                <a16:creationId xmlns:a16="http://schemas.microsoft.com/office/drawing/2014/main" xmlns="" id="{FC8AEB8B-DC5B-4966-A231-92071C91A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124200"/>
            <a:ext cx="1993900" cy="528638"/>
          </a:xfrm>
          <a:prstGeom prst="rect">
            <a:avLst/>
          </a:prstGeom>
          <a:solidFill>
            <a:srgbClr val="FFFFCC"/>
          </a:solidFill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7999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B2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&lt;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8000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5D35916-2CDF-49F7-82CB-D95BCEFD3BF3}"/>
              </a:ext>
            </a:extLst>
          </p:cNvPr>
          <p:cNvSpPr>
            <a:spLocks/>
          </p:cNvSpPr>
          <p:nvPr/>
        </p:nvSpPr>
        <p:spPr bwMode="auto">
          <a:xfrm>
            <a:off x="2209800" y="1758950"/>
            <a:ext cx="7239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	 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  <a:sym typeface="Wingdings" panose="05000000000000000000" pitchFamily="2" charset="2"/>
              </a:rPr>
              <a:t></a:t>
            </a:r>
            <a:r>
              <a:rPr kumimoji="0" lang="en-US" altLang="en-US" sz="250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20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Sè nµo cã nhiÒu ch÷ sè h¬n th×  lín h¬n.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	</a:t>
            </a:r>
            <a:r>
              <a:rPr kumimoji="0" lang="en-US" altLang="en-US" sz="220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  <a:sym typeface="Wingdings" panose="05000000000000000000" pitchFamily="2" charset="2"/>
              </a:rPr>
              <a:t> 	</a:t>
            </a:r>
            <a:r>
              <a:rPr kumimoji="0" lang="en-US" altLang="en-US" sz="220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Sè nµo cã Ýt ch÷ sè h¬n th× bÐ h¬n.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0096647-8427-4FE1-92B0-477020944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124200"/>
            <a:ext cx="5943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  <a:sym typeface="Wingdings" panose="05000000000000000000" pitchFamily="2" charset="2"/>
              </a:rPr>
              <a:t> </a:t>
            </a:r>
            <a:r>
              <a:rPr kumimoji="0" lang="en-US" altLang="en-US" sz="220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NÕu hai sè cã cïng sè ch÷ sè th× so s¸nh tõng cÆp ch÷ sè ë còng 1 hµng kÓ tõ tr¸i sang ph¶i.</a:t>
            </a:r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6C93602B-0BAD-4718-92ED-B26E50F01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953000"/>
            <a:ext cx="79248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	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  <a:sym typeface="Wingdings" panose="05000000000000000000" pitchFamily="2" charset="2"/>
              </a:rPr>
              <a:t> 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20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NÕu hai sè cã cïng sè ch÷ sè vµ tõng cÆp ch÷ sè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		ë cïng mét hµng ®Òu gièng nhau th× hai sè ®ã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		b»ng nhau.</a:t>
            </a:r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3" grpId="0" animBg="1"/>
      <p:bldP spid="44044" grpId="0" animBg="1"/>
      <p:bldP spid="44045" grpId="0" animBg="1"/>
      <p:bldP spid="3" grpId="0" autoUpdateAnimBg="0"/>
      <p:bldP spid="5" grpId="0" autoUpdateAnimBg="0"/>
      <p:bldP spid="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2095157" y="3637694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</a:rPr>
              <a:t>7012  …  6988</a:t>
            </a: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2044745" y="2799494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</a:rPr>
              <a:t>945  …  1002</a:t>
            </a: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5066726" y="3637076"/>
            <a:ext cx="327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</a:rPr>
              <a:t>4923   …    4932</a:t>
            </a:r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5371526" y="2830626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</a:rPr>
              <a:t>5218  </a:t>
            </a:r>
            <a:r>
              <a:rPr lang="en-US" altLang="en-US" sz="2800" b="1" i="1" dirty="0">
                <a:latin typeface="Times New Roman" pitchFamily="18" charset="0"/>
              </a:rPr>
              <a:t>…  </a:t>
            </a:r>
            <a:r>
              <a:rPr lang="en-US" altLang="en-US" sz="2800" b="1" dirty="0">
                <a:latin typeface="Times New Roman" pitchFamily="18" charset="0"/>
              </a:rPr>
              <a:t>5216</a:t>
            </a:r>
          </a:p>
        </p:txBody>
      </p: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2971800" y="2701496"/>
            <a:ext cx="83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FF3300"/>
                </a:solidFill>
                <a:latin typeface="Times New Roman" pitchFamily="18" charset="0"/>
              </a:rPr>
              <a:t>&lt;</a:t>
            </a:r>
          </a:p>
        </p:txBody>
      </p: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3128393" y="3539696"/>
            <a:ext cx="83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FF3300"/>
                </a:solidFill>
                <a:latin typeface="Times New Roman" pitchFamily="18" charset="0"/>
              </a:rPr>
              <a:t>&gt;</a:t>
            </a:r>
          </a:p>
        </p:txBody>
      </p:sp>
      <p:sp>
        <p:nvSpPr>
          <p:cNvPr id="50" name="Text Box 14"/>
          <p:cNvSpPr txBox="1">
            <a:spLocks noChangeArrowheads="1"/>
          </p:cNvSpPr>
          <p:nvPr/>
        </p:nvSpPr>
        <p:spPr bwMode="auto">
          <a:xfrm>
            <a:off x="6438326" y="2723582"/>
            <a:ext cx="83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FF3300"/>
                </a:solidFill>
                <a:latin typeface="Times New Roman" pitchFamily="18" charset="0"/>
              </a:rPr>
              <a:t>&gt;</a:t>
            </a:r>
          </a:p>
        </p:txBody>
      </p:sp>
      <p:sp>
        <p:nvSpPr>
          <p:cNvPr id="54" name="Text Box 18"/>
          <p:cNvSpPr txBox="1">
            <a:spLocks noChangeArrowheads="1"/>
          </p:cNvSpPr>
          <p:nvPr/>
        </p:nvSpPr>
        <p:spPr bwMode="auto">
          <a:xfrm>
            <a:off x="6423812" y="3539696"/>
            <a:ext cx="83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FF3300"/>
                </a:solidFill>
                <a:latin typeface="Times New Roman" pitchFamily="18" charset="0"/>
              </a:rPr>
              <a:t>&lt;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76250" y="1981200"/>
            <a:ext cx="169148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u="sng" smtClean="0">
                <a:latin typeface="Times New Roman" pitchFamily="18" charset="0"/>
                <a:cs typeface="Times New Roman" pitchFamily="18" charset="0"/>
              </a:rPr>
              <a:t>Bài tập :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u="sng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5800" y="2547600"/>
            <a:ext cx="1066800" cy="1872000"/>
            <a:chOff x="609600" y="2442865"/>
            <a:chExt cx="1066800" cy="1872000"/>
          </a:xfrm>
          <a:noFill/>
        </p:grpSpPr>
        <p:grpSp>
          <p:nvGrpSpPr>
            <p:cNvPr id="55" name="Group 54"/>
            <p:cNvGrpSpPr/>
            <p:nvPr/>
          </p:nvGrpSpPr>
          <p:grpSpPr>
            <a:xfrm>
              <a:off x="609600" y="2442865"/>
              <a:ext cx="1066800" cy="1872000"/>
              <a:chOff x="135028" y="1046371"/>
              <a:chExt cx="1066800" cy="1872000"/>
            </a:xfrm>
            <a:grpFill/>
          </p:grpSpPr>
          <p:sp>
            <p:nvSpPr>
              <p:cNvPr id="56" name="TextBox 55"/>
              <p:cNvSpPr txBox="1"/>
              <p:nvPr/>
            </p:nvSpPr>
            <p:spPr>
              <a:xfrm rot="5400000">
                <a:off x="-494972" y="1676371"/>
                <a:ext cx="1872000" cy="612000"/>
              </a:xfrm>
              <a:prstGeom prst="rect">
                <a:avLst/>
              </a:prstGeom>
              <a:grpFill/>
            </p:spPr>
            <p:txBody>
              <a:bodyPr vert="vert" wrap="square" tIns="36000" bIns="36000" rtlCol="0">
                <a:spAutoFit/>
              </a:bodyPr>
              <a:lstStyle/>
              <a:p>
                <a:pPr algn="ctr"/>
                <a:r>
                  <a:rPr lang="en-US" sz="3600" dirty="0"/>
                  <a:t>=</a:t>
                </a:r>
              </a:p>
              <a:p>
                <a:pPr algn="ctr"/>
                <a:r>
                  <a:rPr lang="en-US" sz="3600" dirty="0"/>
                  <a:t>&gt;</a:t>
                </a:r>
              </a:p>
              <a:p>
                <a:pPr algn="ctr"/>
                <a:r>
                  <a:rPr lang="en-US" sz="3600" dirty="0"/>
                  <a:t>&lt;</a:t>
                </a:r>
              </a:p>
              <a:p>
                <a:pPr algn="ctr"/>
                <a:endParaRPr lang="vi-VN" sz="3600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44628" y="1651506"/>
                <a:ext cx="457200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.VnArial" pitchFamily="34" charset="0"/>
                    <a:cs typeface="Times New Roman" pitchFamily="18" charset="0"/>
                  </a:rPr>
                  <a:t>?</a:t>
                </a:r>
                <a:endParaRPr lang="vi-VN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609600" y="2514600"/>
              <a:ext cx="612000" cy="1719942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497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6" grpId="0"/>
      <p:bldP spid="47" grpId="0"/>
      <p:bldP spid="48" grpId="0"/>
      <p:bldP spid="49" grpId="0"/>
      <p:bldP spid="50" grpId="0"/>
      <p:bldP spid="54" grpId="0"/>
      <p:bldP spid="58" grpId="0"/>
    </p:bld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vi-VN" alt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vi-VN" alt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.VnTime" panose="020B7200000000000000" pitchFamily="34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1521</TotalTime>
  <Words>502</Words>
  <Application>Microsoft Office PowerPoint</Application>
  <PresentationFormat>On-screen Show (4:3)</PresentationFormat>
  <Paragraphs>172</Paragraphs>
  <Slides>20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Crayons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5. Nối mỗi số với vạch chia thích hợp theo mẫu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THI SAU</dc:creator>
  <cp:lastModifiedBy>tranvi</cp:lastModifiedBy>
  <cp:revision>247</cp:revision>
  <dcterms:created xsi:type="dcterms:W3CDTF">2020-11-06T13:38:16Z</dcterms:created>
  <dcterms:modified xsi:type="dcterms:W3CDTF">2022-01-25T16:53:20Z</dcterms:modified>
</cp:coreProperties>
</file>