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  <p:sldMasterId id="2147483715" r:id="rId3"/>
  </p:sldMasterIdLst>
  <p:notesMasterIdLst>
    <p:notesMasterId r:id="rId21"/>
  </p:notesMasterIdLst>
  <p:sldIdLst>
    <p:sldId id="541" r:id="rId4"/>
    <p:sldId id="474" r:id="rId5"/>
    <p:sldId id="513" r:id="rId6"/>
    <p:sldId id="519" r:id="rId7"/>
    <p:sldId id="520" r:id="rId8"/>
    <p:sldId id="528" r:id="rId9"/>
    <p:sldId id="529" r:id="rId10"/>
    <p:sldId id="530" r:id="rId11"/>
    <p:sldId id="539" r:id="rId12"/>
    <p:sldId id="535" r:id="rId13"/>
    <p:sldId id="536" r:id="rId14"/>
    <p:sldId id="537" r:id="rId15"/>
    <p:sldId id="540" r:id="rId16"/>
    <p:sldId id="524" r:id="rId17"/>
    <p:sldId id="525" r:id="rId18"/>
    <p:sldId id="543" r:id="rId19"/>
    <p:sldId id="5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8A22B"/>
    <a:srgbClr val="FFE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74" autoAdjust="0"/>
  </p:normalViewPr>
  <p:slideViewPr>
    <p:cSldViewPr snapToGrid="0">
      <p:cViewPr varScale="1">
        <p:scale>
          <a:sx n="75" d="100"/>
          <a:sy n="75" d="100"/>
        </p:scale>
        <p:origin x="1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BBABA-7025-4A14-A249-6041B3BBA09A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22CC9-9759-44A0-935F-EDB925E2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2CC9-9759-44A0-935F-EDB925E2AF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3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8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3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50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2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53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50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671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8058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5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7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08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16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65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4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7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47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3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7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6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15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15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5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fld id="{7919D8D7-9CBD-4432-AC27-9DA8D76DEB54}" type="slidenum">
              <a:rPr lang="en-US" altLang="en-US" smtClean="0">
                <a:solidFill>
                  <a:srgbClr val="000000"/>
                </a:solidFill>
              </a:rPr>
              <a:pPr defTabSz="8229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74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fld id="{FE4102E1-C987-4EF2-AD63-F8D98E7FD15A}" type="slidenum">
              <a:rPr lang="en-US" altLang="en-US" smtClean="0">
                <a:solidFill>
                  <a:srgbClr val="000000"/>
                </a:solidFill>
              </a:rPr>
              <a:pPr defTabSz="8229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1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41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2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98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4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3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2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661" r:id="rId27"/>
    <p:sldLayoutId id="2147483662" r:id="rId28"/>
    <p:sldLayoutId id="2147483666" r:id="rId29"/>
    <p:sldLayoutId id="2147483667" r:id="rId30"/>
    <p:sldLayoutId id="2147483685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60">
                <a:latin typeface="Arial" charset="0"/>
              </a:defRPr>
            </a:lvl1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60">
                <a:latin typeface="Arial" charset="0"/>
              </a:defRPr>
            </a:lvl1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60"/>
            </a:lvl1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fld id="{415BB804-C38A-4C98-B240-C7C5A7200CC0}" type="slidenum">
              <a:rPr lang="en-US" altLang="en-US" smtClean="0">
                <a:solidFill>
                  <a:srgbClr val="000000"/>
                </a:solidFill>
              </a:rPr>
              <a:pPr defTabSz="8229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3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8656" indent="-257176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60">
                <a:latin typeface="Arial" charset="0"/>
              </a:defRPr>
            </a:lvl1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60">
                <a:latin typeface="Arial" charset="0"/>
              </a:defRPr>
            </a:lvl1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60"/>
            </a:lvl1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fld id="{415BB804-C38A-4C98-B240-C7C5A7200CC0}" type="slidenum">
              <a:rPr lang="en-US" altLang="en-US" smtClean="0">
                <a:solidFill>
                  <a:srgbClr val="000000"/>
                </a:solidFill>
              </a:rPr>
              <a:pPr defTabSz="8229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5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8656" indent="-257176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microsoft.com/office/2007/relationships/hdphoto" Target="../media/hdphoto4.wdp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microsoft.com/office/2007/relationships/hdphoto" Target="../media/hdphoto1.wdp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2262665" y="2194561"/>
            <a:ext cx="8092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296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714" y="136891"/>
            <a:ext cx="932687" cy="932687"/>
          </a:xfrm>
          <a:prstGeom prst="ellipse">
            <a:avLst/>
          </a:prstGeom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667000" y="414339"/>
            <a:ext cx="699516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296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6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defTabSz="82296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6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07180" y="2994017"/>
            <a:ext cx="418505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2960" fontAlgn="base">
              <a:spcBef>
                <a:spcPct val="50000"/>
              </a:spcBef>
              <a:spcAft>
                <a:spcPct val="0"/>
              </a:spcAft>
              <a:buClr>
                <a:srgbClr val="BBE0E3"/>
              </a:buClr>
              <a:buNone/>
            </a:pPr>
            <a:r>
              <a:rPr lang="en-US" altLang="en-US" sz="288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8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35: </a:t>
            </a:r>
            <a:r>
              <a:rPr lang="en-US" altLang="en-US" sz="2880" b="1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8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80" b="1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8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80" b="1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8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80" b="1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8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76, 77) (</a:t>
            </a:r>
            <a:r>
              <a:rPr lang="en-US" altLang="en-US" sz="2880" b="1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8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altLang="en-US" sz="288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107180" y="4663440"/>
            <a:ext cx="555498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16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giảng dạy: Trần Yến Nhi</a:t>
            </a:r>
            <a:endParaRPr lang="en-US" altLang="en-US" sz="216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E52F7A0-9F22-46FA-8D0C-5073D00FE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43665"/>
            <a:ext cx="12192001" cy="641584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A32B12E-E1EF-488A-8C32-7F7AFE3C73FC}"/>
              </a:ext>
            </a:extLst>
          </p:cNvPr>
          <p:cNvSpPr/>
          <p:nvPr/>
        </p:nvSpPr>
        <p:spPr>
          <a:xfrm>
            <a:off x="0" y="6384119"/>
            <a:ext cx="12192000" cy="9553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2F5C672-602A-49D2-9A46-EB502832B2EE}"/>
              </a:ext>
            </a:extLst>
          </p:cNvPr>
          <p:cNvGrpSpPr/>
          <p:nvPr/>
        </p:nvGrpSpPr>
        <p:grpSpPr>
          <a:xfrm>
            <a:off x="-6936819" y="3827104"/>
            <a:ext cx="7828365" cy="2604782"/>
            <a:chOff x="-252991" y="3874872"/>
            <a:chExt cx="7828365" cy="2604782"/>
          </a:xfrm>
        </p:grpSpPr>
        <p:pic>
          <p:nvPicPr>
            <p:cNvPr id="6" name="Picture 4" descr="Cartoon Car">
              <a:extLst>
                <a:ext uri="{FF2B5EF4-FFF2-40B4-BE49-F238E27FC236}">
                  <a16:creationId xmlns:a16="http://schemas.microsoft.com/office/drawing/2014/main" id="{FAB019FB-FB98-49D2-ACC2-61E02FBB3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01033184-A4B1-463C-A93F-7124EF660EFF}"/>
                </a:ext>
              </a:extLst>
            </p:cNvPr>
            <p:cNvSpPr/>
            <p:nvPr/>
          </p:nvSpPr>
          <p:spPr>
            <a:xfrm>
              <a:off x="0" y="3952710"/>
              <a:ext cx="4759778" cy="1224553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9 - … = 6</a:t>
              </a:r>
            </a:p>
          </p:txBody>
        </p:sp>
      </p:grp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CF2EF0E-7B69-4A8F-9E10-ABDA3B9CBC8A}"/>
              </a:ext>
            </a:extLst>
          </p:cNvPr>
          <p:cNvSpPr/>
          <p:nvPr/>
        </p:nvSpPr>
        <p:spPr>
          <a:xfrm>
            <a:off x="4030435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pic>
        <p:nvPicPr>
          <p:cNvPr id="9" name="coi tau">
            <a:hlinkClick r:id="" action="ppaction://media"/>
            <a:extLst>
              <a:ext uri="{FF2B5EF4-FFF2-40B4-BE49-F238E27FC236}">
                <a16:creationId xmlns:a16="http://schemas.microsoft.com/office/drawing/2014/main" id="{9F7A4C08-4388-4A81-BD33-085965B5F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10" name="Rounded Rectangle 22">
            <a:extLst>
              <a:ext uri="{FF2B5EF4-FFF2-40B4-BE49-F238E27FC236}">
                <a16:creationId xmlns:a16="http://schemas.microsoft.com/office/drawing/2014/main" id="{05A64345-CEA4-4C39-9559-1FDEA360E846}"/>
              </a:ext>
            </a:extLst>
          </p:cNvPr>
          <p:cNvSpPr/>
          <p:nvPr/>
        </p:nvSpPr>
        <p:spPr>
          <a:xfrm>
            <a:off x="1276348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7C0AA9B2-8E30-4551-B59C-E9002B361952}"/>
              </a:ext>
            </a:extLst>
          </p:cNvPr>
          <p:cNvSpPr/>
          <p:nvPr/>
        </p:nvSpPr>
        <p:spPr>
          <a:xfrm>
            <a:off x="6784522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278" y="0"/>
            <a:ext cx="12167654" cy="42526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-44547"/>
            <a:ext cx="960002" cy="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93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81 0.08148 L -0.03776 0.48981 " pathEditMode="relative" rAng="0" ptsTypes="AA">
                                      <p:cBhvr>
                                        <p:cTn id="3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" y="2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2 L 1.6711 0.040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41" y="150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3477 0.47616 L 0.68255 0.49792 " pathEditMode="relative" rAng="0" ptsTypes="AA">
                                      <p:cBhvr>
                                        <p:cTn id="3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9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26505E-D952-42D4-9D1E-0CA167812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3664"/>
            <a:ext cx="12192000" cy="6429375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D9F42C13-B209-4D17-AC40-CD1E9A6E7E9D}"/>
              </a:ext>
            </a:extLst>
          </p:cNvPr>
          <p:cNvGrpSpPr/>
          <p:nvPr/>
        </p:nvGrpSpPr>
        <p:grpSpPr>
          <a:xfrm>
            <a:off x="-6708219" y="3809554"/>
            <a:ext cx="7828365" cy="2604782"/>
            <a:chOff x="-252991" y="3874872"/>
            <a:chExt cx="7828365" cy="2604782"/>
          </a:xfrm>
        </p:grpSpPr>
        <p:pic>
          <p:nvPicPr>
            <p:cNvPr id="5" name="Picture 4" descr="Cartoon Car">
              <a:extLst>
                <a:ext uri="{FF2B5EF4-FFF2-40B4-BE49-F238E27FC236}">
                  <a16:creationId xmlns:a16="http://schemas.microsoft.com/office/drawing/2014/main" id="{6C14D5F4-1F80-466A-9DFD-0FF00EB8F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794DB4AB-536C-46E0-8BB4-E22C76AD4AFB}"/>
                </a:ext>
              </a:extLst>
            </p:cNvPr>
            <p:cNvSpPr/>
            <p:nvPr/>
          </p:nvSpPr>
          <p:spPr>
            <a:xfrm>
              <a:off x="0" y="3952710"/>
              <a:ext cx="4664528" cy="1224553"/>
            </a:xfrm>
            <a:prstGeom prst="roundRect">
              <a:avLst/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7 + … = 10</a:t>
              </a:r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FB19068D-9EB7-43BE-AF39-56DDC39CF080}"/>
              </a:ext>
            </a:extLst>
          </p:cNvPr>
          <p:cNvSpPr/>
          <p:nvPr/>
        </p:nvSpPr>
        <p:spPr>
          <a:xfrm>
            <a:off x="4030435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pic>
        <p:nvPicPr>
          <p:cNvPr id="8" name="coi tau">
            <a:hlinkClick r:id="" action="ppaction://media"/>
            <a:extLst>
              <a:ext uri="{FF2B5EF4-FFF2-40B4-BE49-F238E27FC236}">
                <a16:creationId xmlns:a16="http://schemas.microsoft.com/office/drawing/2014/main" id="{3E16A509-E7D9-4D2A-B89B-D0D51B0AE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C6FB18F0-656F-4360-A92E-03656069BB41}"/>
              </a:ext>
            </a:extLst>
          </p:cNvPr>
          <p:cNvSpPr/>
          <p:nvPr/>
        </p:nvSpPr>
        <p:spPr>
          <a:xfrm>
            <a:off x="1276348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BD7138E6-39FB-41B1-8BF9-38C524740C23}"/>
              </a:ext>
            </a:extLst>
          </p:cNvPr>
          <p:cNvSpPr/>
          <p:nvPr/>
        </p:nvSpPr>
        <p:spPr>
          <a:xfrm>
            <a:off x="6784522" y="514349"/>
            <a:ext cx="1684564" cy="1219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78" y="0"/>
            <a:ext cx="12167654" cy="42526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-44547"/>
            <a:ext cx="960002" cy="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81 0.08148 L -0.03776 0.48981 " pathEditMode="relative" rAng="0" ptsTypes="AA">
                                      <p:cBhvr>
                                        <p:cTn id="3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" y="2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2 L 1.6711 0.0400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41" y="150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3477 0.47616 L 0.68255 0.49792 " pathEditMode="relative" rAng="0" ptsTypes="AA">
                                      <p:cBhvr>
                                        <p:cTn id="3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9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E52F7A0-9F22-46FA-8D0C-5073D00FE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43665"/>
            <a:ext cx="12192001" cy="6415840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84185D9B-9E9A-4B2A-8F90-22A3A6C7573E}"/>
              </a:ext>
            </a:extLst>
          </p:cNvPr>
          <p:cNvGrpSpPr/>
          <p:nvPr/>
        </p:nvGrpSpPr>
        <p:grpSpPr>
          <a:xfrm>
            <a:off x="-6555819" y="3809553"/>
            <a:ext cx="7828365" cy="2604782"/>
            <a:chOff x="-252991" y="3874872"/>
            <a:chExt cx="7828365" cy="2604782"/>
          </a:xfrm>
        </p:grpSpPr>
        <p:pic>
          <p:nvPicPr>
            <p:cNvPr id="12" name="Picture 4" descr="Cartoon Car">
              <a:extLst>
                <a:ext uri="{FF2B5EF4-FFF2-40B4-BE49-F238E27FC236}">
                  <a16:creationId xmlns:a16="http://schemas.microsoft.com/office/drawing/2014/main" id="{83A0DBDB-65CE-4465-BCBD-58514688C2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09882B2E-D4DA-4D9E-A29C-1BB2CE1404CA}"/>
                </a:ext>
              </a:extLst>
            </p:cNvPr>
            <p:cNvSpPr/>
            <p:nvPr/>
          </p:nvSpPr>
          <p:spPr>
            <a:xfrm>
              <a:off x="0" y="3952710"/>
              <a:ext cx="4702628" cy="1224553"/>
            </a:xfrm>
            <a:prstGeom prst="roundRect">
              <a:avLst/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10 - … = 7</a:t>
              </a:r>
            </a:p>
          </p:txBody>
        </p:sp>
      </p:grp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85635938-952B-402F-9C1A-716220301AA3}"/>
              </a:ext>
            </a:extLst>
          </p:cNvPr>
          <p:cNvSpPr/>
          <p:nvPr/>
        </p:nvSpPr>
        <p:spPr>
          <a:xfrm>
            <a:off x="7296150" y="441460"/>
            <a:ext cx="1684564" cy="1219202"/>
          </a:xfrm>
          <a:prstGeom prst="round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pic>
        <p:nvPicPr>
          <p:cNvPr id="15" name="coi tau">
            <a:hlinkClick r:id="" action="ppaction://media"/>
            <a:extLst>
              <a:ext uri="{FF2B5EF4-FFF2-40B4-BE49-F238E27FC236}">
                <a16:creationId xmlns:a16="http://schemas.microsoft.com/office/drawing/2014/main" id="{E58332C3-C22F-403B-8EC7-0AF5558780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F692E1D3-DFB4-4D47-B5B2-CCD244C9500D}"/>
              </a:ext>
            </a:extLst>
          </p:cNvPr>
          <p:cNvSpPr/>
          <p:nvPr/>
        </p:nvSpPr>
        <p:spPr>
          <a:xfrm>
            <a:off x="1472292" y="465362"/>
            <a:ext cx="1684564" cy="1219202"/>
          </a:xfrm>
          <a:prstGeom prst="round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59D7FA01-4DF2-400E-A59C-03A979C6DB9B}"/>
              </a:ext>
            </a:extLst>
          </p:cNvPr>
          <p:cNvSpPr/>
          <p:nvPr/>
        </p:nvSpPr>
        <p:spPr>
          <a:xfrm>
            <a:off x="4400550" y="465362"/>
            <a:ext cx="1684564" cy="1219202"/>
          </a:xfrm>
          <a:prstGeom prst="round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278" y="0"/>
            <a:ext cx="12167654" cy="42526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-44547"/>
            <a:ext cx="960002" cy="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149 0.07292 L -0.30326 0.49699 " pathEditMode="relative" rAng="0" ptsTypes="AA">
                                      <p:cBhvr>
                                        <p:cTn id="2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9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2 L 1.6711 0.040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41" y="15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8802 0.49653 L 0.45482 0.49907 " pathEditMode="relative" rAng="0" ptsTypes="AA">
                                      <p:cBhvr>
                                        <p:cTn id="30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4" grpId="2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26505E-D952-42D4-9D1E-0CA167812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3664"/>
            <a:ext cx="12192000" cy="6429375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BC234A57-2F54-4834-9846-B43805052DA2}"/>
              </a:ext>
            </a:extLst>
          </p:cNvPr>
          <p:cNvGrpSpPr/>
          <p:nvPr/>
        </p:nvGrpSpPr>
        <p:grpSpPr>
          <a:xfrm>
            <a:off x="-6356073" y="3950787"/>
            <a:ext cx="7828365" cy="2604782"/>
            <a:chOff x="-252991" y="3874872"/>
            <a:chExt cx="7828365" cy="2604782"/>
          </a:xfrm>
        </p:grpSpPr>
        <p:pic>
          <p:nvPicPr>
            <p:cNvPr id="5" name="Picture 4" descr="Cartoon Car">
              <a:extLst>
                <a:ext uri="{FF2B5EF4-FFF2-40B4-BE49-F238E27FC236}">
                  <a16:creationId xmlns:a16="http://schemas.microsoft.com/office/drawing/2014/main" id="{0F34B53D-8AAE-4E60-9B42-8679CF5C85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A9E083E5-4C49-4228-827D-43973F5EDB28}"/>
                </a:ext>
              </a:extLst>
            </p:cNvPr>
            <p:cNvSpPr/>
            <p:nvPr/>
          </p:nvSpPr>
          <p:spPr>
            <a:xfrm>
              <a:off x="0" y="3952710"/>
              <a:ext cx="4702628" cy="1224553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5 - … = 3</a:t>
              </a:r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BBE36D20-FCC0-474A-A831-FD91B315A82A}"/>
              </a:ext>
            </a:extLst>
          </p:cNvPr>
          <p:cNvSpPr/>
          <p:nvPr/>
        </p:nvSpPr>
        <p:spPr>
          <a:xfrm>
            <a:off x="7296150" y="441460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pic>
        <p:nvPicPr>
          <p:cNvPr id="8" name="coi tau">
            <a:hlinkClick r:id="" action="ppaction://media"/>
            <a:extLst>
              <a:ext uri="{FF2B5EF4-FFF2-40B4-BE49-F238E27FC236}">
                <a16:creationId xmlns:a16="http://schemas.microsoft.com/office/drawing/2014/main" id="{AA644ED9-E1EC-421E-B27E-9B83AACFC6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16D47C4F-C27A-4320-B130-AEB0C307B5A4}"/>
              </a:ext>
            </a:extLst>
          </p:cNvPr>
          <p:cNvSpPr/>
          <p:nvPr/>
        </p:nvSpPr>
        <p:spPr>
          <a:xfrm>
            <a:off x="1472292" y="465362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FE694EF4-D963-4217-899D-0F84CDF35961}"/>
              </a:ext>
            </a:extLst>
          </p:cNvPr>
          <p:cNvSpPr/>
          <p:nvPr/>
        </p:nvSpPr>
        <p:spPr>
          <a:xfrm>
            <a:off x="4400550" y="465362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78" y="0"/>
            <a:ext cx="12167654" cy="42526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-44547"/>
            <a:ext cx="960002" cy="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149 0.07292 L -0.30326 0.49699 " pathEditMode="relative" rAng="0" ptsTypes="AA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9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2 L 1.67109 0.040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41" y="15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8802 0.49653 L 0.45482 0.49907 " pathEditMode="relative" rAng="0" ptsTypes="AA">
                                      <p:cBhvr>
                                        <p:cTn id="3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631985" y="530238"/>
            <a:ext cx="2142240" cy="143940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278" y="0"/>
            <a:ext cx="12167654" cy="42526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-44547"/>
            <a:ext cx="960002" cy="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id="{4FBA7DDB-60B8-456A-AC25-DF67B45D58D2}"/>
              </a:ext>
            </a:extLst>
          </p:cNvPr>
          <p:cNvSpPr/>
          <p:nvPr/>
        </p:nvSpPr>
        <p:spPr>
          <a:xfrm>
            <a:off x="4312117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4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F6ADADDA-AA54-4C05-B7A8-F3BCA24060EA}"/>
              </a:ext>
            </a:extLst>
          </p:cNvPr>
          <p:cNvSpPr/>
          <p:nvPr/>
        </p:nvSpPr>
        <p:spPr>
          <a:xfrm>
            <a:off x="2062288" y="1337652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10.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6F65A60F-8610-42CE-8061-C8D48FF787A1}"/>
              </a:ext>
            </a:extLst>
          </p:cNvPr>
          <p:cNvSpPr/>
          <p:nvPr/>
        </p:nvSpPr>
        <p:spPr>
          <a:xfrm>
            <a:off x="4888935" y="3583316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78" y="0"/>
            <a:ext cx="12167654" cy="42526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-44547"/>
            <a:ext cx="960002" cy="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9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381500" y="891541"/>
            <a:ext cx="33604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296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261110" y="2021682"/>
            <a:ext cx="9601200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6" indent="-257176" algn="just" defTabSz="82296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4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2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32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4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82296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4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80" y="4114801"/>
            <a:ext cx="3017520" cy="26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41" y="442462"/>
            <a:ext cx="932687" cy="9326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55226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2057" y="697776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659790" y="312034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6" y="1195"/>
            <a:ext cx="960002" cy="93961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0" y="6416485"/>
            <a:ext cx="2138289" cy="42526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-44547"/>
            <a:ext cx="960002" cy="93961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0" y="6432738"/>
            <a:ext cx="2222695" cy="42526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5" name="图片 7" descr="572005ec0a0c4">
            <a:extLst>
              <a:ext uri="{FF2B5EF4-FFF2-40B4-BE49-F238E27FC236}">
                <a16:creationId xmlns:a16="http://schemas.microsoft.com/office/drawing/2014/main" id="{E1EADFFF-5CCE-44C9-9A71-8AC8BA7D5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67074" y="689281"/>
            <a:ext cx="1808914" cy="1215435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19DC2B98-DB43-4CFC-BE71-26E36C511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262" y="787973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n 3">
            <a:extLst>
              <a:ext uri="{FF2B5EF4-FFF2-40B4-BE49-F238E27FC236}">
                <a16:creationId xmlns:a16="http://schemas.microsoft.com/office/drawing/2014/main" id="{DC27F20E-4B76-43F5-A03E-2C683AD66331}"/>
              </a:ext>
            </a:extLst>
          </p:cNvPr>
          <p:cNvSpPr/>
          <p:nvPr/>
        </p:nvSpPr>
        <p:spPr>
          <a:xfrm>
            <a:off x="973591" y="69916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9E6DD4C-14B0-45D5-A12F-877BF565933F}"/>
              </a:ext>
            </a:extLst>
          </p:cNvPr>
          <p:cNvSpPr/>
          <p:nvPr/>
        </p:nvSpPr>
        <p:spPr>
          <a:xfrm>
            <a:off x="667029" y="90662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5F5312C1-B844-425D-B7A6-98A0DFF566C5}"/>
              </a:ext>
            </a:extLst>
          </p:cNvPr>
          <p:cNvSpPr/>
          <p:nvPr/>
        </p:nvSpPr>
        <p:spPr>
          <a:xfrm>
            <a:off x="3070664" y="1217096"/>
            <a:ext cx="1604772" cy="614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ong bóng Lời nói: Hình bầu dục 13">
            <a:extLst>
              <a:ext uri="{FF2B5EF4-FFF2-40B4-BE49-F238E27FC236}">
                <a16:creationId xmlns:a16="http://schemas.microsoft.com/office/drawing/2014/main" id="{C3F44142-2631-4EB4-B350-B71C03DB4C41}"/>
              </a:ext>
            </a:extLst>
          </p:cNvPr>
          <p:cNvSpPr/>
          <p:nvPr/>
        </p:nvSpPr>
        <p:spPr>
          <a:xfrm>
            <a:off x="3497881" y="1246557"/>
            <a:ext cx="1408979" cy="770428"/>
          </a:xfrm>
          <a:prstGeom prst="wedgeEllipseCallout">
            <a:avLst>
              <a:gd name="adj1" fmla="val 80177"/>
              <a:gd name="adj2" fmla="val 495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+ 4 </a:t>
            </a:r>
          </a:p>
        </p:txBody>
      </p:sp>
      <p:sp>
        <p:nvSpPr>
          <p:cNvPr id="16" name="Bong bóng Lời nói: Hình bầu dục 15">
            <a:extLst>
              <a:ext uri="{FF2B5EF4-FFF2-40B4-BE49-F238E27FC236}">
                <a16:creationId xmlns:a16="http://schemas.microsoft.com/office/drawing/2014/main" id="{14ACF5BA-2836-4301-8C15-8E5CE8B1837F}"/>
              </a:ext>
            </a:extLst>
          </p:cNvPr>
          <p:cNvSpPr/>
          <p:nvPr/>
        </p:nvSpPr>
        <p:spPr>
          <a:xfrm>
            <a:off x="8022065" y="1239581"/>
            <a:ext cx="720153" cy="490066"/>
          </a:xfrm>
          <a:prstGeom prst="wedgeEllipseCallout">
            <a:avLst>
              <a:gd name="adj1" fmla="val -70336"/>
              <a:gd name="adj2" fmla="val 728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82C363E6-B1A6-401F-AD05-D3E2316EB6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r="24248"/>
          <a:stretch/>
        </p:blipFill>
        <p:spPr>
          <a:xfrm>
            <a:off x="4368175" y="1032648"/>
            <a:ext cx="4154903" cy="2648128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D34D5D88-A2DF-4B77-9C6A-DBE613ED1F7E}"/>
              </a:ext>
            </a:extLst>
          </p:cNvPr>
          <p:cNvGrpSpPr/>
          <p:nvPr/>
        </p:nvGrpSpPr>
        <p:grpSpPr>
          <a:xfrm>
            <a:off x="967280" y="3692791"/>
            <a:ext cx="3774546" cy="2934175"/>
            <a:chOff x="1250167" y="3694621"/>
            <a:chExt cx="3774546" cy="2934175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BED0421-B5D1-4E6F-9E83-313D239D6653}"/>
                </a:ext>
              </a:extLst>
            </p:cNvPr>
            <p:cNvGrpSpPr/>
            <p:nvPr/>
          </p:nvGrpSpPr>
          <p:grpSpPr>
            <a:xfrm>
              <a:off x="1250167" y="3694621"/>
              <a:ext cx="2530601" cy="2934175"/>
              <a:chOff x="447918" y="1919283"/>
              <a:chExt cx="3214641" cy="3117663"/>
            </a:xfrm>
          </p:grpSpPr>
          <p:pic>
            <p:nvPicPr>
              <p:cNvPr id="20" name="Hình ảnh 19">
                <a:extLst>
                  <a:ext uri="{FF2B5EF4-FFF2-40B4-BE49-F238E27FC236}">
                    <a16:creationId xmlns:a16="http://schemas.microsoft.com/office/drawing/2014/main" id="{54DCE742-2AB0-4090-B796-0584862FC6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780" t="3506" r="77265" b="17601"/>
              <a:stretch/>
            </p:blipFill>
            <p:spPr>
              <a:xfrm>
                <a:off x="447918" y="1919283"/>
                <a:ext cx="3214641" cy="3117663"/>
              </a:xfrm>
              <a:prstGeom prst="rect">
                <a:avLst/>
              </a:prstGeom>
            </p:spPr>
          </p:pic>
          <p:sp>
            <p:nvSpPr>
              <p:cNvPr id="21" name="Hình chữ nhật 20">
                <a:extLst>
                  <a:ext uri="{FF2B5EF4-FFF2-40B4-BE49-F238E27FC236}">
                    <a16:creationId xmlns:a16="http://schemas.microsoft.com/office/drawing/2014/main" id="{BC5E904D-CAB5-4372-98DB-14433A7F4AF8}"/>
                  </a:ext>
                </a:extLst>
              </p:cNvPr>
              <p:cNvSpPr/>
              <p:nvPr/>
            </p:nvSpPr>
            <p:spPr>
              <a:xfrm>
                <a:off x="955964" y="2327564"/>
                <a:ext cx="1814945" cy="2216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3E8E9911-EF40-4858-8EAB-EB660F307E94}"/>
                </a:ext>
              </a:extLst>
            </p:cNvPr>
            <p:cNvSpPr/>
            <p:nvPr/>
          </p:nvSpPr>
          <p:spPr>
            <a:xfrm>
              <a:off x="1521492" y="5108362"/>
              <a:ext cx="3503221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+ 3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 + 4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+ 5 = .….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B78C563D-42A0-4D3F-AD2F-F6DF23E4E08A}"/>
              </a:ext>
            </a:extLst>
          </p:cNvPr>
          <p:cNvGrpSpPr/>
          <p:nvPr/>
        </p:nvGrpSpPr>
        <p:grpSpPr>
          <a:xfrm>
            <a:off x="3586187" y="3689608"/>
            <a:ext cx="3774546" cy="2934175"/>
            <a:chOff x="1250167" y="3694621"/>
            <a:chExt cx="3774546" cy="2934175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3954F04A-73E3-413F-B3A4-EABF5FCCE13B}"/>
                </a:ext>
              </a:extLst>
            </p:cNvPr>
            <p:cNvGrpSpPr/>
            <p:nvPr/>
          </p:nvGrpSpPr>
          <p:grpSpPr>
            <a:xfrm>
              <a:off x="1250167" y="3694621"/>
              <a:ext cx="2530601" cy="2934175"/>
              <a:chOff x="447918" y="1919283"/>
              <a:chExt cx="3214641" cy="3117663"/>
            </a:xfrm>
          </p:grpSpPr>
          <p:pic>
            <p:nvPicPr>
              <p:cNvPr id="30" name="Hình ảnh 29">
                <a:extLst>
                  <a:ext uri="{FF2B5EF4-FFF2-40B4-BE49-F238E27FC236}">
                    <a16:creationId xmlns:a16="http://schemas.microsoft.com/office/drawing/2014/main" id="{3FFFCD11-1311-4688-8CA9-4A463C8353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780" t="3506" r="77265" b="17601"/>
              <a:stretch/>
            </p:blipFill>
            <p:spPr>
              <a:xfrm>
                <a:off x="447918" y="1919283"/>
                <a:ext cx="3214641" cy="3117663"/>
              </a:xfrm>
              <a:prstGeom prst="rect">
                <a:avLst/>
              </a:prstGeom>
            </p:spPr>
          </p:pic>
          <p:sp>
            <p:nvSpPr>
              <p:cNvPr id="31" name="Hình chữ nhật 30">
                <a:extLst>
                  <a:ext uri="{FF2B5EF4-FFF2-40B4-BE49-F238E27FC236}">
                    <a16:creationId xmlns:a16="http://schemas.microsoft.com/office/drawing/2014/main" id="{2E4B5DB4-1254-427D-AB6C-2A8633F005E3}"/>
                  </a:ext>
                </a:extLst>
              </p:cNvPr>
              <p:cNvSpPr/>
              <p:nvPr/>
            </p:nvSpPr>
            <p:spPr>
              <a:xfrm>
                <a:off x="955964" y="2327564"/>
                <a:ext cx="1814945" cy="2216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5F75F584-C31E-49BB-B67A-A2E54AC428D6}"/>
                </a:ext>
              </a:extLst>
            </p:cNvPr>
            <p:cNvSpPr/>
            <p:nvPr/>
          </p:nvSpPr>
          <p:spPr>
            <a:xfrm>
              <a:off x="1521492" y="5094294"/>
              <a:ext cx="3503221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 + 6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8 - 2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8 - 6 = …..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68F1D8C1-AFFA-4B13-AB72-D62B897D6D26}"/>
              </a:ext>
            </a:extLst>
          </p:cNvPr>
          <p:cNvGrpSpPr/>
          <p:nvPr/>
        </p:nvGrpSpPr>
        <p:grpSpPr>
          <a:xfrm>
            <a:off x="6331269" y="3698604"/>
            <a:ext cx="3745436" cy="2934175"/>
            <a:chOff x="1279277" y="3675041"/>
            <a:chExt cx="3745436" cy="2934175"/>
          </a:xfrm>
        </p:grpSpPr>
        <p:grpSp>
          <p:nvGrpSpPr>
            <p:cNvPr id="33" name="Nhóm 32">
              <a:extLst>
                <a:ext uri="{FF2B5EF4-FFF2-40B4-BE49-F238E27FC236}">
                  <a16:creationId xmlns:a16="http://schemas.microsoft.com/office/drawing/2014/main" id="{5D447B62-43E0-48AA-81B7-35548E5EF7AE}"/>
                </a:ext>
              </a:extLst>
            </p:cNvPr>
            <p:cNvGrpSpPr/>
            <p:nvPr/>
          </p:nvGrpSpPr>
          <p:grpSpPr>
            <a:xfrm>
              <a:off x="1279277" y="3675041"/>
              <a:ext cx="2530601" cy="2934175"/>
              <a:chOff x="484897" y="1898479"/>
              <a:chExt cx="3214641" cy="3117663"/>
            </a:xfrm>
          </p:grpSpPr>
          <p:pic>
            <p:nvPicPr>
              <p:cNvPr id="35" name="Hình ảnh 34">
                <a:extLst>
                  <a:ext uri="{FF2B5EF4-FFF2-40B4-BE49-F238E27FC236}">
                    <a16:creationId xmlns:a16="http://schemas.microsoft.com/office/drawing/2014/main" id="{6E632676-5099-4923-B99A-16F7FD6F2E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780" t="3506" r="77265" b="17601"/>
              <a:stretch/>
            </p:blipFill>
            <p:spPr>
              <a:xfrm>
                <a:off x="484897" y="1898479"/>
                <a:ext cx="3214641" cy="3117663"/>
              </a:xfrm>
              <a:prstGeom prst="rect">
                <a:avLst/>
              </a:prstGeom>
            </p:spPr>
          </p:pic>
          <p:sp>
            <p:nvSpPr>
              <p:cNvPr id="36" name="Hình chữ nhật 35">
                <a:extLst>
                  <a:ext uri="{FF2B5EF4-FFF2-40B4-BE49-F238E27FC236}">
                    <a16:creationId xmlns:a16="http://schemas.microsoft.com/office/drawing/2014/main" id="{B8CDBA64-8A00-4837-BD69-9F7A22657A8D}"/>
                  </a:ext>
                </a:extLst>
              </p:cNvPr>
              <p:cNvSpPr/>
              <p:nvPr/>
            </p:nvSpPr>
            <p:spPr>
              <a:xfrm>
                <a:off x="955964" y="2327564"/>
                <a:ext cx="1814945" cy="2216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id="{B6214EA4-EB9B-4B2E-8E3A-7F1FE1A92B52}"/>
                </a:ext>
              </a:extLst>
            </p:cNvPr>
            <p:cNvSpPr/>
            <p:nvPr/>
          </p:nvSpPr>
          <p:spPr>
            <a:xfrm>
              <a:off x="1521492" y="5094294"/>
              <a:ext cx="3503221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0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 + 6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8 - 0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9 - 9 = …..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071B47F5-475D-4B04-9EF0-9E2DF44D21C6}"/>
              </a:ext>
            </a:extLst>
          </p:cNvPr>
          <p:cNvGrpSpPr/>
          <p:nvPr/>
        </p:nvGrpSpPr>
        <p:grpSpPr>
          <a:xfrm>
            <a:off x="8959696" y="3715863"/>
            <a:ext cx="3897044" cy="2934175"/>
            <a:chOff x="1127669" y="3727169"/>
            <a:chExt cx="3897044" cy="2934175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78DC66AE-9305-4A0B-AE43-5F83933FC4D1}"/>
                </a:ext>
              </a:extLst>
            </p:cNvPr>
            <p:cNvGrpSpPr/>
            <p:nvPr/>
          </p:nvGrpSpPr>
          <p:grpSpPr>
            <a:xfrm>
              <a:off x="1127669" y="3727169"/>
              <a:ext cx="2530601" cy="2934175"/>
              <a:chOff x="292308" y="1953866"/>
              <a:chExt cx="3214641" cy="3117663"/>
            </a:xfrm>
          </p:grpSpPr>
          <p:pic>
            <p:nvPicPr>
              <p:cNvPr id="40" name="Hình ảnh 39">
                <a:extLst>
                  <a:ext uri="{FF2B5EF4-FFF2-40B4-BE49-F238E27FC236}">
                    <a16:creationId xmlns:a16="http://schemas.microsoft.com/office/drawing/2014/main" id="{2684F093-65D8-45A9-8CEA-1127A7AE37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780" t="3506" r="77265" b="17601"/>
              <a:stretch/>
            </p:blipFill>
            <p:spPr>
              <a:xfrm>
                <a:off x="292308" y="1953866"/>
                <a:ext cx="3214641" cy="3117663"/>
              </a:xfrm>
              <a:prstGeom prst="rect">
                <a:avLst/>
              </a:prstGeom>
            </p:spPr>
          </p:pic>
          <p:sp>
            <p:nvSpPr>
              <p:cNvPr id="41" name="Hình chữ nhật 40">
                <a:extLst>
                  <a:ext uri="{FF2B5EF4-FFF2-40B4-BE49-F238E27FC236}">
                    <a16:creationId xmlns:a16="http://schemas.microsoft.com/office/drawing/2014/main" id="{58D93660-0D56-4130-9232-ACC7EFCCB25C}"/>
                  </a:ext>
                </a:extLst>
              </p:cNvPr>
              <p:cNvSpPr/>
              <p:nvPr/>
            </p:nvSpPr>
            <p:spPr>
              <a:xfrm>
                <a:off x="955964" y="2327564"/>
                <a:ext cx="1814945" cy="2216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0273B87A-4280-4C1F-B69D-5F4C4DEC9162}"/>
                </a:ext>
              </a:extLst>
            </p:cNvPr>
            <p:cNvSpPr/>
            <p:nvPr/>
          </p:nvSpPr>
          <p:spPr>
            <a:xfrm>
              <a:off x="1521492" y="5094294"/>
              <a:ext cx="3503221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7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10 - 9 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 + 3</a:t>
              </a:r>
              <a:r>
                <a:rPr kumimoji="0" lang="en-US" sz="2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…..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9 - 4 = …..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8CF16CBA-CDAA-4A05-9A48-B40CEB129EF7}"/>
              </a:ext>
            </a:extLst>
          </p:cNvPr>
          <p:cNvSpPr/>
          <p:nvPr/>
        </p:nvSpPr>
        <p:spPr>
          <a:xfrm>
            <a:off x="2483542" y="391001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76EEBBE4-2511-4AB6-9F89-DB11C031A131}"/>
              </a:ext>
            </a:extLst>
          </p:cNvPr>
          <p:cNvSpPr/>
          <p:nvPr/>
        </p:nvSpPr>
        <p:spPr>
          <a:xfrm>
            <a:off x="2482238" y="450130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130AC182-C216-4C30-BFC1-9BAE158CA3F7}"/>
              </a:ext>
            </a:extLst>
          </p:cNvPr>
          <p:cNvSpPr/>
          <p:nvPr/>
        </p:nvSpPr>
        <p:spPr>
          <a:xfrm>
            <a:off x="2470851" y="508488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8C369BC5-47A5-44E5-8E07-144C427E159B}"/>
              </a:ext>
            </a:extLst>
          </p:cNvPr>
          <p:cNvSpPr/>
          <p:nvPr/>
        </p:nvSpPr>
        <p:spPr>
          <a:xfrm>
            <a:off x="2385487" y="566764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10821B53-D1AC-4C2E-BD60-AD312CD20079}"/>
              </a:ext>
            </a:extLst>
          </p:cNvPr>
          <p:cNvSpPr/>
          <p:nvPr/>
        </p:nvSpPr>
        <p:spPr>
          <a:xfrm>
            <a:off x="5098433" y="387947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9A42EAE3-5DFE-47B6-BC2A-B23354686093}"/>
              </a:ext>
            </a:extLst>
          </p:cNvPr>
          <p:cNvSpPr/>
          <p:nvPr/>
        </p:nvSpPr>
        <p:spPr>
          <a:xfrm>
            <a:off x="5112866" y="448217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C566353D-64B6-49E9-A8ED-FA685CFB8754}"/>
              </a:ext>
            </a:extLst>
          </p:cNvPr>
          <p:cNvSpPr/>
          <p:nvPr/>
        </p:nvSpPr>
        <p:spPr>
          <a:xfrm>
            <a:off x="4950185" y="508554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8817DCBD-31A6-455B-971B-86B4C9F31166}"/>
              </a:ext>
            </a:extLst>
          </p:cNvPr>
          <p:cNvSpPr/>
          <p:nvPr/>
        </p:nvSpPr>
        <p:spPr>
          <a:xfrm>
            <a:off x="4934831" y="566653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EFACB85E-C3C1-4212-8E42-4A8664FF180F}"/>
              </a:ext>
            </a:extLst>
          </p:cNvPr>
          <p:cNvSpPr/>
          <p:nvPr/>
        </p:nvSpPr>
        <p:spPr>
          <a:xfrm>
            <a:off x="7765734" y="390848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6D49A397-CB42-4AB0-A6F2-4D6BF8243DEC}"/>
              </a:ext>
            </a:extLst>
          </p:cNvPr>
          <p:cNvSpPr/>
          <p:nvPr/>
        </p:nvSpPr>
        <p:spPr>
          <a:xfrm>
            <a:off x="7800268" y="449951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6D1167C9-9500-4E05-B7C7-F769810FE9D6}"/>
              </a:ext>
            </a:extLst>
          </p:cNvPr>
          <p:cNvSpPr/>
          <p:nvPr/>
        </p:nvSpPr>
        <p:spPr>
          <a:xfrm>
            <a:off x="7678807" y="511466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C5A62E03-0720-42BE-BEC0-B16DC35BF97E}"/>
              </a:ext>
            </a:extLst>
          </p:cNvPr>
          <p:cNvSpPr/>
          <p:nvPr/>
        </p:nvSpPr>
        <p:spPr>
          <a:xfrm>
            <a:off x="7667372" y="569611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C97213A2-2A86-4B3D-B02A-F150BCA42DB9}"/>
              </a:ext>
            </a:extLst>
          </p:cNvPr>
          <p:cNvSpPr/>
          <p:nvPr/>
        </p:nvSpPr>
        <p:spPr>
          <a:xfrm>
            <a:off x="10617779" y="388187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387173ED-A2DB-4009-A210-5D304A9E964D}"/>
              </a:ext>
            </a:extLst>
          </p:cNvPr>
          <p:cNvSpPr/>
          <p:nvPr/>
        </p:nvSpPr>
        <p:spPr>
          <a:xfrm>
            <a:off x="10603711" y="447316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365202E5-601D-4DF8-95AD-41FA1CD81147}"/>
              </a:ext>
            </a:extLst>
          </p:cNvPr>
          <p:cNvSpPr/>
          <p:nvPr/>
        </p:nvSpPr>
        <p:spPr>
          <a:xfrm>
            <a:off x="10578122" y="507521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013A41A1-2F0E-4D85-B7CF-65F916D5B277}"/>
              </a:ext>
            </a:extLst>
          </p:cNvPr>
          <p:cNvSpPr/>
          <p:nvPr/>
        </p:nvSpPr>
        <p:spPr>
          <a:xfrm>
            <a:off x="10455498" y="567028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Hình chữ nhật 42">
            <a:extLst>
              <a:ext uri="{FF2B5EF4-FFF2-40B4-BE49-F238E27FC236}">
                <a16:creationId xmlns:a16="http://schemas.microsoft.com/office/drawing/2014/main" id="{91ADF6B7-7C13-43C2-82A4-6E39791C40FD}"/>
              </a:ext>
            </a:extLst>
          </p:cNvPr>
          <p:cNvSpPr/>
          <p:nvPr/>
        </p:nvSpPr>
        <p:spPr>
          <a:xfrm>
            <a:off x="3373852" y="3629891"/>
            <a:ext cx="2783747" cy="2934175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97C549D-9386-4BFF-BF1D-18D08782CAA6}"/>
              </a:ext>
            </a:extLst>
          </p:cNvPr>
          <p:cNvSpPr/>
          <p:nvPr/>
        </p:nvSpPr>
        <p:spPr>
          <a:xfrm>
            <a:off x="6202938" y="3629890"/>
            <a:ext cx="2676472" cy="293417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0278" y="0"/>
            <a:ext cx="12167654" cy="42526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-44547"/>
            <a:ext cx="960002" cy="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6" grpId="0" animBg="1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43" grpId="0" animBg="1"/>
      <p:bldP spid="43" grpId="2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AA3B0A4-212D-4084-B632-F3E7856CF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791" r="5349"/>
          <a:stretch/>
        </p:blipFill>
        <p:spPr>
          <a:xfrm>
            <a:off x="1318290" y="3429000"/>
            <a:ext cx="3614738" cy="2743200"/>
          </a:xfrm>
          <a:prstGeom prst="rect">
            <a:avLst/>
          </a:prstGeom>
        </p:spPr>
      </p:pic>
      <p:pic>
        <p:nvPicPr>
          <p:cNvPr id="5" name="图片 7" descr="572005ec0a0c4">
            <a:extLst>
              <a:ext uri="{FF2B5EF4-FFF2-40B4-BE49-F238E27FC236}">
                <a16:creationId xmlns:a16="http://schemas.microsoft.com/office/drawing/2014/main" id="{B8C403CC-5EDB-4539-9DDA-574F21542F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9828351" y="740200"/>
            <a:ext cx="1808914" cy="1215435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8C5A5DF4-DBDD-4303-9D3A-31F561A47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996" y="851980"/>
            <a:ext cx="8859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n 3">
            <a:extLst>
              <a:ext uri="{FF2B5EF4-FFF2-40B4-BE49-F238E27FC236}">
                <a16:creationId xmlns:a16="http://schemas.microsoft.com/office/drawing/2014/main" id="{157D6186-30DA-4735-8CED-C26BEB6444F1}"/>
              </a:ext>
            </a:extLst>
          </p:cNvPr>
          <p:cNvSpPr/>
          <p:nvPr/>
        </p:nvSpPr>
        <p:spPr>
          <a:xfrm>
            <a:off x="1005675" y="651041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E83FEE2-7EC6-4E2C-AE12-5DC2C974EAF7}"/>
              </a:ext>
            </a:extLst>
          </p:cNvPr>
          <p:cNvSpPr/>
          <p:nvPr/>
        </p:nvSpPr>
        <p:spPr>
          <a:xfrm>
            <a:off x="688993" y="872570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D13DED08-AFAA-4547-A3EB-330A1F5B5BEF}"/>
              </a:ext>
            </a:extLst>
          </p:cNvPr>
          <p:cNvGrpSpPr/>
          <p:nvPr/>
        </p:nvGrpSpPr>
        <p:grpSpPr>
          <a:xfrm>
            <a:off x="3307691" y="1650975"/>
            <a:ext cx="5576617" cy="2404989"/>
            <a:chOff x="1623492" y="1294027"/>
            <a:chExt cx="6421084" cy="2404989"/>
          </a:xfrm>
        </p:grpSpPr>
        <p:sp>
          <p:nvSpPr>
            <p:cNvPr id="10" name="Bong bóng Ý nghĩ: Hình đám mây 9">
              <a:extLst>
                <a:ext uri="{FF2B5EF4-FFF2-40B4-BE49-F238E27FC236}">
                  <a16:creationId xmlns:a16="http://schemas.microsoft.com/office/drawing/2014/main" id="{4C457AD4-B6BC-4DC2-84EF-26B5E4C67AA1}"/>
                </a:ext>
              </a:extLst>
            </p:cNvPr>
            <p:cNvSpPr/>
            <p:nvPr/>
          </p:nvSpPr>
          <p:spPr>
            <a:xfrm>
              <a:off x="1623492" y="1294027"/>
              <a:ext cx="6421084" cy="2404989"/>
            </a:xfrm>
            <a:prstGeom prst="cloudCallout">
              <a:avLst/>
            </a:prstGeom>
            <a:solidFill>
              <a:srgbClr val="F3FA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799FF301-ACF6-4966-9B05-9C1B33DFA089}"/>
                </a:ext>
              </a:extLst>
            </p:cNvPr>
            <p:cNvSpPr/>
            <p:nvPr/>
          </p:nvSpPr>
          <p:spPr>
            <a:xfrm>
              <a:off x="3025645" y="1706297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CB6787FF-108D-450D-8131-5A13AEB730B8}"/>
                </a:ext>
              </a:extLst>
            </p:cNvPr>
            <p:cNvSpPr/>
            <p:nvPr/>
          </p:nvSpPr>
          <p:spPr>
            <a:xfrm rot="20822889">
              <a:off x="4022679" y="1494678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id="{81D31337-B2FF-43C2-A069-E5888D1CEFE8}"/>
                </a:ext>
              </a:extLst>
            </p:cNvPr>
            <p:cNvSpPr/>
            <p:nvPr/>
          </p:nvSpPr>
          <p:spPr>
            <a:xfrm rot="21422972">
              <a:off x="5129009" y="1493407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id="{EA5B6820-3F6D-4F33-B6C7-54E0F87592C4}"/>
                </a:ext>
              </a:extLst>
            </p:cNvPr>
            <p:cNvSpPr/>
            <p:nvPr/>
          </p:nvSpPr>
          <p:spPr>
            <a:xfrm rot="1242463">
              <a:off x="6005613" y="1762757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7" name="Hình chữ nhật: Góc Tròn 16">
              <a:extLst>
                <a:ext uri="{FF2B5EF4-FFF2-40B4-BE49-F238E27FC236}">
                  <a16:creationId xmlns:a16="http://schemas.microsoft.com/office/drawing/2014/main" id="{2A87FC1A-DAE9-4D48-BEF1-FDD59AD4B50F}"/>
                </a:ext>
              </a:extLst>
            </p:cNvPr>
            <p:cNvSpPr/>
            <p:nvPr/>
          </p:nvSpPr>
          <p:spPr>
            <a:xfrm rot="451167">
              <a:off x="6313926" y="2533711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0E1FC140-B8FA-4424-871A-A0FE6A442A71}"/>
                </a:ext>
              </a:extLst>
            </p:cNvPr>
            <p:cNvSpPr/>
            <p:nvPr/>
          </p:nvSpPr>
          <p:spPr>
            <a:xfrm>
              <a:off x="5366080" y="2466920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9" name="Hình chữ nhật: Góc Tròn 18">
              <a:extLst>
                <a:ext uri="{FF2B5EF4-FFF2-40B4-BE49-F238E27FC236}">
                  <a16:creationId xmlns:a16="http://schemas.microsoft.com/office/drawing/2014/main" id="{EB8FC78C-72B2-4BEA-8512-12B777FA7A29}"/>
                </a:ext>
              </a:extLst>
            </p:cNvPr>
            <p:cNvSpPr/>
            <p:nvPr/>
          </p:nvSpPr>
          <p:spPr>
            <a:xfrm>
              <a:off x="4381409" y="2841434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2B726795-D87C-46E6-949A-2E0C9230A7F1}"/>
                </a:ext>
              </a:extLst>
            </p:cNvPr>
            <p:cNvSpPr/>
            <p:nvPr/>
          </p:nvSpPr>
          <p:spPr>
            <a:xfrm rot="1201357">
              <a:off x="4413365" y="2196920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31022010-D088-4294-A255-84E6C48D2D93}"/>
                </a:ext>
              </a:extLst>
            </p:cNvPr>
            <p:cNvSpPr/>
            <p:nvPr/>
          </p:nvSpPr>
          <p:spPr>
            <a:xfrm rot="21162531">
              <a:off x="3385516" y="2555373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2" name="Hình chữ nhật: Góc Tròn 21">
              <a:extLst>
                <a:ext uri="{FF2B5EF4-FFF2-40B4-BE49-F238E27FC236}">
                  <a16:creationId xmlns:a16="http://schemas.microsoft.com/office/drawing/2014/main" id="{55A447B3-6F43-4D0D-B56A-58CD70F83CD6}"/>
                </a:ext>
              </a:extLst>
            </p:cNvPr>
            <p:cNvSpPr/>
            <p:nvPr/>
          </p:nvSpPr>
          <p:spPr>
            <a:xfrm rot="19612404">
              <a:off x="2478166" y="2597872"/>
              <a:ext cx="612000" cy="540000"/>
            </a:xfrm>
            <a:prstGeom prst="roundRect">
              <a:avLst/>
            </a:prstGeom>
            <a:solidFill>
              <a:srgbClr val="FFE6CB"/>
            </a:solidFill>
            <a:ln>
              <a:solidFill>
                <a:srgbClr val="F8A2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268A958-2361-427C-B8E4-0841F9EE6DAE}"/>
              </a:ext>
            </a:extLst>
          </p:cNvPr>
          <p:cNvSpPr/>
          <p:nvPr/>
        </p:nvSpPr>
        <p:spPr>
          <a:xfrm>
            <a:off x="7021962" y="4054249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+ 1 = 8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77C877F8-52B8-4F37-8A9B-B070BC579C4B}"/>
              </a:ext>
            </a:extLst>
          </p:cNvPr>
          <p:cNvSpPr/>
          <p:nvPr/>
        </p:nvSpPr>
        <p:spPr>
          <a:xfrm>
            <a:off x="7021962" y="4590273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+ 7 = 8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E08444FA-BBB9-4A4C-9696-27D513572FF1}"/>
              </a:ext>
            </a:extLst>
          </p:cNvPr>
          <p:cNvSpPr/>
          <p:nvPr/>
        </p:nvSpPr>
        <p:spPr>
          <a:xfrm>
            <a:off x="7021962" y="5141396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+ 2 = 8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618E7D84-797F-42F6-AE3D-D28D46CCA09F}"/>
              </a:ext>
            </a:extLst>
          </p:cNvPr>
          <p:cNvSpPr/>
          <p:nvPr/>
        </p:nvSpPr>
        <p:spPr>
          <a:xfrm>
            <a:off x="7001345" y="5677420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+ 6 = 8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77963FD2-F14D-40F2-959C-8AF05D0B94B1}"/>
              </a:ext>
            </a:extLst>
          </p:cNvPr>
          <p:cNvSpPr/>
          <p:nvPr/>
        </p:nvSpPr>
        <p:spPr>
          <a:xfrm>
            <a:off x="9069662" y="3720693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+ 3 = 8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B5304353-0A0E-40CC-B96D-404F89EDAC26}"/>
              </a:ext>
            </a:extLst>
          </p:cNvPr>
          <p:cNvSpPr/>
          <p:nvPr/>
        </p:nvSpPr>
        <p:spPr>
          <a:xfrm>
            <a:off x="9069662" y="4256717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+ 5 = 8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E54C511F-3774-465B-B6BD-206C362F999F}"/>
              </a:ext>
            </a:extLst>
          </p:cNvPr>
          <p:cNvSpPr/>
          <p:nvPr/>
        </p:nvSpPr>
        <p:spPr>
          <a:xfrm>
            <a:off x="9069662" y="4807840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+ 4 = 8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5DDE01AE-7F01-468A-84D2-7B56CD4C0BA4}"/>
              </a:ext>
            </a:extLst>
          </p:cNvPr>
          <p:cNvSpPr/>
          <p:nvPr/>
        </p:nvSpPr>
        <p:spPr>
          <a:xfrm>
            <a:off x="9049045" y="5343864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+ 0 = 8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0AA035E9-448B-4451-A7C6-F347322F62FB}"/>
              </a:ext>
            </a:extLst>
          </p:cNvPr>
          <p:cNvSpPr/>
          <p:nvPr/>
        </p:nvSpPr>
        <p:spPr>
          <a:xfrm>
            <a:off x="9059354" y="5883768"/>
            <a:ext cx="17887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+ 8 = 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" y="28136"/>
            <a:ext cx="12192000" cy="40178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-44547"/>
            <a:ext cx="960002" cy="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7" y="407447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561280CB-B6FD-4585-8724-313D8D0D0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676" y="862820"/>
            <a:ext cx="1123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2E846EDB-843A-4EBB-A133-2F01269B2E04}"/>
              </a:ext>
            </a:extLst>
          </p:cNvPr>
          <p:cNvSpPr/>
          <p:nvPr/>
        </p:nvSpPr>
        <p:spPr>
          <a:xfrm>
            <a:off x="1182137" y="715209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8C51ADA1-81CC-4BCC-9F0D-6C542AA0F09A}"/>
              </a:ext>
            </a:extLst>
          </p:cNvPr>
          <p:cNvSpPr/>
          <p:nvPr/>
        </p:nvSpPr>
        <p:spPr>
          <a:xfrm>
            <a:off x="891617" y="954754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0563E2-3531-4ACE-89E7-8DA8FCBA187C}"/>
              </a:ext>
            </a:extLst>
          </p:cNvPr>
          <p:cNvGrpSpPr/>
          <p:nvPr/>
        </p:nvGrpSpPr>
        <p:grpSpPr>
          <a:xfrm>
            <a:off x="1318290" y="2113983"/>
            <a:ext cx="2876496" cy="612000"/>
            <a:chOff x="4019375" y="5693463"/>
            <a:chExt cx="2481728" cy="612000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1DE2E8C7-3754-4CD9-A632-2208B51287A2}"/>
                </a:ext>
              </a:extLst>
            </p:cNvPr>
            <p:cNvSpPr/>
            <p:nvPr/>
          </p:nvSpPr>
          <p:spPr>
            <a:xfrm>
              <a:off x="4019375" y="5730555"/>
              <a:ext cx="248172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  +     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 </a:t>
              </a:r>
            </a:p>
          </p:txBody>
        </p:sp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A74DF786-8F7B-4C12-AF9F-D4F803E54388}"/>
                </a:ext>
              </a:extLst>
            </p:cNvPr>
            <p:cNvSpPr/>
            <p:nvPr/>
          </p:nvSpPr>
          <p:spPr>
            <a:xfrm>
              <a:off x="4862672" y="5693463"/>
              <a:ext cx="593557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32B9176-CC8A-4AEC-B5FC-B5D54B809348}"/>
              </a:ext>
            </a:extLst>
          </p:cNvPr>
          <p:cNvGrpSpPr/>
          <p:nvPr/>
        </p:nvGrpSpPr>
        <p:grpSpPr>
          <a:xfrm>
            <a:off x="1318290" y="3261858"/>
            <a:ext cx="3158292" cy="612000"/>
            <a:chOff x="4019375" y="5694142"/>
            <a:chExt cx="2481728" cy="612000"/>
          </a:xfrm>
        </p:grpSpPr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24E37C6E-164D-4246-AECF-EDDBEEB866EB}"/>
                </a:ext>
              </a:extLst>
            </p:cNvPr>
            <p:cNvSpPr/>
            <p:nvPr/>
          </p:nvSpPr>
          <p:spPr>
            <a:xfrm>
              <a:off x="4019375" y="5730555"/>
              <a:ext cx="248172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  -      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=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17" name="Hình chữ nhật: Góc Tròn 16">
              <a:extLst>
                <a:ext uri="{FF2B5EF4-FFF2-40B4-BE49-F238E27FC236}">
                  <a16:creationId xmlns:a16="http://schemas.microsoft.com/office/drawing/2014/main" id="{3D79CA4F-C842-4C17-8C12-20459DDC667B}"/>
                </a:ext>
              </a:extLst>
            </p:cNvPr>
            <p:cNvSpPr/>
            <p:nvPr/>
          </p:nvSpPr>
          <p:spPr>
            <a:xfrm>
              <a:off x="4787429" y="5694142"/>
              <a:ext cx="533611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154F0120-4155-4F72-A171-4A0E3B14D1EC}"/>
              </a:ext>
            </a:extLst>
          </p:cNvPr>
          <p:cNvGrpSpPr/>
          <p:nvPr/>
        </p:nvGrpSpPr>
        <p:grpSpPr>
          <a:xfrm>
            <a:off x="4674253" y="2104626"/>
            <a:ext cx="2970511" cy="606395"/>
            <a:chOff x="4019375" y="5692362"/>
            <a:chExt cx="2481728" cy="606395"/>
          </a:xfrm>
        </p:grpSpPr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49FB78E5-20AA-4940-8BC3-D70AA393DFA7}"/>
                </a:ext>
              </a:extLst>
            </p:cNvPr>
            <p:cNvSpPr/>
            <p:nvPr/>
          </p:nvSpPr>
          <p:spPr>
            <a:xfrm>
              <a:off x="4019375" y="5730555"/>
              <a:ext cx="248172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  -     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=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</a:p>
          </p:txBody>
        </p:sp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98F8FAC2-6910-4877-AD38-2C9C45D29A74}"/>
                </a:ext>
              </a:extLst>
            </p:cNvPr>
            <p:cNvSpPr/>
            <p:nvPr/>
          </p:nvSpPr>
          <p:spPr>
            <a:xfrm>
              <a:off x="4720174" y="5692362"/>
              <a:ext cx="621397" cy="6063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D984ABCE-085E-4F0E-A74A-9289AD69E455}"/>
              </a:ext>
            </a:extLst>
          </p:cNvPr>
          <p:cNvGrpSpPr/>
          <p:nvPr/>
        </p:nvGrpSpPr>
        <p:grpSpPr>
          <a:xfrm>
            <a:off x="4674253" y="3271907"/>
            <a:ext cx="3158292" cy="612000"/>
            <a:chOff x="4019375" y="5694142"/>
            <a:chExt cx="2481728" cy="612000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99F9B617-58D3-4693-A28B-831377ABC742}"/>
                </a:ext>
              </a:extLst>
            </p:cNvPr>
            <p:cNvSpPr/>
            <p:nvPr/>
          </p:nvSpPr>
          <p:spPr>
            <a:xfrm>
              <a:off x="4019375" y="5730555"/>
              <a:ext cx="248172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  +     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=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</a:p>
          </p:txBody>
        </p:sp>
        <p:sp>
          <p:nvSpPr>
            <p:cNvPr id="23" name="Hình chữ nhật: Góc Tròn 22">
              <a:extLst>
                <a:ext uri="{FF2B5EF4-FFF2-40B4-BE49-F238E27FC236}">
                  <a16:creationId xmlns:a16="http://schemas.microsoft.com/office/drawing/2014/main" id="{A2C5049A-345F-46D6-8142-B6045674C84B}"/>
                </a:ext>
              </a:extLst>
            </p:cNvPr>
            <p:cNvSpPr/>
            <p:nvPr/>
          </p:nvSpPr>
          <p:spPr>
            <a:xfrm>
              <a:off x="4829022" y="5694142"/>
              <a:ext cx="537523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8663AF94-9B18-4559-ABEB-64B2888EF32B}"/>
              </a:ext>
            </a:extLst>
          </p:cNvPr>
          <p:cNvGrpSpPr/>
          <p:nvPr/>
        </p:nvGrpSpPr>
        <p:grpSpPr>
          <a:xfrm>
            <a:off x="8312525" y="2181748"/>
            <a:ext cx="3319290" cy="612000"/>
            <a:chOff x="4019374" y="5726137"/>
            <a:chExt cx="2876497" cy="612000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477E22D3-6ACE-4594-BAC6-A7528527DD4D}"/>
                </a:ext>
              </a:extLst>
            </p:cNvPr>
            <p:cNvSpPr/>
            <p:nvPr/>
          </p:nvSpPr>
          <p:spPr>
            <a:xfrm>
              <a:off x="4019374" y="5730555"/>
              <a:ext cx="287649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7  +     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=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</a:p>
          </p:txBody>
        </p:sp>
        <p:sp>
          <p:nvSpPr>
            <p:cNvPr id="26" name="Hình chữ nhật: Góc Tròn 25">
              <a:extLst>
                <a:ext uri="{FF2B5EF4-FFF2-40B4-BE49-F238E27FC236}">
                  <a16:creationId xmlns:a16="http://schemas.microsoft.com/office/drawing/2014/main" id="{BC2652C9-A8A4-413D-9FFF-3957C183C86D}"/>
                </a:ext>
              </a:extLst>
            </p:cNvPr>
            <p:cNvSpPr/>
            <p:nvPr/>
          </p:nvSpPr>
          <p:spPr>
            <a:xfrm>
              <a:off x="4922573" y="5726137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0C98A939-7788-46F8-AD9C-ACA7A8E23ABB}"/>
              </a:ext>
            </a:extLst>
          </p:cNvPr>
          <p:cNvGrpSpPr/>
          <p:nvPr/>
        </p:nvGrpSpPr>
        <p:grpSpPr>
          <a:xfrm>
            <a:off x="8463802" y="3296900"/>
            <a:ext cx="3313839" cy="612000"/>
            <a:chOff x="4019375" y="5661486"/>
            <a:chExt cx="2696388" cy="612000"/>
          </a:xfrm>
        </p:grpSpPr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6330D589-053E-433E-A09F-2182D9D60A0E}"/>
                </a:ext>
              </a:extLst>
            </p:cNvPr>
            <p:cNvSpPr/>
            <p:nvPr/>
          </p:nvSpPr>
          <p:spPr>
            <a:xfrm>
              <a:off x="4019375" y="5730555"/>
              <a:ext cx="269638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 -     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=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</a:p>
          </p:txBody>
        </p:sp>
        <p:sp>
          <p:nvSpPr>
            <p:cNvPr id="29" name="Hình chữ nhật: Góc Tròn 28">
              <a:extLst>
                <a:ext uri="{FF2B5EF4-FFF2-40B4-BE49-F238E27FC236}">
                  <a16:creationId xmlns:a16="http://schemas.microsoft.com/office/drawing/2014/main" id="{0FEA78D9-7F1B-4567-8982-744AD6B3CB5A}"/>
                </a:ext>
              </a:extLst>
            </p:cNvPr>
            <p:cNvSpPr/>
            <p:nvPr/>
          </p:nvSpPr>
          <p:spPr>
            <a:xfrm>
              <a:off x="4823674" y="5661486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7" descr="572005ec0a0c4">
            <a:extLst>
              <a:ext uri="{FF2B5EF4-FFF2-40B4-BE49-F238E27FC236}">
                <a16:creationId xmlns:a16="http://schemas.microsoft.com/office/drawing/2014/main" id="{E3E45FCA-9217-4103-B59C-D095F2E47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828351" y="740200"/>
            <a:ext cx="1808914" cy="121543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1" y="28136"/>
            <a:ext cx="12192000" cy="40178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-44547"/>
            <a:ext cx="960002" cy="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96" y="494874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561280CB-B6FD-4585-8724-313D8D0D0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897" y="977476"/>
            <a:ext cx="1615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2E846EDB-843A-4EBB-A133-2F01269B2E04}"/>
              </a:ext>
            </a:extLst>
          </p:cNvPr>
          <p:cNvSpPr/>
          <p:nvPr/>
        </p:nvSpPr>
        <p:spPr>
          <a:xfrm>
            <a:off x="1231965" y="808295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8C51ADA1-81CC-4BCC-9F0D-6C542AA0F09A}"/>
              </a:ext>
            </a:extLst>
          </p:cNvPr>
          <p:cNvSpPr/>
          <p:nvPr/>
        </p:nvSpPr>
        <p:spPr>
          <a:xfrm>
            <a:off x="898358" y="1034383"/>
            <a:ext cx="1072489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0563E2-3531-4ACE-89E7-8DA8FCBA187C}"/>
              </a:ext>
            </a:extLst>
          </p:cNvPr>
          <p:cNvGrpSpPr/>
          <p:nvPr/>
        </p:nvGrpSpPr>
        <p:grpSpPr>
          <a:xfrm>
            <a:off x="1184658" y="2211967"/>
            <a:ext cx="2974330" cy="612000"/>
            <a:chOff x="4019375" y="5708210"/>
            <a:chExt cx="2481728" cy="612000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1DE2E8C7-3754-4CD9-A632-2208B51287A2}"/>
                </a:ext>
              </a:extLst>
            </p:cNvPr>
            <p:cNvSpPr/>
            <p:nvPr/>
          </p:nvSpPr>
          <p:spPr>
            <a:xfrm>
              <a:off x="4019375" y="5730555"/>
              <a:ext cx="248172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  +          = 9 </a:t>
              </a:r>
            </a:p>
          </p:txBody>
        </p:sp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A74DF786-8F7B-4C12-AF9F-D4F803E54388}"/>
                </a:ext>
              </a:extLst>
            </p:cNvPr>
            <p:cNvSpPr/>
            <p:nvPr/>
          </p:nvSpPr>
          <p:spPr>
            <a:xfrm>
              <a:off x="4789838" y="5708210"/>
              <a:ext cx="524312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32B9176-CC8A-4AEC-B5FC-B5D54B809348}"/>
              </a:ext>
            </a:extLst>
          </p:cNvPr>
          <p:cNvGrpSpPr/>
          <p:nvPr/>
        </p:nvGrpSpPr>
        <p:grpSpPr>
          <a:xfrm>
            <a:off x="1135324" y="3381195"/>
            <a:ext cx="3048802" cy="612000"/>
            <a:chOff x="4019375" y="5694142"/>
            <a:chExt cx="2481728" cy="612000"/>
          </a:xfrm>
        </p:grpSpPr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24E37C6E-164D-4246-AECF-EDDBEEB866EB}"/>
                </a:ext>
              </a:extLst>
            </p:cNvPr>
            <p:cNvSpPr/>
            <p:nvPr/>
          </p:nvSpPr>
          <p:spPr>
            <a:xfrm>
              <a:off x="4019375" y="5730555"/>
              <a:ext cx="248172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  -     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=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</a:p>
          </p:txBody>
        </p:sp>
        <p:sp>
          <p:nvSpPr>
            <p:cNvPr id="17" name="Hình chữ nhật: Góc Tròn 16">
              <a:extLst>
                <a:ext uri="{FF2B5EF4-FFF2-40B4-BE49-F238E27FC236}">
                  <a16:creationId xmlns:a16="http://schemas.microsoft.com/office/drawing/2014/main" id="{3D79CA4F-C842-4C17-8C12-20459DDC667B}"/>
                </a:ext>
              </a:extLst>
            </p:cNvPr>
            <p:cNvSpPr/>
            <p:nvPr/>
          </p:nvSpPr>
          <p:spPr>
            <a:xfrm>
              <a:off x="4694325" y="5694142"/>
              <a:ext cx="51977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154F0120-4155-4F72-A171-4A0E3B14D1EC}"/>
              </a:ext>
            </a:extLst>
          </p:cNvPr>
          <p:cNvGrpSpPr/>
          <p:nvPr/>
        </p:nvGrpSpPr>
        <p:grpSpPr>
          <a:xfrm>
            <a:off x="4595738" y="2188135"/>
            <a:ext cx="3000523" cy="612000"/>
            <a:chOff x="4019375" y="5694142"/>
            <a:chExt cx="2481728" cy="612000"/>
          </a:xfrm>
        </p:grpSpPr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49FB78E5-20AA-4940-8BC3-D70AA393DFA7}"/>
                </a:ext>
              </a:extLst>
            </p:cNvPr>
            <p:cNvSpPr/>
            <p:nvPr/>
          </p:nvSpPr>
          <p:spPr>
            <a:xfrm>
              <a:off x="4019375" y="5730555"/>
              <a:ext cx="2481728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  -     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=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</a:p>
          </p:txBody>
        </p:sp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98F8FAC2-6910-4877-AD38-2C9C45D29A74}"/>
                </a:ext>
              </a:extLst>
            </p:cNvPr>
            <p:cNvSpPr/>
            <p:nvPr/>
          </p:nvSpPr>
          <p:spPr>
            <a:xfrm>
              <a:off x="4732587" y="5694142"/>
              <a:ext cx="59701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D984ABCE-085E-4F0E-A74A-9289AD69E455}"/>
              </a:ext>
            </a:extLst>
          </p:cNvPr>
          <p:cNvGrpSpPr/>
          <p:nvPr/>
        </p:nvGrpSpPr>
        <p:grpSpPr>
          <a:xfrm>
            <a:off x="4595738" y="3322904"/>
            <a:ext cx="3046534" cy="612000"/>
            <a:chOff x="4019375" y="5672263"/>
            <a:chExt cx="3046534" cy="612000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99F9B617-58D3-4693-A28B-831377ABC742}"/>
                </a:ext>
              </a:extLst>
            </p:cNvPr>
            <p:cNvSpPr/>
            <p:nvPr/>
          </p:nvSpPr>
          <p:spPr>
            <a:xfrm>
              <a:off x="4019375" y="5730555"/>
              <a:ext cx="3046534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  +   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5 </a:t>
              </a:r>
            </a:p>
          </p:txBody>
        </p:sp>
        <p:sp>
          <p:nvSpPr>
            <p:cNvPr id="23" name="Hình chữ nhật: Góc Tròn 22">
              <a:extLst>
                <a:ext uri="{FF2B5EF4-FFF2-40B4-BE49-F238E27FC236}">
                  <a16:creationId xmlns:a16="http://schemas.microsoft.com/office/drawing/2014/main" id="{A2C5049A-345F-46D6-8142-B6045674C84B}"/>
                </a:ext>
              </a:extLst>
            </p:cNvPr>
            <p:cNvSpPr/>
            <p:nvPr/>
          </p:nvSpPr>
          <p:spPr>
            <a:xfrm>
              <a:off x="4998259" y="56722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8663AF94-9B18-4559-ABEB-64B2888EF32B}"/>
              </a:ext>
            </a:extLst>
          </p:cNvPr>
          <p:cNvGrpSpPr/>
          <p:nvPr/>
        </p:nvGrpSpPr>
        <p:grpSpPr>
          <a:xfrm>
            <a:off x="8252940" y="2225551"/>
            <a:ext cx="3319290" cy="612000"/>
            <a:chOff x="4019374" y="5695112"/>
            <a:chExt cx="2876497" cy="612000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477E22D3-6ACE-4594-BAC6-A7528527DD4D}"/>
                </a:ext>
              </a:extLst>
            </p:cNvPr>
            <p:cNvSpPr/>
            <p:nvPr/>
          </p:nvSpPr>
          <p:spPr>
            <a:xfrm>
              <a:off x="4019374" y="5730555"/>
              <a:ext cx="287649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7  +     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</a:p>
          </p:txBody>
        </p:sp>
        <p:sp>
          <p:nvSpPr>
            <p:cNvPr id="26" name="Hình chữ nhật: Góc Tròn 25">
              <a:extLst>
                <a:ext uri="{FF2B5EF4-FFF2-40B4-BE49-F238E27FC236}">
                  <a16:creationId xmlns:a16="http://schemas.microsoft.com/office/drawing/2014/main" id="{BC2652C9-A8A4-413D-9FFF-3957C183C86D}"/>
                </a:ext>
              </a:extLst>
            </p:cNvPr>
            <p:cNvSpPr/>
            <p:nvPr/>
          </p:nvSpPr>
          <p:spPr>
            <a:xfrm>
              <a:off x="4912478" y="5695112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0C98A939-7788-46F8-AD9C-ACA7A8E23ABB}"/>
              </a:ext>
            </a:extLst>
          </p:cNvPr>
          <p:cNvGrpSpPr/>
          <p:nvPr/>
        </p:nvGrpSpPr>
        <p:grpSpPr>
          <a:xfrm>
            <a:off x="8414881" y="3417727"/>
            <a:ext cx="3254254" cy="612000"/>
            <a:chOff x="4116280" y="5468171"/>
            <a:chExt cx="3254254" cy="612000"/>
          </a:xfrm>
        </p:grpSpPr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6330D589-053E-433E-A09F-2182D9D60A0E}"/>
                </a:ext>
              </a:extLst>
            </p:cNvPr>
            <p:cNvSpPr/>
            <p:nvPr/>
          </p:nvSpPr>
          <p:spPr>
            <a:xfrm>
              <a:off x="4116280" y="5503840"/>
              <a:ext cx="3254254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 -     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</a:p>
          </p:txBody>
        </p:sp>
        <p:sp>
          <p:nvSpPr>
            <p:cNvPr id="29" name="Hình chữ nhật: Góc Tròn 28">
              <a:extLst>
                <a:ext uri="{FF2B5EF4-FFF2-40B4-BE49-F238E27FC236}">
                  <a16:creationId xmlns:a16="http://schemas.microsoft.com/office/drawing/2014/main" id="{0FEA78D9-7F1B-4567-8982-744AD6B3CB5A}"/>
                </a:ext>
              </a:extLst>
            </p:cNvPr>
            <p:cNvSpPr/>
            <p:nvPr/>
          </p:nvSpPr>
          <p:spPr>
            <a:xfrm>
              <a:off x="5173743" y="5468171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7" descr="572005ec0a0c4">
            <a:extLst>
              <a:ext uri="{FF2B5EF4-FFF2-40B4-BE49-F238E27FC236}">
                <a16:creationId xmlns:a16="http://schemas.microsoft.com/office/drawing/2014/main" id="{E3E45FCA-9217-4103-B59C-D095F2E478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828351" y="740200"/>
            <a:ext cx="1808914" cy="1215435"/>
          </a:xfrm>
          <a:prstGeom prst="rect">
            <a:avLst/>
          </a:prstGeom>
        </p:spPr>
      </p:pic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FB5686F8-2F55-42EB-A7EF-B7DDCA223EDA}"/>
              </a:ext>
            </a:extLst>
          </p:cNvPr>
          <p:cNvSpPr/>
          <p:nvPr/>
        </p:nvSpPr>
        <p:spPr>
          <a:xfrm>
            <a:off x="2210120" y="219671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5A64788B-1621-4B59-B9B9-6C06CA0CAA6E}"/>
              </a:ext>
            </a:extLst>
          </p:cNvPr>
          <p:cNvSpPr/>
          <p:nvPr/>
        </p:nvSpPr>
        <p:spPr>
          <a:xfrm>
            <a:off x="2038293" y="337152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56F155BF-ACBB-4187-8796-F717DCF2B23E}"/>
              </a:ext>
            </a:extLst>
          </p:cNvPr>
          <p:cNvSpPr/>
          <p:nvPr/>
        </p:nvSpPr>
        <p:spPr>
          <a:xfrm>
            <a:off x="5582081" y="218286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97A20F67-E237-413C-A568-948C8DC5588C}"/>
              </a:ext>
            </a:extLst>
          </p:cNvPr>
          <p:cNvSpPr/>
          <p:nvPr/>
        </p:nvSpPr>
        <p:spPr>
          <a:xfrm>
            <a:off x="5620980" y="332172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D54CA182-B6BB-4F4B-8328-EEF3F1E40CE9}"/>
              </a:ext>
            </a:extLst>
          </p:cNvPr>
          <p:cNvSpPr/>
          <p:nvPr/>
        </p:nvSpPr>
        <p:spPr>
          <a:xfrm>
            <a:off x="9413686" y="223050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688DA39B-79F4-41BB-8A82-B88D9EDA6BFB}"/>
              </a:ext>
            </a:extLst>
          </p:cNvPr>
          <p:cNvSpPr/>
          <p:nvPr/>
        </p:nvSpPr>
        <p:spPr>
          <a:xfrm>
            <a:off x="9506043" y="341569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278" y="0"/>
            <a:ext cx="12167654" cy="42526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-44547"/>
            <a:ext cx="960002" cy="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38F2075-ED8A-41CC-B81B-00F3FD391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26893"/>
            <a:ext cx="12192001" cy="6468341"/>
          </a:xfrm>
          <a:prstGeom prst="rect">
            <a:avLst/>
          </a:prstGeom>
        </p:spPr>
      </p:pic>
      <p:grpSp>
        <p:nvGrpSpPr>
          <p:cNvPr id="6" name="Group 9">
            <a:extLst>
              <a:ext uri="{FF2B5EF4-FFF2-40B4-BE49-F238E27FC236}">
                <a16:creationId xmlns:a16="http://schemas.microsoft.com/office/drawing/2014/main" id="{21656E1E-EAFB-46D7-AC7D-A6C8BC2D193C}"/>
              </a:ext>
            </a:extLst>
          </p:cNvPr>
          <p:cNvGrpSpPr/>
          <p:nvPr/>
        </p:nvGrpSpPr>
        <p:grpSpPr>
          <a:xfrm>
            <a:off x="-7559843" y="2066289"/>
            <a:ext cx="8832389" cy="4364818"/>
            <a:chOff x="-1257015" y="2114836"/>
            <a:chExt cx="8832389" cy="4364818"/>
          </a:xfrm>
        </p:grpSpPr>
        <p:pic>
          <p:nvPicPr>
            <p:cNvPr id="7" name="Picture 4" descr="Cartoon Car">
              <a:extLst>
                <a:ext uri="{FF2B5EF4-FFF2-40B4-BE49-F238E27FC236}">
                  <a16:creationId xmlns:a16="http://schemas.microsoft.com/office/drawing/2014/main" id="{80186DC7-9207-47A9-B9A0-3EF5C59DD8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le 11">
              <a:extLst>
                <a:ext uri="{FF2B5EF4-FFF2-40B4-BE49-F238E27FC236}">
                  <a16:creationId xmlns:a16="http://schemas.microsoft.com/office/drawing/2014/main" id="{AA98023D-05B8-4927-8E2E-28B95C44304C}"/>
                </a:ext>
              </a:extLst>
            </p:cNvPr>
            <p:cNvSpPr/>
            <p:nvPr/>
          </p:nvSpPr>
          <p:spPr>
            <a:xfrm>
              <a:off x="-1257015" y="2114836"/>
              <a:ext cx="6079957" cy="3062428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sinh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chọn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1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hộp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tưng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hộp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trên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tàu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xếp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lên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tàu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tiếp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sai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tàu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xếp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hàng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lên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B0F593E1-5E23-4DFD-97F9-E45BECED8A27}"/>
              </a:ext>
            </a:extLst>
          </p:cNvPr>
          <p:cNvSpPr/>
          <p:nvPr/>
        </p:nvSpPr>
        <p:spPr>
          <a:xfrm>
            <a:off x="2038350" y="514349"/>
            <a:ext cx="8705850" cy="1219202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bensound-anewbeginning">
            <a:hlinkClick r:id="" action="ppaction://media"/>
            <a:extLst>
              <a:ext uri="{FF2B5EF4-FFF2-40B4-BE49-F238E27FC236}">
                <a16:creationId xmlns:a16="http://schemas.microsoft.com/office/drawing/2014/main" id="{6F4C7CDF-4CB1-43E6-8E27-BFE32EBDA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6000" y="-1349828"/>
            <a:ext cx="609600" cy="609600"/>
          </a:xfrm>
          <a:prstGeom prst="rect">
            <a:avLst/>
          </a:prstGeom>
        </p:spPr>
      </p:pic>
      <p:pic>
        <p:nvPicPr>
          <p:cNvPr id="11" name="coi tau">
            <a:hlinkClick r:id="" action="ppaction://media"/>
            <a:extLst>
              <a:ext uri="{FF2B5EF4-FFF2-40B4-BE49-F238E27FC236}">
                <a16:creationId xmlns:a16="http://schemas.microsoft.com/office/drawing/2014/main" id="{02171A7E-5393-4AB2-8679-F4350516C1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278" y="0"/>
            <a:ext cx="12167654" cy="42526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-44547"/>
            <a:ext cx="960002" cy="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973 L 0.87955 0.02362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71" y="6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9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E52F7A0-9F22-46FA-8D0C-5073D00FE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2160"/>
            <a:ext cx="12192001" cy="6415840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9674AB1A-AD70-40B4-B94D-D60894F8A457}"/>
              </a:ext>
            </a:extLst>
          </p:cNvPr>
          <p:cNvGrpSpPr/>
          <p:nvPr/>
        </p:nvGrpSpPr>
        <p:grpSpPr>
          <a:xfrm>
            <a:off x="-6651069" y="3779337"/>
            <a:ext cx="7828365" cy="2604782"/>
            <a:chOff x="1251959" y="3874872"/>
            <a:chExt cx="7828365" cy="2604782"/>
          </a:xfrm>
        </p:grpSpPr>
        <p:pic>
          <p:nvPicPr>
            <p:cNvPr id="5" name="Picture 4" descr="Cartoon Car">
              <a:extLst>
                <a:ext uri="{FF2B5EF4-FFF2-40B4-BE49-F238E27FC236}">
                  <a16:creationId xmlns:a16="http://schemas.microsoft.com/office/drawing/2014/main" id="{F84225A1-1636-4199-AE72-E2EFFA6CD4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1251959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39E99CF6-AC1B-43F5-A827-6CD8013BC078}"/>
                </a:ext>
              </a:extLst>
            </p:cNvPr>
            <p:cNvSpPr/>
            <p:nvPr/>
          </p:nvSpPr>
          <p:spPr>
            <a:xfrm>
              <a:off x="1905000" y="3952710"/>
              <a:ext cx="4035878" cy="1224553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 + …= 9</a:t>
              </a:r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E0312636-8954-4ED0-B088-3ABFF4A31943}"/>
              </a:ext>
            </a:extLst>
          </p:cNvPr>
          <p:cNvSpPr/>
          <p:nvPr/>
        </p:nvSpPr>
        <p:spPr>
          <a:xfrm>
            <a:off x="2038350" y="514349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pic>
        <p:nvPicPr>
          <p:cNvPr id="8" name="coi tau">
            <a:hlinkClick r:id="" action="ppaction://media"/>
            <a:extLst>
              <a:ext uri="{FF2B5EF4-FFF2-40B4-BE49-F238E27FC236}">
                <a16:creationId xmlns:a16="http://schemas.microsoft.com/office/drawing/2014/main" id="{8BF328A0-DB51-4E0A-B52A-4353653A0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CB850DBB-176F-4FF3-997E-C828465BB706}"/>
              </a:ext>
            </a:extLst>
          </p:cNvPr>
          <p:cNvSpPr/>
          <p:nvPr/>
        </p:nvSpPr>
        <p:spPr>
          <a:xfrm>
            <a:off x="4411436" y="514349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8E3B297-DC95-46F7-8024-87C357ED8785}"/>
              </a:ext>
            </a:extLst>
          </p:cNvPr>
          <p:cNvSpPr/>
          <p:nvPr/>
        </p:nvSpPr>
        <p:spPr>
          <a:xfrm>
            <a:off x="6784522" y="514349"/>
            <a:ext cx="1684564" cy="1219202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78" y="0"/>
            <a:ext cx="12167654" cy="42526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-44547"/>
            <a:ext cx="960002" cy="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14 -0.00972 L 0.12786 0.49792 " pathEditMode="relative" rAng="0" ptsTypes="AA">
                                      <p:cBhvr>
                                        <p:cTn id="3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2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2 L 1.63203 0.006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18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2318 0.47616 L 0.92877 0.49815 " pathEditMode="relative" rAng="0" ptsTypes="AA">
                                      <p:cBhvr>
                                        <p:cTn id="3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73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526505E-D952-42D4-9D1E-0CA167812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3664"/>
            <a:ext cx="12192000" cy="6429375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9E870EAB-FAF0-475D-BF12-DF53A0CA342B}"/>
              </a:ext>
            </a:extLst>
          </p:cNvPr>
          <p:cNvGrpSpPr/>
          <p:nvPr/>
        </p:nvGrpSpPr>
        <p:grpSpPr>
          <a:xfrm>
            <a:off x="-6593919" y="3969837"/>
            <a:ext cx="7828365" cy="2604782"/>
            <a:chOff x="-252991" y="3874872"/>
            <a:chExt cx="7828365" cy="2604782"/>
          </a:xfrm>
        </p:grpSpPr>
        <p:pic>
          <p:nvPicPr>
            <p:cNvPr id="5" name="Picture 4" descr="Cartoon Car">
              <a:extLst>
                <a:ext uri="{FF2B5EF4-FFF2-40B4-BE49-F238E27FC236}">
                  <a16:creationId xmlns:a16="http://schemas.microsoft.com/office/drawing/2014/main" id="{0A852B86-396E-4D67-94AF-28DFDA3CE8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100000" l="0" r="99333">
                          <a14:foregroundMark x1="40222" y1="65952" x2="50778" y2="82143"/>
                          <a14:foregroundMark x1="60222" y1="61190" x2="72111" y2="83810"/>
                          <a14:foregroundMark x1="81556" y1="58810" x2="94556" y2="88333"/>
                          <a14:foregroundMark x1="76333" y1="69048" x2="81000" y2="68095"/>
                          <a14:foregroundMark x1="53222" y1="68810" x2="59333" y2="68333"/>
                          <a14:foregroundMark x1="33000" y1="68095" x2="37333" y2="67381"/>
                          <a14:foregroundMark x1="1333" y1="95000" x2="91000" y2="99524"/>
                          <a14:backgroundMark x1="1222" y1="95000" x2="68667" y2="95000"/>
                          <a14:backgroundMark x1="8889" y1="97143" x2="88111" y2="9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3" b="5287"/>
            <a:stretch/>
          </p:blipFill>
          <p:spPr bwMode="auto">
            <a:xfrm flipH="1">
              <a:off x="-252991" y="3874872"/>
              <a:ext cx="7828365" cy="260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D1AC27FA-DE5A-4359-B505-37A9B1BE77C3}"/>
                </a:ext>
              </a:extLst>
            </p:cNvPr>
            <p:cNvSpPr/>
            <p:nvPr/>
          </p:nvSpPr>
          <p:spPr>
            <a:xfrm>
              <a:off x="0" y="3952710"/>
              <a:ext cx="4683578" cy="1224553"/>
            </a:xfrm>
            <a:prstGeom prst="roundRect">
              <a:avLst/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 + … = 5</a:t>
              </a:r>
            </a:p>
          </p:txBody>
        </p:sp>
      </p:grp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036AA780-01B4-4837-BA12-E6F6C9790480}"/>
              </a:ext>
            </a:extLst>
          </p:cNvPr>
          <p:cNvSpPr/>
          <p:nvPr/>
        </p:nvSpPr>
        <p:spPr>
          <a:xfrm>
            <a:off x="2038350" y="514349"/>
            <a:ext cx="1684564" cy="1219202"/>
          </a:xfrm>
          <a:prstGeom prst="roundRect">
            <a:avLst/>
          </a:prstGeom>
          <a:solidFill>
            <a:srgbClr val="7030A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pic>
        <p:nvPicPr>
          <p:cNvPr id="8" name="coi tau">
            <a:hlinkClick r:id="" action="ppaction://media"/>
            <a:extLst>
              <a:ext uri="{FF2B5EF4-FFF2-40B4-BE49-F238E27FC236}">
                <a16:creationId xmlns:a16="http://schemas.microsoft.com/office/drawing/2014/main" id="{A093E7A6-2850-4DA2-BD4E-9C3803BD8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85114" y="-1349828"/>
            <a:ext cx="609600" cy="609600"/>
          </a:xfrm>
          <a:prstGeom prst="rect">
            <a:avLst/>
          </a:prstGeom>
        </p:spPr>
      </p:pic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8420F3B7-4E8A-4AFC-AA37-190B90F69942}"/>
              </a:ext>
            </a:extLst>
          </p:cNvPr>
          <p:cNvSpPr/>
          <p:nvPr/>
        </p:nvSpPr>
        <p:spPr>
          <a:xfrm>
            <a:off x="4411436" y="514349"/>
            <a:ext cx="1684564" cy="1219202"/>
          </a:xfrm>
          <a:prstGeom prst="roundRect">
            <a:avLst/>
          </a:prstGeom>
          <a:solidFill>
            <a:srgbClr val="7030A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C29AD50A-17C7-4F95-89F2-67BCCDF184EE}"/>
              </a:ext>
            </a:extLst>
          </p:cNvPr>
          <p:cNvSpPr/>
          <p:nvPr/>
        </p:nvSpPr>
        <p:spPr>
          <a:xfrm>
            <a:off x="6784522" y="514349"/>
            <a:ext cx="1684564" cy="1219202"/>
          </a:xfrm>
          <a:prstGeom prst="roundRect">
            <a:avLst/>
          </a:prstGeom>
          <a:solidFill>
            <a:srgbClr val="7030A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78" y="0"/>
            <a:ext cx="12167654" cy="42526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-44547"/>
            <a:ext cx="960002" cy="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972 L 0.68815 0.0097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14 -0.00972 L 0.12786 0.49792 " pathEditMode="relative" rAng="0" ptsTypes="AA">
                                      <p:cBhvr>
                                        <p:cTn id="3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2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15 0.00972 L 1.67109 0.0400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41" y="150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2318 0.47616 L 0.92877 0.49815 " pathEditMode="relative" rAng="0" ptsTypes="AA">
                                      <p:cBhvr>
                                        <p:cTn id="3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73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449</Words>
  <Application>Microsoft Office PowerPoint</Application>
  <PresentationFormat>Widescreen</PresentationFormat>
  <Paragraphs>123</Paragraphs>
  <Slides>17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inpin heiti</vt:lpstr>
      <vt:lpstr>Times New Roman</vt:lpstr>
      <vt:lpstr>UTM Avo</vt:lpstr>
      <vt:lpstr>Wingdings</vt:lpstr>
      <vt:lpstr>1_Office Theme</vt:lpstr>
      <vt:lpstr>1_Default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Windows User</cp:lastModifiedBy>
  <cp:revision>89</cp:revision>
  <dcterms:created xsi:type="dcterms:W3CDTF">2021-11-08T15:08:59Z</dcterms:created>
  <dcterms:modified xsi:type="dcterms:W3CDTF">2022-01-16T04:24:49Z</dcterms:modified>
</cp:coreProperties>
</file>