
<file path=[Content_Types].xml><?xml version="1.0" encoding="utf-8"?>
<Types xmlns="http://schemas.openxmlformats.org/package/2006/content-types"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3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0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3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38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17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59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9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5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3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142D6-5F30-4D87-ACA9-867322E99B12}" type="datetimeFigureOut">
              <a:rPr lang="en-US" smtClean="0"/>
              <a:t>23-Jan-22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FEA0E-B8D3-49FE-BE8A-900913D6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8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96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9" name="ShockwaveFlash1" r:id="rId2" imgW="12192120" imgH="6858000"/>
        </mc:Choice>
        <mc:Fallback>
          <p:control name="ShockwaveFlash1" r:id="rId2" imgW="12192120" imgH="685800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7281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30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4</cp:revision>
  <dcterms:created xsi:type="dcterms:W3CDTF">2022-01-23T15:30:51Z</dcterms:created>
  <dcterms:modified xsi:type="dcterms:W3CDTF">2022-01-23T15:34:14Z</dcterms:modified>
</cp:coreProperties>
</file>