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322" r:id="rId3"/>
    <p:sldId id="360" r:id="rId4"/>
    <p:sldId id="362" r:id="rId5"/>
    <p:sldId id="354" r:id="rId6"/>
    <p:sldId id="340" r:id="rId7"/>
    <p:sldId id="367" r:id="rId8"/>
    <p:sldId id="259" r:id="rId9"/>
    <p:sldId id="268" r:id="rId10"/>
  </p:sldIdLst>
  <p:sldSz cx="12161838" cy="6858000"/>
  <p:notesSz cx="6858000" cy="9144000"/>
  <p:embeddedFontLst>
    <p:embeddedFont>
      <p:font typeface="Aachen" panose="02020500000000000000" charset="0"/>
      <p:bold r:id="rId12"/>
    </p:embeddedFont>
    <p:embeddedFont>
      <p:font typeface="Arial Rounded MT Bold" panose="020F0704030504030204" pitchFamily="34" charset="0"/>
      <p:regular r:id="rId13"/>
    </p:embeddedFont>
    <p:embeddedFont>
      <p:font typeface="Arial-Rounded" panose="020B0500000000000000" pitchFamily="34" charset="0"/>
      <p:regular r:id="rId14"/>
    </p:embeddedFont>
    <p:embeddedFont>
      <p:font typeface="Bebas Neue" panose="020B0604020202020204" charset="0"/>
      <p:regular r:id="rId15"/>
    </p:embeddedFont>
    <p:embeddedFont>
      <p:font typeface="Fredoka One" panose="020B0604020202020204" charset="0"/>
      <p:regular r:id="rId16"/>
    </p:embeddedFont>
    <p:embeddedFont>
      <p:font typeface="Hammersmith One" panose="020B0604020202020204" charset="0"/>
      <p:regular r:id="rId17"/>
    </p:embeddedFont>
    <p:embeddedFont>
      <p:font typeface="Quicksand Medium" panose="020B0604020202020204" charset="0"/>
      <p:regular r:id="rId18"/>
      <p:bold r:id="rId19"/>
    </p:embeddedFont>
    <p:embeddedFont>
      <p:font typeface="Quicksand SemiBold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53" autoAdjust="0"/>
  </p:normalViewPr>
  <p:slideViewPr>
    <p:cSldViewPr>
      <p:cViewPr varScale="1">
        <p:scale>
          <a:sx n="68" d="100"/>
          <a:sy n="68" d="100"/>
        </p:scale>
        <p:origin x="1531" y="53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83702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0198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HDHS nói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1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142" y="-82062"/>
            <a:ext cx="11943551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618" tIns="60809" rIns="121618" bIns="60809" numCol="1" anchor="t" anchorCtr="0" compatLnSpc="1">
            <a:prstTxWarp prst="textNoShape">
              <a:avLst/>
            </a:prstTxWarp>
          </a:bodyPr>
          <a:lstStyle/>
          <a:p>
            <a:endParaRPr lang="en-US" sz="2394" dirty="0"/>
          </a:p>
        </p:txBody>
      </p:sp>
    </p:spTree>
    <p:extLst>
      <p:ext uri="{BB962C8B-B14F-4D97-AF65-F5344CB8AC3E}">
        <p14:creationId xmlns:p14="http://schemas.microsoft.com/office/powerpoint/2010/main" val="21517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60" r:id="rId4"/>
    <p:sldLayoutId id="214748367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3672359" y="4061913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077679" y="1183352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Bài 4: </a:t>
            </a:r>
            <a:b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Tết đến rồi</a:t>
            </a:r>
            <a:endParaRPr sz="7200">
              <a:latin typeface="Frankfurter" pitchFamily="2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4851541" y="4761800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/>
              <a:t>Trang 21</a:t>
            </a:r>
            <a:endParaRPr sz="2800"/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13833" y="1752471"/>
            <a:ext cx="1496842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7814" y="3448979"/>
            <a:ext cx="2878110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9711532" y="4678651"/>
            <a:ext cx="1555311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Aachen" pitchFamily="18" charset="0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93022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93023"/>
            <a:ext cx="10246588" cy="763600"/>
          </a:xfrm>
        </p:spPr>
        <p:txBody>
          <a:bodyPr/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thực hiện các yêu cầu: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096E26-1508-4E16-AA72-E1CF93A3A255}"/>
              </a:ext>
            </a:extLst>
          </p:cNvPr>
          <p:cNvSpPr txBox="1">
            <a:spLocks/>
          </p:cNvSpPr>
          <p:nvPr/>
        </p:nvSpPr>
        <p:spPr>
          <a:xfrm>
            <a:off x="1124091" y="1379211"/>
            <a:ext cx="115100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Tìm từ ngữ chỉ sự vật.</a:t>
            </a:r>
          </a:p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M: lá dong</a:t>
            </a:r>
          </a:p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Tìm từ ngữ chỉ hoạt động.</a:t>
            </a:r>
          </a:p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M: lau lá dong</a:t>
            </a:r>
          </a:p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Sắp xếp các hoạt động theo trình tự của việc làm bánh chưng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CD07B-F5BA-40D3-AC93-28D2B2CA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156" y="3200400"/>
            <a:ext cx="69991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93022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93023"/>
            <a:ext cx="10246588" cy="763600"/>
          </a:xfrm>
        </p:spPr>
        <p:txBody>
          <a:bodyPr/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thực hiện các yêu cầu: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096E26-1508-4E16-AA72-E1CF93A3A255}"/>
              </a:ext>
            </a:extLst>
          </p:cNvPr>
          <p:cNvSpPr txBox="1">
            <a:spLocks/>
          </p:cNvSpPr>
          <p:nvPr/>
        </p:nvSpPr>
        <p:spPr>
          <a:xfrm>
            <a:off x="1088903" y="997411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Tìm từ ngữ chỉ sự vật.</a:t>
            </a:r>
          </a:p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M: lá dong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CD07B-F5BA-40D3-AC93-28D2B2CAD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157" y="3429000"/>
            <a:ext cx="6609524" cy="32380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E076D0-F611-4E16-9E4A-B1EA281679F3}"/>
              </a:ext>
            </a:extLst>
          </p:cNvPr>
          <p:cNvSpPr txBox="1">
            <a:spLocks/>
          </p:cNvSpPr>
          <p:nvPr/>
        </p:nvSpPr>
        <p:spPr>
          <a:xfrm>
            <a:off x="1124091" y="2072573"/>
            <a:ext cx="241026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 dirty="0" err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642D26-F4D9-461C-BDE0-E18B416BAA32}"/>
              </a:ext>
            </a:extLst>
          </p:cNvPr>
          <p:cNvSpPr txBox="1">
            <a:spLocks/>
          </p:cNvSpPr>
          <p:nvPr/>
        </p:nvSpPr>
        <p:spPr>
          <a:xfrm>
            <a:off x="1966119" y="2072573"/>
            <a:ext cx="18569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 dirty="0" err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gạo</a:t>
            </a:r>
            <a:r>
              <a:rPr lang="en-US" sz="3200" b="1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nếp</a:t>
            </a:r>
            <a:r>
              <a:rPr lang="en-US" sz="3200" b="1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BAADEB-86A2-438E-86A6-4555CD60B212}"/>
              </a:ext>
            </a:extLst>
          </p:cNvPr>
          <p:cNvSpPr txBox="1">
            <a:spLocks/>
          </p:cNvSpPr>
          <p:nvPr/>
        </p:nvSpPr>
        <p:spPr>
          <a:xfrm>
            <a:off x="3664235" y="2072573"/>
            <a:ext cx="18569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 dirty="0" err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nia</a:t>
            </a:r>
            <a:r>
              <a:rPr lang="en-US" sz="3200" b="1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C017E8-42D5-4DB4-B424-8652842693F5}"/>
              </a:ext>
            </a:extLst>
          </p:cNvPr>
          <p:cNvSpPr txBox="1">
            <a:spLocks/>
          </p:cNvSpPr>
          <p:nvPr/>
        </p:nvSpPr>
        <p:spPr>
          <a:xfrm>
            <a:off x="4427240" y="2072573"/>
            <a:ext cx="18569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bát,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D40DB9F-D45A-43C8-94E9-627DF736CBC0}"/>
              </a:ext>
            </a:extLst>
          </p:cNvPr>
          <p:cNvSpPr txBox="1">
            <a:spLocks/>
          </p:cNvSpPr>
          <p:nvPr/>
        </p:nvSpPr>
        <p:spPr>
          <a:xfrm>
            <a:off x="5234081" y="2072573"/>
            <a:ext cx="330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 lửa,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58FF15-0F2E-4E85-9217-BFADB570ECCB}"/>
              </a:ext>
            </a:extLst>
          </p:cNvPr>
          <p:cNvSpPr txBox="1">
            <a:spLocks/>
          </p:cNvSpPr>
          <p:nvPr/>
        </p:nvSpPr>
        <p:spPr>
          <a:xfrm>
            <a:off x="6885112" y="2072573"/>
            <a:ext cx="246436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 chưng,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3C49DFF-5717-4638-B130-59BA3BFDC129}"/>
              </a:ext>
            </a:extLst>
          </p:cNvPr>
          <p:cNvSpPr txBox="1">
            <a:spLocks/>
          </p:cNvSpPr>
          <p:nvPr/>
        </p:nvSpPr>
        <p:spPr>
          <a:xfrm>
            <a:off x="9173159" y="2072573"/>
            <a:ext cx="330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 dirty="0" err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chậu</a:t>
            </a:r>
            <a:r>
              <a:rPr lang="en-US" sz="3200" b="1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1169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93022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93023"/>
            <a:ext cx="10246588" cy="763600"/>
          </a:xfrm>
        </p:spPr>
        <p:txBody>
          <a:bodyPr/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thực hiện các yêu cầu: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096E26-1508-4E16-AA72-E1CF93A3A255}"/>
              </a:ext>
            </a:extLst>
          </p:cNvPr>
          <p:cNvSpPr txBox="1">
            <a:spLocks/>
          </p:cNvSpPr>
          <p:nvPr/>
        </p:nvSpPr>
        <p:spPr>
          <a:xfrm>
            <a:off x="1088903" y="997411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Tìm từ ngữ chỉ hoạt động.</a:t>
            </a:r>
          </a:p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M: lau lá dong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CD07B-F5BA-40D3-AC93-28D2B2CAD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044" y="3429000"/>
            <a:ext cx="6609524" cy="32380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E076D0-F611-4E16-9E4A-B1EA281679F3}"/>
              </a:ext>
            </a:extLst>
          </p:cNvPr>
          <p:cNvSpPr txBox="1">
            <a:spLocks/>
          </p:cNvSpPr>
          <p:nvPr/>
        </p:nvSpPr>
        <p:spPr>
          <a:xfrm>
            <a:off x="1124091" y="2072573"/>
            <a:ext cx="241026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Đổ gạo nếp,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642D26-F4D9-461C-BDE0-E18B416BAA32}"/>
              </a:ext>
            </a:extLst>
          </p:cNvPr>
          <p:cNvSpPr txBox="1">
            <a:spLocks/>
          </p:cNvSpPr>
          <p:nvPr/>
        </p:nvSpPr>
        <p:spPr>
          <a:xfrm>
            <a:off x="3429997" y="2072573"/>
            <a:ext cx="211752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 lửa,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BAADEB-86A2-438E-86A6-4555CD60B212}"/>
              </a:ext>
            </a:extLst>
          </p:cNvPr>
          <p:cNvSpPr txBox="1">
            <a:spLocks/>
          </p:cNvSpPr>
          <p:nvPr/>
        </p:nvSpPr>
        <p:spPr>
          <a:xfrm>
            <a:off x="5218415" y="2072573"/>
            <a:ext cx="26792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 lá dong,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C017E8-42D5-4DB4-B424-8652842693F5}"/>
              </a:ext>
            </a:extLst>
          </p:cNvPr>
          <p:cNvSpPr txBox="1">
            <a:spLocks/>
          </p:cNvSpPr>
          <p:nvPr/>
        </p:nvSpPr>
        <p:spPr>
          <a:xfrm>
            <a:off x="7512837" y="2072573"/>
            <a:ext cx="18569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vớt bánh,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D40DB9F-D45A-43C8-94E9-627DF736CBC0}"/>
              </a:ext>
            </a:extLst>
          </p:cNvPr>
          <p:cNvSpPr txBox="1">
            <a:spLocks/>
          </p:cNvSpPr>
          <p:nvPr/>
        </p:nvSpPr>
        <p:spPr>
          <a:xfrm>
            <a:off x="9401759" y="2072573"/>
            <a:ext cx="330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b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gói bánh,…</a:t>
            </a:r>
          </a:p>
        </p:txBody>
      </p:sp>
    </p:spTree>
    <p:extLst>
      <p:ext uri="{BB962C8B-B14F-4D97-AF65-F5344CB8AC3E}">
        <p14:creationId xmlns:p14="http://schemas.microsoft.com/office/powerpoint/2010/main" val="40950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0" y="-37935"/>
            <a:ext cx="1373524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22">
              <a:lnSpc>
                <a:spcPct val="150000"/>
              </a:lnSpc>
              <a:defRPr/>
            </a:pPr>
            <a:r>
              <a:rPr lang="vi-VN" sz="35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Sắp xếp các hoạt động theo trình tự của việc làm bánh chưng.</a:t>
            </a:r>
            <a:endParaRPr lang="en-VN" sz="3500" b="1" dirty="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7228" y="1100493"/>
            <a:ext cx="2472292" cy="1819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5050030" y="1085011"/>
            <a:ext cx="2382990" cy="2071585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5758" y="1229795"/>
            <a:ext cx="2705349" cy="181966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3814463" y="3634424"/>
            <a:ext cx="2715750" cy="1531044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122">
                <a:defRPr/>
              </a:pPr>
              <a:endParaRPr lang="en-VN" sz="2394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0213" y="3482596"/>
            <a:ext cx="2103825" cy="1648943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2602002" y="3050466"/>
            <a:ext cx="1391430" cy="41112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6122">
              <a:buClrTx/>
              <a:defRPr/>
            </a:pPr>
            <a:r>
              <a:rPr lang="vi-VN" sz="2394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5304868" y="3088077"/>
            <a:ext cx="1391430" cy="41112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6122">
              <a:buClrTx/>
              <a:defRPr/>
            </a:pPr>
            <a:r>
              <a:rPr lang="vi-VN" sz="2394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Vớt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8112364" y="3095818"/>
            <a:ext cx="2088743" cy="41112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6122">
              <a:buClrTx/>
              <a:defRPr/>
            </a:pPr>
            <a:r>
              <a:rPr lang="vi-VN" sz="2394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 lá dong</a:t>
            </a: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4407052" y="5133960"/>
            <a:ext cx="1969057" cy="41112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6122">
              <a:buClrTx/>
              <a:defRPr/>
            </a:pPr>
            <a:r>
              <a:rPr lang="vi-VN" sz="2394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7109920" y="5136146"/>
            <a:ext cx="2136043" cy="41112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6122">
              <a:buClrTx/>
              <a:defRPr/>
            </a:pPr>
            <a:r>
              <a:rPr lang="vi-VN" sz="2394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Luộc bánh</a:t>
            </a: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058E-6 0 L -0.64143 0.429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72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56E-6 -0.0081 L -0.14123 0.133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2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167E-6 1.48148E-6 L 0.21551 0.436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9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822E-6 -3.7037E-6 L 0.003 0.1324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874E-6 -2.59259E-6 L 0.37632 0.4310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0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754" y="451010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– đáp về việc thường làm trong dịp Tết. Viết vào vở một câu hỏi và một câu trả lời.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4B1165-F7ED-4D96-A945-18A126AAF808}"/>
              </a:ext>
            </a:extLst>
          </p:cNvPr>
          <p:cNvSpPr txBox="1">
            <a:spLocks/>
          </p:cNvSpPr>
          <p:nvPr/>
        </p:nvSpPr>
        <p:spPr>
          <a:xfrm>
            <a:off x="1275754" y="16748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M: 	- Bạn thường làm gì vào dịp Tết?</a:t>
            </a:r>
          </a:p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Vào dịp Tết, mình thường đi thăm họ hàng.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D8590F-4FBC-4514-943C-6F57E4F0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919" y="3268276"/>
            <a:ext cx="2421342" cy="3003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91F0C2-109A-4CE8-A8B0-F97FB841D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919" y="3059536"/>
            <a:ext cx="2421342" cy="34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613011" y="1878187"/>
            <a:ext cx="10679487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vi-VN" sz="8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Thảo luận nhóm</a:t>
            </a:r>
            <a:endParaRPr sz="80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646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355</Words>
  <Application>Microsoft Office PowerPoint</Application>
  <PresentationFormat>Custom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Quicksand Medium</vt:lpstr>
      <vt:lpstr>Arial-Rounded</vt:lpstr>
      <vt:lpstr>Quicksand SemiBold</vt:lpstr>
      <vt:lpstr>Aachen</vt:lpstr>
      <vt:lpstr>Fredoka One</vt:lpstr>
      <vt:lpstr>Arial Rounded MT Bold</vt:lpstr>
      <vt:lpstr>Hammersmith One</vt:lpstr>
      <vt:lpstr>Frankfurter</vt:lpstr>
      <vt:lpstr>Bebas Neue</vt:lpstr>
      <vt:lpstr>Arial</vt:lpstr>
      <vt:lpstr>Fall Vibes Stickers fo Marketing by Slidesgo</vt:lpstr>
      <vt:lpstr>Bài 4:  Tết đến rồi</vt:lpstr>
      <vt:lpstr>Quan sát tranh và thực hiện các yêu cầu:</vt:lpstr>
      <vt:lpstr>Quan sát tranh và thực hiện các yêu cầu:</vt:lpstr>
      <vt:lpstr>Quan sát tranh và thực hiện các yêu cầu:</vt:lpstr>
      <vt:lpstr>PowerPoint Presentation</vt:lpstr>
      <vt:lpstr>Hỏi – đáp về việc thường làm trong dịp Tết. Viết vào vở một câu hỏi và một câu trả lời.</vt:lpstr>
      <vt:lpstr>Thảo luận nhóm</vt:lpstr>
      <vt:lpstr>Củng cố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thơ nguyễn</cp:lastModifiedBy>
  <cp:revision>58</cp:revision>
  <dcterms:modified xsi:type="dcterms:W3CDTF">2022-01-24T10:30:31Z</dcterms:modified>
</cp:coreProperties>
</file>