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33"/>
  </p:notesMasterIdLst>
  <p:sldIdLst>
    <p:sldId id="360" r:id="rId3"/>
    <p:sldId id="361" r:id="rId4"/>
    <p:sldId id="339" r:id="rId5"/>
    <p:sldId id="355" r:id="rId6"/>
    <p:sldId id="356" r:id="rId7"/>
    <p:sldId id="256" r:id="rId8"/>
    <p:sldId id="322" r:id="rId9"/>
    <p:sldId id="340" r:id="rId10"/>
    <p:sldId id="344" r:id="rId11"/>
    <p:sldId id="345" r:id="rId12"/>
    <p:sldId id="341" r:id="rId13"/>
    <p:sldId id="346" r:id="rId14"/>
    <p:sldId id="347" r:id="rId15"/>
    <p:sldId id="342" r:id="rId16"/>
    <p:sldId id="348" r:id="rId17"/>
    <p:sldId id="349" r:id="rId18"/>
    <p:sldId id="343" r:id="rId19"/>
    <p:sldId id="350" r:id="rId20"/>
    <p:sldId id="351" r:id="rId21"/>
    <p:sldId id="336" r:id="rId22"/>
    <p:sldId id="352" r:id="rId23"/>
    <p:sldId id="359" r:id="rId24"/>
    <p:sldId id="353" r:id="rId25"/>
    <p:sldId id="357" r:id="rId26"/>
    <p:sldId id="358" r:id="rId27"/>
    <p:sldId id="337" r:id="rId28"/>
    <p:sldId id="259" r:id="rId29"/>
    <p:sldId id="327" r:id="rId30"/>
    <p:sldId id="328" r:id="rId31"/>
    <p:sldId id="268" r:id="rId32"/>
  </p:sldIdLst>
  <p:sldSz cx="12161838" cy="6858000"/>
  <p:notesSz cx="6858000" cy="9144000"/>
  <p:embeddedFontLst>
    <p:embeddedFont>
      <p:font typeface="Quicksand Medium" charset="-93"/>
      <p:regular r:id="rId34"/>
      <p:bold r:id="rId35"/>
    </p:embeddedFont>
    <p:embeddedFont>
      <p:font typeface="Bebas Neue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Bodoni MT Black" pitchFamily="18" charset="0"/>
      <p:bold r:id="rId41"/>
      <p:boldItalic r:id="rId42"/>
    </p:embeddedFont>
    <p:embeddedFont>
      <p:font typeface="宋体" pitchFamily="2" charset="-122"/>
      <p:regular r:id="rId43"/>
    </p:embeddedFont>
    <p:embeddedFont>
      <p:font typeface="Arial Rounded MT Bold" pitchFamily="34" charset="0"/>
      <p:regular r:id="rId44"/>
    </p:embeddedFont>
    <p:embeddedFont>
      <p:font typeface="Calibri Light" pitchFamily="34" charset="0"/>
      <p:regular r:id="rId45"/>
      <p:italic r:id="rId46"/>
    </p:embeddedFont>
    <p:embeddedFont>
      <p:font typeface="Fredoka One" charset="0"/>
      <p:regular r:id="rId47"/>
    </p:embeddedFont>
    <p:embeddedFont>
      <p:font typeface="Quicksand SemiBold" charset="-93"/>
      <p:regular r:id="rId48"/>
      <p:bold r:id="rId49"/>
    </p:embeddedFont>
    <p:embeddedFont>
      <p:font typeface="Hammersmith One" charset="0"/>
      <p:regular r:id="rId50"/>
    </p:embeddedFont>
    <p:embeddedFont>
      <p:font typeface="Arial-Rounded" pitchFamily="34" charset="-93"/>
      <p:regular r:id="rId51"/>
    </p:embeddedFont>
    <p:embeddedFont>
      <p:font typeface="Aachen" charset="-93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3" autoAdjust="0"/>
  </p:normalViewPr>
  <p:slideViewPr>
    <p:cSldViewPr>
      <p:cViewPr varScale="1">
        <p:scale>
          <a:sx n="60" d="100"/>
          <a:sy n="60" d="100"/>
        </p:scale>
        <p:origin x="-216" y="-8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8938" y="685800"/>
            <a:ext cx="6080125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44883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38940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Giáo viên giáo dục kĩ năng cho HS qua từng HĐ của mỗi người (đọc kĩ SGV)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nào</a:t>
            </a:r>
            <a:r>
              <a:rPr lang="en-US" baseline="0"/>
              <a:t> viết nhanh trong vòng 2 phút sẽ là bạn chiến thắng và đc cộng điểm thi đua hoặc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nói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57615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33120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42362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7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3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2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5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8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0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4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0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47557" y="26075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4880995" y="4367700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5520467" y="3116969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5851706" y="3260583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797583" y="620865"/>
            <a:ext cx="652034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781612" y="1488521"/>
            <a:ext cx="652020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7748" y="476063"/>
            <a:ext cx="95561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4533" y="4367705"/>
            <a:ext cx="652020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05605" y="5977868"/>
            <a:ext cx="2210227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2302" y="776001"/>
            <a:ext cx="1305143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2892" y="4196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1867" y="-3679619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67937" y="5299585"/>
            <a:ext cx="2564002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6475" y="3301501"/>
            <a:ext cx="7515524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11556" y="250063"/>
            <a:ext cx="1478735" cy="1927835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24528" y="5844037"/>
            <a:ext cx="795169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68840" y="6144667"/>
            <a:ext cx="74194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577796" y="5474703"/>
            <a:ext cx="795169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45489" y="359001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46727" y="226005"/>
            <a:ext cx="891787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1647" y="357068"/>
            <a:ext cx="1305143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559C6F32-809B-4A83-821D-D07C0E8E5FD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7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60" r:id="rId4"/>
    <p:sldLayoutId id="2147483675" r:id="rId5"/>
    <p:sldLayoutId id="2147483676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1/20/2022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2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" y="19456"/>
            <a:ext cx="2274089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187214" y="2116390"/>
            <a:ext cx="8411938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MÔN: </a:t>
            </a:r>
            <a:r>
              <a:rPr lang="en-US" sz="3200" b="1" smtClean="0">
                <a:solidFill>
                  <a:srgbClr val="0000FF"/>
                </a:solidFill>
              </a:rPr>
              <a:t>LUYỆN TẬP LỚP </a:t>
            </a:r>
            <a:r>
              <a:rPr lang="en-US" sz="3200" b="1" smtClean="0">
                <a:solidFill>
                  <a:srgbClr val="0000FF"/>
                </a:solidFill>
              </a:rPr>
              <a:t>2</a:t>
            </a:r>
            <a:endParaRPr lang="en-US" sz="32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                                   </a:t>
            </a:r>
            <a:endParaRPr lang="en-US" sz="3600" b="1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2320471" y="478979"/>
            <a:ext cx="8502907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2792900" y="3019576"/>
            <a:ext cx="685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Giáo viên: Nguyễn Thị Ánh Hồng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12786366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638125" y="3481241"/>
            <a:ext cx="1401802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46316" y="3330310"/>
            <a:ext cx="2171172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4840823"/>
            <a:ext cx="2744630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384338" y="4800725"/>
            <a:ext cx="2777501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6562" y="6171784"/>
            <a:ext cx="12161838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6561" y="6307434"/>
            <a:ext cx="12181245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6562" y="6514892"/>
            <a:ext cx="12161838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35" y="666418"/>
            <a:ext cx="1812874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67B88-3860-4D3F-8367-846770B8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Lạc lối giữa mùa hoa xuân">
            <a:extLst>
              <a:ext uri="{FF2B5EF4-FFF2-40B4-BE49-F238E27FC236}">
                <a16:creationId xmlns:a16="http://schemas.microsoft.com/office/drawing/2014/main" xmlns="" id="{114E1D6F-CF70-4FD2-AFA5-6C6E0F2B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0"/>
            <a:ext cx="10329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6883" y="5832592"/>
            <a:ext cx="2968072" cy="52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291" t="-1146" r="-14" b="50315"/>
          <a:stretch/>
        </p:blipFill>
        <p:spPr>
          <a:xfrm>
            <a:off x="2880519" y="1264851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719BB-9080-4B62-A848-08160C91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ảnh mùa hè sôi động, nóng bỏng và tràn đầy sức sống">
            <a:extLst>
              <a:ext uri="{FF2B5EF4-FFF2-40B4-BE49-F238E27FC236}">
                <a16:creationId xmlns:a16="http://schemas.microsoft.com/office/drawing/2014/main" xmlns="" id="{8E5EBFA7-7E7A-4BCA-8B99-DB54D2A3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A576D-1FB1-4A13-96C4-5FB8A57D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iới trẻ Sài Gòn truyền tai nhau trải nghiệm &amp;quot;con đường mùa hè&amp;quot; đẹp nhất  thành phố biển Vũng Tàu - Báo Người lao động">
            <a:extLst>
              <a:ext uri="{FF2B5EF4-FFF2-40B4-BE49-F238E27FC236}">
                <a16:creationId xmlns:a16="http://schemas.microsoft.com/office/drawing/2014/main" xmlns="" id="{71D465CE-43DA-4986-9F2D-80A4BBFF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99719" y="5854416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thu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68" t="49997" r="58209" b="-828"/>
          <a:stretch/>
        </p:blipFill>
        <p:spPr>
          <a:xfrm>
            <a:off x="2880519" y="1428412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68201-976E-4504-8784-C434E29D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u xưa Hà Nội có nhớ | VIETRAVEL">
            <a:extLst>
              <a:ext uri="{FF2B5EF4-FFF2-40B4-BE49-F238E27FC236}">
                <a16:creationId xmlns:a16="http://schemas.microsoft.com/office/drawing/2014/main" xmlns="" id="{7F710958-8F62-44BD-8811-71F17D19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90775-E721-40F2-B491-094FDC14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Góc phố cổ Hà nội vào mùa thu">
            <a:extLst>
              <a:ext uri="{FF2B5EF4-FFF2-40B4-BE49-F238E27FC236}">
                <a16:creationId xmlns:a16="http://schemas.microsoft.com/office/drawing/2014/main" xmlns="" id="{08C320DC-DF42-4B2C-A2CF-DF5C99F6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0"/>
            <a:ext cx="10334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àng cây bờ hồ Hà nội vào thu">
            <a:extLst>
              <a:ext uri="{FF2B5EF4-FFF2-40B4-BE49-F238E27FC236}">
                <a16:creationId xmlns:a16="http://schemas.microsoft.com/office/drawing/2014/main" xmlns="" id="{73A8BF8E-942F-44E4-9A72-1FA7CEEB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6883" y="5854416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đông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756" t="49997" r="521" b="-828"/>
          <a:stretch/>
        </p:blipFill>
        <p:spPr>
          <a:xfrm>
            <a:off x="2880519" y="1428412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6A7E1-5463-4F7F-A049-40118738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ua dong Ha Noi anh 3">
            <a:extLst>
              <a:ext uri="{FF2B5EF4-FFF2-40B4-BE49-F238E27FC236}">
                <a16:creationId xmlns:a16="http://schemas.microsoft.com/office/drawing/2014/main" xmlns="" id="{D307044B-2F2C-4245-9FE9-84746C39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0"/>
            <a:ext cx="1023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30754-DB53-494B-9929-77CD1B26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ãn nhãn cảnh đẹp tuyết rơi ở Sapa 2021 - Vntrip.vn">
            <a:extLst>
              <a:ext uri="{FF2B5EF4-FFF2-40B4-BE49-F238E27FC236}">
                <a16:creationId xmlns:a16="http://schemas.microsoft.com/office/drawing/2014/main" xmlns="" id="{41FA2395-7AE6-47EC-BDB4-6A6200A03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0"/>
            <a:ext cx="1135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675" y="53772"/>
            <a:ext cx="12393512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934" y="1099904"/>
            <a:ext cx="4619904" cy="51239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66901" y="3413808"/>
            <a:ext cx="417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zh-CN" sz="3600" kern="1200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  <a:endParaRPr lang="zh-CN" altLang="en-US" sz="3600" kern="12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7330" y="4764158"/>
            <a:ext cx="417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zh-CN" sz="3600" kern="1200" dirty="0">
                <a:solidFill>
                  <a:prstClr val="white"/>
                </a:solidFill>
                <a:latin typeface="Calibri"/>
                <a:cs typeface="+mn-cs"/>
              </a:rPr>
              <a:t>4</a:t>
            </a:r>
            <a:endParaRPr lang="zh-CN" altLang="en-US" sz="3600" kern="120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87" y="4610515"/>
            <a:ext cx="1094249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87" y="1099902"/>
            <a:ext cx="1094248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03" y="2220349"/>
            <a:ext cx="1094248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907" y="3413805"/>
            <a:ext cx="122806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356986" y="2220349"/>
            <a:ext cx="514868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en-US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 biệt các mùa của miền nam và miền bắc.</a:t>
            </a:r>
            <a:endParaRPr lang="zh-CN" altLang="en-US" sz="3200" b="1" kern="12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374510" y="3661863"/>
            <a:ext cx="51674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en-US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Điền đúng dấu câu phù hợp. </a:t>
            </a:r>
            <a:endParaRPr lang="zh-CN" altLang="en-US" sz="3200" b="1" kern="12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2374509" y="4681942"/>
            <a:ext cx="553521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lang="vi-VN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èn </a:t>
            </a:r>
            <a:r>
              <a:rPr lang="vi-VN" sz="3200" kern="12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luyện phẩm chất tự tin, mạnh dạn </a:t>
            </a:r>
            <a:r>
              <a:rPr lang="vi-VN" sz="3200" kern="12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 </a:t>
            </a:r>
            <a:r>
              <a:rPr lang="en-US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 việc nhóm</a:t>
            </a:r>
            <a:r>
              <a:rPr lang="vi-VN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3200" kern="120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1246" y="1369218"/>
            <a:ext cx="58288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eaLnBrk="0" hangingPunct="0">
              <a:buClrTx/>
              <a:buFontTx/>
              <a:buNone/>
            </a:pPr>
            <a:r>
              <a:rPr lang="en-US" sz="3200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 phân biệt các mùa trong năm.</a:t>
            </a:r>
            <a:endParaRPr lang="zh-CN" altLang="en-US" sz="3200" b="1" kern="1200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4041" y="864551"/>
            <a:ext cx="310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MỤC TIÊU</a:t>
            </a:r>
            <a:endParaRPr lang="en-US" sz="4000" b="1" kern="120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8" y="685800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685800"/>
            <a:ext cx="1135762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 tên mùa và đặc điểm của các mùa ở miền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44D9AE-3CD8-407C-8A24-E90902A0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19" y="1969817"/>
            <a:ext cx="1056640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8" y="685800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685800"/>
            <a:ext cx="1135762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 tên mùa và đặc điểm của các mùa ở miền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44D9AE-3CD8-407C-8A24-E90902A03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" r="50240"/>
          <a:stretch/>
        </p:blipFill>
        <p:spPr>
          <a:xfrm>
            <a:off x="2520573" y="1676400"/>
            <a:ext cx="7120691" cy="4038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050771D-E11A-4B24-A0BB-E0B7E15928CB}"/>
              </a:ext>
            </a:extLst>
          </p:cNvPr>
          <p:cNvSpPr txBox="1">
            <a:spLocks/>
          </p:cNvSpPr>
          <p:nvPr/>
        </p:nvSpPr>
        <p:spPr>
          <a:xfrm>
            <a:off x="4596882" y="5790400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mưa</a:t>
            </a:r>
          </a:p>
        </p:txBody>
      </p:sp>
    </p:spTree>
    <p:extLst>
      <p:ext uri="{BB962C8B-B14F-4D97-AF65-F5344CB8AC3E}">
        <p14:creationId xmlns:p14="http://schemas.microsoft.com/office/powerpoint/2010/main" val="33105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7844F-7723-41D4-A138-EBE8B1AC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ạp bút: Mưa cao nguyên - Báo Gia Lai điện tử - Tin nhanh - Chính xác">
            <a:extLst>
              <a:ext uri="{FF2B5EF4-FFF2-40B4-BE49-F238E27FC236}">
                <a16:creationId xmlns:a16="http://schemas.microsoft.com/office/drawing/2014/main" xmlns="" id="{8EE0B265-22E6-4FC7-94DE-B870F247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8" y="685800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685800"/>
            <a:ext cx="1135762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 tên mùa và đặc điểm của các mùa ở miền Nam.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44D9AE-3CD8-407C-8A24-E90902A03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97" t="-1867" r="1386" b="1867"/>
          <a:stretch/>
        </p:blipFill>
        <p:spPr>
          <a:xfrm>
            <a:off x="2520573" y="1676400"/>
            <a:ext cx="7120691" cy="4038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050771D-E11A-4B24-A0BB-E0B7E15928CB}"/>
              </a:ext>
            </a:extLst>
          </p:cNvPr>
          <p:cNvSpPr txBox="1">
            <a:spLocks/>
          </p:cNvSpPr>
          <p:nvPr/>
        </p:nvSpPr>
        <p:spPr>
          <a:xfrm>
            <a:off x="4596883" y="5790400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khô</a:t>
            </a:r>
          </a:p>
        </p:txBody>
      </p:sp>
    </p:spTree>
    <p:extLst>
      <p:ext uri="{BB962C8B-B14F-4D97-AF65-F5344CB8AC3E}">
        <p14:creationId xmlns:p14="http://schemas.microsoft.com/office/powerpoint/2010/main" val="23289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B735F-2905-468A-AC5B-217F6916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585B6A78-D30E-4F1B-9B30-DDC17DE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CA291-5257-4B4A-A1DC-B29CB241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D66F8503-D62A-44B1-82BD-3022AA4AB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81"/>
            <a:ext cx="12161838" cy="62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119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66" y="239984"/>
            <a:ext cx="11037747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dấu chấm hoặc dấu chấm hỏi thay cho ô vuông.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BB3AB6-3FA6-4B59-9466-9FF3617EE0B5}"/>
              </a:ext>
            </a:extLst>
          </p:cNvPr>
          <p:cNvSpPr/>
          <p:nvPr/>
        </p:nvSpPr>
        <p:spPr>
          <a:xfrm>
            <a:off x="1002911" y="990600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Bắc, mùa nào trời lạnh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C7F6863-1DB5-4D62-A309-780358418EC8}"/>
              </a:ext>
            </a:extLst>
          </p:cNvPr>
          <p:cNvSpPr/>
          <p:nvPr/>
        </p:nvSpPr>
        <p:spPr>
          <a:xfrm>
            <a:off x="1002911" y="1637383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Bắc, mùa đông trời lạnh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C0F89F-113A-435D-AF7C-DC41B863705B}"/>
              </a:ext>
            </a:extLst>
          </p:cNvPr>
          <p:cNvSpPr/>
          <p:nvPr/>
        </p:nvSpPr>
        <p:spPr>
          <a:xfrm>
            <a:off x="1002911" y="2886652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Nam, mưa nhiều vào mùa nào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924A002-65CB-40B7-B0B4-93D291FAF37E}"/>
              </a:ext>
            </a:extLst>
          </p:cNvPr>
          <p:cNvSpPr/>
          <p:nvPr/>
        </p:nvSpPr>
        <p:spPr>
          <a:xfrm>
            <a:off x="1002911" y="3533435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Ở miền Nam, nắng nhiều vào mùa khô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96B8A7B-D548-4BAC-BA24-64B267716FEF}"/>
              </a:ext>
            </a:extLst>
          </p:cNvPr>
          <p:cNvSpPr/>
          <p:nvPr/>
        </p:nvSpPr>
        <p:spPr>
          <a:xfrm>
            <a:off x="1002911" y="4791652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Sau cơn mưa, cây cối như thế nào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9A851FC-5825-443E-A1FB-ADBE85AF61A4}"/>
              </a:ext>
            </a:extLst>
          </p:cNvPr>
          <p:cNvSpPr/>
          <p:nvPr/>
        </p:nvSpPr>
        <p:spPr>
          <a:xfrm>
            <a:off x="1002911" y="5438435"/>
            <a:ext cx="11124001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Sau cơn mưa, cây cối tốt tươi</a:t>
            </a:r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xmlns="" id="{9BD77B48-CBCE-4DA0-BF37-CF969FB47EBE}"/>
              </a:ext>
            </a:extLst>
          </p:cNvPr>
          <p:cNvSpPr/>
          <p:nvPr/>
        </p:nvSpPr>
        <p:spPr>
          <a:xfrm>
            <a:off x="7158603" y="1270436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1115A766-0AE6-4DEC-8C5D-0B0035D8A25D}"/>
              </a:ext>
            </a:extLst>
          </p:cNvPr>
          <p:cNvSpPr/>
          <p:nvPr/>
        </p:nvSpPr>
        <p:spPr>
          <a:xfrm>
            <a:off x="7387203" y="1938340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xmlns="" id="{D671C63B-6B2E-40E5-8BB2-2D4A72B53E6A}"/>
              </a:ext>
            </a:extLst>
          </p:cNvPr>
          <p:cNvSpPr/>
          <p:nvPr/>
        </p:nvSpPr>
        <p:spPr>
          <a:xfrm>
            <a:off x="8671719" y="3200400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5">
            <a:extLst>
              <a:ext uri="{FF2B5EF4-FFF2-40B4-BE49-F238E27FC236}">
                <a16:creationId xmlns:a16="http://schemas.microsoft.com/office/drawing/2014/main" xmlns="" id="{FF7AF97C-E851-4A88-AA36-1F2B9B3F815A}"/>
              </a:ext>
            </a:extLst>
          </p:cNvPr>
          <p:cNvSpPr/>
          <p:nvPr/>
        </p:nvSpPr>
        <p:spPr>
          <a:xfrm>
            <a:off x="8769693" y="3887221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CECAAB55-E67A-4996-BD11-5F80534C9FFA}"/>
              </a:ext>
            </a:extLst>
          </p:cNvPr>
          <p:cNvSpPr/>
          <p:nvPr/>
        </p:nvSpPr>
        <p:spPr>
          <a:xfrm>
            <a:off x="7779087" y="5027042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xmlns="" id="{27B82963-DC60-4460-BC1B-72805268D546}"/>
              </a:ext>
            </a:extLst>
          </p:cNvPr>
          <p:cNvSpPr/>
          <p:nvPr/>
        </p:nvSpPr>
        <p:spPr>
          <a:xfrm>
            <a:off x="6757077" y="5707294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4553" y="4114800"/>
            <a:ext cx="9736531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 nhiều, ban ngày trời nóng, mưa rất ít.</a:t>
            </a:r>
            <a:endParaRPr lang="vi-VN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552" y="5334000"/>
            <a:ext cx="9736531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Ấm áp, nắng nhẹ.</a:t>
            </a:r>
            <a:endParaRPr lang="vi-VN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2" y="417473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976" y="5404300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4553" y="2895600"/>
            <a:ext cx="9736531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Mưa nhiều, mát mẻ.</a:t>
            </a:r>
            <a:endParaRPr lang="vi-VN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08" y="2972555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4552" y="669905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khô ở miền Nam </a:t>
            </a:r>
          </a:p>
          <a:p>
            <a:pPr algn="ctr"/>
            <a:r>
              <a:rPr lang="en-US" sz="4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đặc điểm gì?</a:t>
            </a:r>
            <a:endParaRPr lang="en-US" sz="4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9922" y="2659849"/>
            <a:ext cx="10710184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>
                <a:latin typeface="+mj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Lạnh, khô hanh, rét buốt, trời u ám.</a:t>
            </a:r>
            <a:endParaRPr lang="vi-VN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922" y="5158029"/>
            <a:ext cx="10710184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Nóng bức, có mưa rào.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822" y="2761873"/>
            <a:ext cx="798097" cy="782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63" y="5163010"/>
            <a:ext cx="807556" cy="778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9922" y="3881979"/>
            <a:ext cx="10710184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Se lạnh, bầu trời trong xanh, nắng nhẹ.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363" y="3940541"/>
            <a:ext cx="807556" cy="7783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3119" y="304800"/>
            <a:ext cx="10723918" cy="1784906"/>
          </a:xfrm>
          <a:prstGeom prst="rect">
            <a:avLst/>
          </a:prstGeom>
          <a:solidFill>
            <a:srgbClr val="FFFFFF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5400" b="1">
                <a:latin typeface="+mj-lt"/>
                <a:ea typeface="Arial-Rounded" pitchFamily="34" charset="0"/>
                <a:cs typeface="Arial-Rounded" pitchFamily="34" charset="0"/>
              </a:rPr>
              <a:t>Đâu là đặc điểm thời tiết </a:t>
            </a:r>
          </a:p>
          <a:p>
            <a:pPr algn="ctr"/>
            <a:r>
              <a:rPr lang="en-US" sz="5400" b="1">
                <a:latin typeface="+mj-lt"/>
                <a:ea typeface="Arial-Rounded" pitchFamily="34" charset="0"/>
                <a:cs typeface="Arial-Rounded" pitchFamily="34" charset="0"/>
              </a:rPr>
              <a:t>mùa đông ở miền Bắc?</a:t>
            </a:r>
            <a:endParaRPr lang="en-US" sz="5400" b="1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/>
          <p:cNvSpPr txBox="1">
            <a:spLocks/>
          </p:cNvSpPr>
          <p:nvPr/>
        </p:nvSpPr>
        <p:spPr>
          <a:xfrm>
            <a:off x="2880519" y="685800"/>
            <a:ext cx="683465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80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vi-VN" sz="80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Google Shape;585;p33"/>
          <p:cNvSpPr txBox="1">
            <a:spLocks/>
          </p:cNvSpPr>
          <p:nvPr/>
        </p:nvSpPr>
        <p:spPr>
          <a:xfrm>
            <a:off x="1069568" y="2491800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8800" b="1"/>
              <a:t>GIẢI CÂU ĐỐ</a:t>
            </a:r>
            <a:endParaRPr lang="vi-VN" sz="8800" b="1"/>
          </a:p>
        </p:txBody>
      </p:sp>
    </p:spTree>
    <p:extLst>
      <p:ext uri="{BB962C8B-B14F-4D97-AF65-F5344CB8AC3E}">
        <p14:creationId xmlns:p14="http://schemas.microsoft.com/office/powerpoint/2010/main" val="6603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xmlns="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243844" y="685800"/>
            <a:ext cx="1210800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gì gió rét căm căm</a:t>
            </a:r>
          </a:p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bé phải quằng khăn, đi giày?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xmlns="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3473608" y="3276600"/>
            <a:ext cx="5648471" cy="1816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án: mùa đông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5;p33">
            <a:extLst>
              <a:ext uri="{FF2B5EF4-FFF2-40B4-BE49-F238E27FC236}">
                <a16:creationId xmlns:a16="http://schemas.microsoft.com/office/drawing/2014/main" xmlns="" id="{19955342-BB1B-4921-8D5C-16988E534537}"/>
              </a:ext>
            </a:extLst>
          </p:cNvPr>
          <p:cNvSpPr txBox="1">
            <a:spLocks/>
          </p:cNvSpPr>
          <p:nvPr/>
        </p:nvSpPr>
        <p:spPr>
          <a:xfrm>
            <a:off x="243844" y="685800"/>
            <a:ext cx="12108000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4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Mùa gì cho lá xanh cây.</a:t>
            </a:r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 b="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Cho bé thêm tuổi má hây hây hồng?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Google Shape;585;p33">
            <a:extLst>
              <a:ext uri="{FF2B5EF4-FFF2-40B4-BE49-F238E27FC236}">
                <a16:creationId xmlns:a16="http://schemas.microsoft.com/office/drawing/2014/main" xmlns="" id="{474D69E1-FC48-4527-A809-677836113083}"/>
              </a:ext>
            </a:extLst>
          </p:cNvPr>
          <p:cNvSpPr txBox="1">
            <a:spLocks/>
          </p:cNvSpPr>
          <p:nvPr/>
        </p:nvSpPr>
        <p:spPr>
          <a:xfrm>
            <a:off x="3473608" y="3276600"/>
            <a:ext cx="5648471" cy="1816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331"/>
              </a:spcAft>
            </a:pPr>
            <a:r>
              <a:rPr lang="en-US" sz="480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 án: mùa xuân</a:t>
            </a:r>
            <a:endParaRPr lang="vi-VN" sz="4800">
              <a:solidFill>
                <a:schemeClr val="tx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72359" y="4061913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77679" y="1183352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2: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MÙA NƯỚC LŨ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851541" y="4761800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14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13833" y="1752471"/>
            <a:ext cx="1496842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7814" y="3448979"/>
            <a:ext cx="2878110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9711532" y="4678651"/>
            <a:ext cx="1555311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30CF30-6E9F-41E1-A632-1C911787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719" y="1026862"/>
            <a:ext cx="9559547" cy="55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239984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mùa và đặc điểm của các mùa ở miền Bắc.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99719" y="5873466"/>
            <a:ext cx="296807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30CF30-6E9F-41E1-A632-1C9117879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9277" b="49169"/>
          <a:stretch/>
        </p:blipFill>
        <p:spPr>
          <a:xfrm>
            <a:off x="2880519" y="1428412"/>
            <a:ext cx="5809421" cy="42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A17A0-5A59-4CF0-A4BD-EA195177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ễ hội mùa xuân rộn ràng ở một số quốc gia giữ truyền thống đón Tết Âm lịch  | Thế giới | Tạp chí mặt trận Online">
            <a:extLst>
              <a:ext uri="{FF2B5EF4-FFF2-40B4-BE49-F238E27FC236}">
                <a16:creationId xmlns:a16="http://schemas.microsoft.com/office/drawing/2014/main" xmlns="" id="{EAF89D55-9F94-4683-8B81-035BA94FB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76" y="228600"/>
            <a:ext cx="87860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615</Words>
  <Application>Microsoft Office PowerPoint</Application>
  <PresentationFormat>Custom</PresentationFormat>
  <Paragraphs>76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Quicksand Medium</vt:lpstr>
      <vt:lpstr>Bebas Neue</vt:lpstr>
      <vt:lpstr>Times New Roman</vt:lpstr>
      <vt:lpstr>Calibri</vt:lpstr>
      <vt:lpstr>Bodoni MT Black</vt:lpstr>
      <vt:lpstr>宋体</vt:lpstr>
      <vt:lpstr>Arial Rounded MT Bold</vt:lpstr>
      <vt:lpstr>Calibri Light</vt:lpstr>
      <vt:lpstr>Frankfurter</vt:lpstr>
      <vt:lpstr>Fredoka One</vt:lpstr>
      <vt:lpstr>Quicksand SemiBold</vt:lpstr>
      <vt:lpstr>Hammersmith One</vt:lpstr>
      <vt:lpstr>Arial-Rounded</vt:lpstr>
      <vt:lpstr>Aachen</vt:lpstr>
      <vt:lpstr>Fall Vibes Stickers fo Marketing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 MÙA NƯỚC LŨ</vt:lpstr>
      <vt:lpstr>Nói tên mùa và đặc điểm của các mùa ở miền Bắc.</vt:lpstr>
      <vt:lpstr>Nói tên mùa và đặc điểm của các mùa ở miền Bắc.</vt:lpstr>
      <vt:lpstr>PowerPoint Presentation</vt:lpstr>
      <vt:lpstr>PowerPoint Presentation</vt:lpstr>
      <vt:lpstr>Nói tên mùa và đặc điểm của các mùa ở miền Bắc.</vt:lpstr>
      <vt:lpstr>PowerPoint Presentation</vt:lpstr>
      <vt:lpstr>PowerPoint Presentation</vt:lpstr>
      <vt:lpstr>Nói tên mùa và đặc điểm của các mùa ở miền Bắc.</vt:lpstr>
      <vt:lpstr>PowerPoint Presentation</vt:lpstr>
      <vt:lpstr>PowerPoint Presentation</vt:lpstr>
      <vt:lpstr>Nói tên mùa và đặc điểm của các mùa ở miền Bắc.</vt:lpstr>
      <vt:lpstr>PowerPoint Presentation</vt:lpstr>
      <vt:lpstr>PowerPoint Presentation</vt:lpstr>
      <vt:lpstr>Nêu tên mùa và đặc điểm của các mùa ở miền Nam.</vt:lpstr>
      <vt:lpstr>Nêu tên mùa và đặc điểm của các mùa ở miền Nam.</vt:lpstr>
      <vt:lpstr>PowerPoint Presentation</vt:lpstr>
      <vt:lpstr>Nêu tên mùa và đặc điểm của các mùa ở miền Nam.</vt:lpstr>
      <vt:lpstr>PowerPoint Presentation</vt:lpstr>
      <vt:lpstr>PowerPoint Presentation</vt:lpstr>
      <vt:lpstr>Chọn dấu chấm hoặc dấu chấm hỏi thay cho ô vuông.</vt:lpstr>
      <vt:lpstr>Củng cố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User</cp:lastModifiedBy>
  <cp:revision>47</cp:revision>
  <dcterms:modified xsi:type="dcterms:W3CDTF">2022-01-20T14:04:32Z</dcterms:modified>
</cp:coreProperties>
</file>