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56" r:id="rId2"/>
    <p:sldId id="274" r:id="rId3"/>
    <p:sldId id="257" r:id="rId4"/>
    <p:sldId id="276" r:id="rId5"/>
    <p:sldId id="277" r:id="rId6"/>
    <p:sldId id="281" r:id="rId7"/>
    <p:sldId id="259" r:id="rId8"/>
    <p:sldId id="260" r:id="rId9"/>
    <p:sldId id="261" r:id="rId10"/>
    <p:sldId id="265" r:id="rId11"/>
    <p:sldId id="278" r:id="rId12"/>
    <p:sldId id="266" r:id="rId13"/>
    <p:sldId id="279" r:id="rId14"/>
    <p:sldId id="267" r:id="rId15"/>
    <p:sldId id="268" r:id="rId16"/>
  </p:sldIdLst>
  <p:sldSz cx="12190413" cy="6858000"/>
  <p:notesSz cx="6858000" cy="9144000"/>
  <p:defaultText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ED59D"/>
    <a:srgbClr val="F07E37"/>
    <a:srgbClr val="FF0000"/>
    <a:srgbClr val="CBE5F2"/>
    <a:srgbClr val="FEF8D1"/>
    <a:srgbClr val="A8DDEB"/>
    <a:srgbClr val="00FFFF"/>
    <a:srgbClr val="CCFFFF"/>
    <a:srgbClr val="9966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3250" autoAdjust="0"/>
  </p:normalViewPr>
  <p:slideViewPr>
    <p:cSldViewPr>
      <p:cViewPr varScale="1">
        <p:scale>
          <a:sx n="68" d="100"/>
          <a:sy n="68" d="100"/>
        </p:scale>
        <p:origin x="792" y="7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vi-VN"/>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3BA8805-5741-4239-81DD-68564E069F17}" type="datetimeFigureOut">
              <a:rPr lang="vi-VN" smtClean="0"/>
              <a:t>27/01/2022</a:t>
            </a:fld>
            <a:endParaRPr lang="vi-VN"/>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vi-VN"/>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vi-VN"/>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1564B56-3766-4709-AE9E-B68C39E67D34}" type="slidenum">
              <a:rPr lang="vi-VN" smtClean="0"/>
              <a:t>‹#›</a:t>
            </a:fld>
            <a:endParaRPr lang="vi-VN"/>
          </a:p>
        </p:txBody>
      </p:sp>
    </p:spTree>
    <p:extLst>
      <p:ext uri="{BB962C8B-B14F-4D97-AF65-F5344CB8AC3E}">
        <p14:creationId xmlns:p14="http://schemas.microsoft.com/office/powerpoint/2010/main" val="19521657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1564B56-3766-4709-AE9E-B68C39E67D34}" type="slidenum">
              <a:rPr lang="vi-VN" smtClean="0"/>
              <a:t>1</a:t>
            </a:fld>
            <a:endParaRPr lang="vi-VN"/>
          </a:p>
        </p:txBody>
      </p:sp>
    </p:spTree>
    <p:extLst>
      <p:ext uri="{BB962C8B-B14F-4D97-AF65-F5344CB8AC3E}">
        <p14:creationId xmlns:p14="http://schemas.microsoft.com/office/powerpoint/2010/main" val="26154261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1564B56-3766-4709-AE9E-B68C39E67D34}" type="slidenum">
              <a:rPr lang="vi-VN" smtClean="0"/>
              <a:t>3</a:t>
            </a:fld>
            <a:endParaRPr lang="vi-VN"/>
          </a:p>
        </p:txBody>
      </p:sp>
    </p:spTree>
    <p:extLst>
      <p:ext uri="{BB962C8B-B14F-4D97-AF65-F5344CB8AC3E}">
        <p14:creationId xmlns:p14="http://schemas.microsoft.com/office/powerpoint/2010/main" val="42411105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1564B56-3766-4709-AE9E-B68C39E67D34}" type="slidenum">
              <a:rPr lang="vi-VN" smtClean="0"/>
              <a:t>11</a:t>
            </a:fld>
            <a:endParaRPr lang="vi-VN"/>
          </a:p>
        </p:txBody>
      </p:sp>
    </p:spTree>
    <p:extLst>
      <p:ext uri="{BB962C8B-B14F-4D97-AF65-F5344CB8AC3E}">
        <p14:creationId xmlns:p14="http://schemas.microsoft.com/office/powerpoint/2010/main" val="2570466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1" y="2130426"/>
            <a:ext cx="10361851" cy="1470025"/>
          </a:xfrm>
        </p:spPr>
        <p:txBody>
          <a:bodyPr/>
          <a:lstStyle/>
          <a:p>
            <a:r>
              <a:rPr lang="en-US"/>
              <a:t>Click to edit Master title style</a:t>
            </a:r>
            <a:endParaRPr lang="vi-VN"/>
          </a:p>
        </p:txBody>
      </p:sp>
      <p:sp>
        <p:nvSpPr>
          <p:cNvPr id="3" name="Subtitle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vi-VN"/>
          </a:p>
        </p:txBody>
      </p:sp>
      <p:sp>
        <p:nvSpPr>
          <p:cNvPr id="4" name="Date Placeholder 3"/>
          <p:cNvSpPr>
            <a:spLocks noGrp="1"/>
          </p:cNvSpPr>
          <p:nvPr>
            <p:ph type="dt" sz="half" idx="10"/>
          </p:nvPr>
        </p:nvSpPr>
        <p:spPr/>
        <p:txBody>
          <a:bodyPr/>
          <a:lstStyle/>
          <a:p>
            <a:fld id="{B5F20131-9E6B-4F05-BCF6-B47CA2407A1E}" type="datetimeFigureOut">
              <a:rPr lang="vi-VN" smtClean="0"/>
              <a:t>27/01/2022</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C1E16C95-541A-40AE-8223-578563D04800}" type="slidenum">
              <a:rPr lang="vi-VN" smtClean="0"/>
              <a:t>‹#›</a:t>
            </a:fld>
            <a:endParaRPr lang="vi-VN"/>
          </a:p>
        </p:txBody>
      </p:sp>
    </p:spTree>
    <p:extLst>
      <p:ext uri="{BB962C8B-B14F-4D97-AF65-F5344CB8AC3E}">
        <p14:creationId xmlns:p14="http://schemas.microsoft.com/office/powerpoint/2010/main" val="28879568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10"/>
          </p:nvPr>
        </p:nvSpPr>
        <p:spPr/>
        <p:txBody>
          <a:bodyPr/>
          <a:lstStyle/>
          <a:p>
            <a:fld id="{B5F20131-9E6B-4F05-BCF6-B47CA2407A1E}" type="datetimeFigureOut">
              <a:rPr lang="vi-VN" smtClean="0"/>
              <a:t>27/01/2022</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C1E16C95-541A-40AE-8223-578563D04800}" type="slidenum">
              <a:rPr lang="vi-VN" smtClean="0"/>
              <a:t>‹#›</a:t>
            </a:fld>
            <a:endParaRPr lang="vi-VN"/>
          </a:p>
        </p:txBody>
      </p:sp>
    </p:spTree>
    <p:extLst>
      <p:ext uri="{BB962C8B-B14F-4D97-AF65-F5344CB8AC3E}">
        <p14:creationId xmlns:p14="http://schemas.microsoft.com/office/powerpoint/2010/main" val="9911684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784067" y="274639"/>
            <a:ext cx="3655008" cy="5851525"/>
          </a:xfrm>
        </p:spPr>
        <p:txBody>
          <a:bodyPr vert="eaVert"/>
          <a:lstStyle/>
          <a:p>
            <a:r>
              <a:rPr lang="en-US"/>
              <a:t>Click to edit Master title style</a:t>
            </a:r>
            <a:endParaRPr lang="vi-VN"/>
          </a:p>
        </p:txBody>
      </p:sp>
      <p:sp>
        <p:nvSpPr>
          <p:cNvPr id="3" name="Vertical Text Placeholder 2"/>
          <p:cNvSpPr>
            <a:spLocks noGrp="1"/>
          </p:cNvSpPr>
          <p:nvPr>
            <p:ph type="body" orient="vert" idx="1"/>
          </p:nvPr>
        </p:nvSpPr>
        <p:spPr>
          <a:xfrm>
            <a:off x="812694" y="274639"/>
            <a:ext cx="10768198"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10"/>
          </p:nvPr>
        </p:nvSpPr>
        <p:spPr/>
        <p:txBody>
          <a:bodyPr/>
          <a:lstStyle/>
          <a:p>
            <a:fld id="{B5F20131-9E6B-4F05-BCF6-B47CA2407A1E}" type="datetimeFigureOut">
              <a:rPr lang="vi-VN" smtClean="0"/>
              <a:t>27/01/2022</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C1E16C95-541A-40AE-8223-578563D04800}" type="slidenum">
              <a:rPr lang="vi-VN" smtClean="0"/>
              <a:t>‹#›</a:t>
            </a:fld>
            <a:endParaRPr lang="vi-VN"/>
          </a:p>
        </p:txBody>
      </p:sp>
    </p:spTree>
    <p:extLst>
      <p:ext uri="{BB962C8B-B14F-4D97-AF65-F5344CB8AC3E}">
        <p14:creationId xmlns:p14="http://schemas.microsoft.com/office/powerpoint/2010/main" val="25533927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10"/>
          </p:nvPr>
        </p:nvSpPr>
        <p:spPr/>
        <p:txBody>
          <a:bodyPr/>
          <a:lstStyle/>
          <a:p>
            <a:fld id="{B5F20131-9E6B-4F05-BCF6-B47CA2407A1E}" type="datetimeFigureOut">
              <a:rPr lang="vi-VN" smtClean="0"/>
              <a:t>27/01/2022</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C1E16C95-541A-40AE-8223-578563D04800}" type="slidenum">
              <a:rPr lang="vi-VN" smtClean="0"/>
              <a:t>‹#›</a:t>
            </a:fld>
            <a:endParaRPr lang="vi-VN"/>
          </a:p>
        </p:txBody>
      </p:sp>
    </p:spTree>
    <p:extLst>
      <p:ext uri="{BB962C8B-B14F-4D97-AF65-F5344CB8AC3E}">
        <p14:creationId xmlns:p14="http://schemas.microsoft.com/office/powerpoint/2010/main" val="34356458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59" y="4406901"/>
            <a:ext cx="10361851" cy="1362075"/>
          </a:xfrm>
        </p:spPr>
        <p:txBody>
          <a:bodyPr anchor="t"/>
          <a:lstStyle>
            <a:lvl1pPr algn="l">
              <a:defRPr sz="4000" b="1" cap="all"/>
            </a:lvl1pPr>
          </a:lstStyle>
          <a:p>
            <a:r>
              <a:rPr lang="en-US"/>
              <a:t>Click to edit Master title style</a:t>
            </a:r>
            <a:endParaRPr lang="vi-VN"/>
          </a:p>
        </p:txBody>
      </p:sp>
      <p:sp>
        <p:nvSpPr>
          <p:cNvPr id="3" name="Text Placeholder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5F20131-9E6B-4F05-BCF6-B47CA2407A1E}" type="datetimeFigureOut">
              <a:rPr lang="vi-VN" smtClean="0"/>
              <a:t>27/01/2022</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C1E16C95-541A-40AE-8223-578563D04800}" type="slidenum">
              <a:rPr lang="vi-VN" smtClean="0"/>
              <a:t>‹#›</a:t>
            </a:fld>
            <a:endParaRPr lang="vi-VN"/>
          </a:p>
        </p:txBody>
      </p:sp>
    </p:spTree>
    <p:extLst>
      <p:ext uri="{BB962C8B-B14F-4D97-AF65-F5344CB8AC3E}">
        <p14:creationId xmlns:p14="http://schemas.microsoft.com/office/powerpoint/2010/main" val="314671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Content Placeholder 2"/>
          <p:cNvSpPr>
            <a:spLocks noGrp="1"/>
          </p:cNvSpPr>
          <p:nvPr>
            <p:ph sz="half" idx="1"/>
          </p:nvPr>
        </p:nvSpPr>
        <p:spPr>
          <a:xfrm>
            <a:off x="812695" y="1600201"/>
            <a:ext cx="721054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Content Placeholder 3"/>
          <p:cNvSpPr>
            <a:spLocks noGrp="1"/>
          </p:cNvSpPr>
          <p:nvPr>
            <p:ph sz="half" idx="2"/>
          </p:nvPr>
        </p:nvSpPr>
        <p:spPr>
          <a:xfrm>
            <a:off x="8226413" y="1600201"/>
            <a:ext cx="721266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Date Placeholder 4"/>
          <p:cNvSpPr>
            <a:spLocks noGrp="1"/>
          </p:cNvSpPr>
          <p:nvPr>
            <p:ph type="dt" sz="half" idx="10"/>
          </p:nvPr>
        </p:nvSpPr>
        <p:spPr/>
        <p:txBody>
          <a:bodyPr/>
          <a:lstStyle/>
          <a:p>
            <a:fld id="{B5F20131-9E6B-4F05-BCF6-B47CA2407A1E}" type="datetimeFigureOut">
              <a:rPr lang="vi-VN" smtClean="0"/>
              <a:t>27/01/2022</a:t>
            </a:fld>
            <a:endParaRPr lang="vi-VN"/>
          </a:p>
        </p:txBody>
      </p:sp>
      <p:sp>
        <p:nvSpPr>
          <p:cNvPr id="6" name="Footer Placeholder 5"/>
          <p:cNvSpPr>
            <a:spLocks noGrp="1"/>
          </p:cNvSpPr>
          <p:nvPr>
            <p:ph type="ftr" sz="quarter" idx="11"/>
          </p:nvPr>
        </p:nvSpPr>
        <p:spPr/>
        <p:txBody>
          <a:bodyPr/>
          <a:lstStyle/>
          <a:p>
            <a:endParaRPr lang="vi-VN"/>
          </a:p>
        </p:txBody>
      </p:sp>
      <p:sp>
        <p:nvSpPr>
          <p:cNvPr id="7" name="Slide Number Placeholder 6"/>
          <p:cNvSpPr>
            <a:spLocks noGrp="1"/>
          </p:cNvSpPr>
          <p:nvPr>
            <p:ph type="sldNum" sz="quarter" idx="12"/>
          </p:nvPr>
        </p:nvSpPr>
        <p:spPr/>
        <p:txBody>
          <a:bodyPr/>
          <a:lstStyle/>
          <a:p>
            <a:fld id="{C1E16C95-541A-40AE-8223-578563D04800}" type="slidenum">
              <a:rPr lang="vi-VN" smtClean="0"/>
              <a:t>‹#›</a:t>
            </a:fld>
            <a:endParaRPr lang="vi-VN"/>
          </a:p>
        </p:txBody>
      </p:sp>
    </p:spTree>
    <p:extLst>
      <p:ext uri="{BB962C8B-B14F-4D97-AF65-F5344CB8AC3E}">
        <p14:creationId xmlns:p14="http://schemas.microsoft.com/office/powerpoint/2010/main" val="17679000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521" y="274638"/>
            <a:ext cx="10971372" cy="1143000"/>
          </a:xfrm>
        </p:spPr>
        <p:txBody>
          <a:bodyPr/>
          <a:lstStyle>
            <a:lvl1pPr>
              <a:defRPr/>
            </a:lvl1pPr>
          </a:lstStyle>
          <a:p>
            <a:r>
              <a:rPr lang="en-US"/>
              <a:t>Click to edit Master title style</a:t>
            </a:r>
            <a:endParaRPr lang="vi-VN"/>
          </a:p>
        </p:txBody>
      </p:sp>
      <p:sp>
        <p:nvSpPr>
          <p:cNvPr id="3" name="Text Placeholder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Text Placeholder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7" name="Date Placeholder 6"/>
          <p:cNvSpPr>
            <a:spLocks noGrp="1"/>
          </p:cNvSpPr>
          <p:nvPr>
            <p:ph type="dt" sz="half" idx="10"/>
          </p:nvPr>
        </p:nvSpPr>
        <p:spPr/>
        <p:txBody>
          <a:bodyPr/>
          <a:lstStyle/>
          <a:p>
            <a:fld id="{B5F20131-9E6B-4F05-BCF6-B47CA2407A1E}" type="datetimeFigureOut">
              <a:rPr lang="vi-VN" smtClean="0"/>
              <a:t>27/01/2022</a:t>
            </a:fld>
            <a:endParaRPr lang="vi-VN"/>
          </a:p>
        </p:txBody>
      </p:sp>
      <p:sp>
        <p:nvSpPr>
          <p:cNvPr id="8" name="Footer Placeholder 7"/>
          <p:cNvSpPr>
            <a:spLocks noGrp="1"/>
          </p:cNvSpPr>
          <p:nvPr>
            <p:ph type="ftr" sz="quarter" idx="11"/>
          </p:nvPr>
        </p:nvSpPr>
        <p:spPr/>
        <p:txBody>
          <a:bodyPr/>
          <a:lstStyle/>
          <a:p>
            <a:endParaRPr lang="vi-VN"/>
          </a:p>
        </p:txBody>
      </p:sp>
      <p:sp>
        <p:nvSpPr>
          <p:cNvPr id="9" name="Slide Number Placeholder 8"/>
          <p:cNvSpPr>
            <a:spLocks noGrp="1"/>
          </p:cNvSpPr>
          <p:nvPr>
            <p:ph type="sldNum" sz="quarter" idx="12"/>
          </p:nvPr>
        </p:nvSpPr>
        <p:spPr/>
        <p:txBody>
          <a:bodyPr/>
          <a:lstStyle/>
          <a:p>
            <a:fld id="{C1E16C95-541A-40AE-8223-578563D04800}" type="slidenum">
              <a:rPr lang="vi-VN" smtClean="0"/>
              <a:t>‹#›</a:t>
            </a:fld>
            <a:endParaRPr lang="vi-VN"/>
          </a:p>
        </p:txBody>
      </p:sp>
    </p:spTree>
    <p:extLst>
      <p:ext uri="{BB962C8B-B14F-4D97-AF65-F5344CB8AC3E}">
        <p14:creationId xmlns:p14="http://schemas.microsoft.com/office/powerpoint/2010/main" val="5356673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Date Placeholder 2"/>
          <p:cNvSpPr>
            <a:spLocks noGrp="1"/>
          </p:cNvSpPr>
          <p:nvPr>
            <p:ph type="dt" sz="half" idx="10"/>
          </p:nvPr>
        </p:nvSpPr>
        <p:spPr/>
        <p:txBody>
          <a:bodyPr/>
          <a:lstStyle/>
          <a:p>
            <a:fld id="{B5F20131-9E6B-4F05-BCF6-B47CA2407A1E}" type="datetimeFigureOut">
              <a:rPr lang="vi-VN" smtClean="0"/>
              <a:t>27/01/2022</a:t>
            </a:fld>
            <a:endParaRPr lang="vi-VN"/>
          </a:p>
        </p:txBody>
      </p:sp>
      <p:sp>
        <p:nvSpPr>
          <p:cNvPr id="4" name="Footer Placeholder 3"/>
          <p:cNvSpPr>
            <a:spLocks noGrp="1"/>
          </p:cNvSpPr>
          <p:nvPr>
            <p:ph type="ftr" sz="quarter" idx="11"/>
          </p:nvPr>
        </p:nvSpPr>
        <p:spPr/>
        <p:txBody>
          <a:bodyPr/>
          <a:lstStyle/>
          <a:p>
            <a:endParaRPr lang="vi-VN"/>
          </a:p>
        </p:txBody>
      </p:sp>
      <p:sp>
        <p:nvSpPr>
          <p:cNvPr id="5" name="Slide Number Placeholder 4"/>
          <p:cNvSpPr>
            <a:spLocks noGrp="1"/>
          </p:cNvSpPr>
          <p:nvPr>
            <p:ph type="sldNum" sz="quarter" idx="12"/>
          </p:nvPr>
        </p:nvSpPr>
        <p:spPr/>
        <p:txBody>
          <a:bodyPr/>
          <a:lstStyle/>
          <a:p>
            <a:fld id="{C1E16C95-541A-40AE-8223-578563D04800}" type="slidenum">
              <a:rPr lang="vi-VN" smtClean="0"/>
              <a:t>‹#›</a:t>
            </a:fld>
            <a:endParaRPr lang="vi-VN"/>
          </a:p>
        </p:txBody>
      </p:sp>
    </p:spTree>
    <p:extLst>
      <p:ext uri="{BB962C8B-B14F-4D97-AF65-F5344CB8AC3E}">
        <p14:creationId xmlns:p14="http://schemas.microsoft.com/office/powerpoint/2010/main" val="26124578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5F20131-9E6B-4F05-BCF6-B47CA2407A1E}" type="datetimeFigureOut">
              <a:rPr lang="vi-VN" smtClean="0"/>
              <a:t>27/01/2022</a:t>
            </a:fld>
            <a:endParaRPr lang="vi-VN"/>
          </a:p>
        </p:txBody>
      </p:sp>
      <p:sp>
        <p:nvSpPr>
          <p:cNvPr id="3" name="Footer Placeholder 2"/>
          <p:cNvSpPr>
            <a:spLocks noGrp="1"/>
          </p:cNvSpPr>
          <p:nvPr>
            <p:ph type="ftr" sz="quarter" idx="11"/>
          </p:nvPr>
        </p:nvSpPr>
        <p:spPr/>
        <p:txBody>
          <a:bodyPr/>
          <a:lstStyle/>
          <a:p>
            <a:endParaRPr lang="vi-VN"/>
          </a:p>
        </p:txBody>
      </p:sp>
      <p:sp>
        <p:nvSpPr>
          <p:cNvPr id="4" name="Slide Number Placeholder 3"/>
          <p:cNvSpPr>
            <a:spLocks noGrp="1"/>
          </p:cNvSpPr>
          <p:nvPr>
            <p:ph type="sldNum" sz="quarter" idx="12"/>
          </p:nvPr>
        </p:nvSpPr>
        <p:spPr/>
        <p:txBody>
          <a:bodyPr/>
          <a:lstStyle/>
          <a:p>
            <a:fld id="{C1E16C95-541A-40AE-8223-578563D04800}" type="slidenum">
              <a:rPr lang="vi-VN" smtClean="0"/>
              <a:t>‹#›</a:t>
            </a:fld>
            <a:endParaRPr lang="vi-VN"/>
          </a:p>
        </p:txBody>
      </p:sp>
    </p:spTree>
    <p:extLst>
      <p:ext uri="{BB962C8B-B14F-4D97-AF65-F5344CB8AC3E}">
        <p14:creationId xmlns:p14="http://schemas.microsoft.com/office/powerpoint/2010/main" val="7292583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1" y="273050"/>
            <a:ext cx="4010562" cy="1162050"/>
          </a:xfrm>
        </p:spPr>
        <p:txBody>
          <a:bodyPr anchor="b"/>
          <a:lstStyle>
            <a:lvl1pPr algn="l">
              <a:defRPr sz="2000" b="1"/>
            </a:lvl1pPr>
          </a:lstStyle>
          <a:p>
            <a:r>
              <a:rPr lang="en-US"/>
              <a:t>Click to edit Master title style</a:t>
            </a:r>
            <a:endParaRPr lang="vi-VN"/>
          </a:p>
        </p:txBody>
      </p:sp>
      <p:sp>
        <p:nvSpPr>
          <p:cNvPr id="3" name="Content Placeholder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Text Placeholder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5F20131-9E6B-4F05-BCF6-B47CA2407A1E}" type="datetimeFigureOut">
              <a:rPr lang="vi-VN" smtClean="0"/>
              <a:t>27/01/2022</a:t>
            </a:fld>
            <a:endParaRPr lang="vi-VN"/>
          </a:p>
        </p:txBody>
      </p:sp>
      <p:sp>
        <p:nvSpPr>
          <p:cNvPr id="6" name="Footer Placeholder 5"/>
          <p:cNvSpPr>
            <a:spLocks noGrp="1"/>
          </p:cNvSpPr>
          <p:nvPr>
            <p:ph type="ftr" sz="quarter" idx="11"/>
          </p:nvPr>
        </p:nvSpPr>
        <p:spPr/>
        <p:txBody>
          <a:bodyPr/>
          <a:lstStyle/>
          <a:p>
            <a:endParaRPr lang="vi-VN"/>
          </a:p>
        </p:txBody>
      </p:sp>
      <p:sp>
        <p:nvSpPr>
          <p:cNvPr id="7" name="Slide Number Placeholder 6"/>
          <p:cNvSpPr>
            <a:spLocks noGrp="1"/>
          </p:cNvSpPr>
          <p:nvPr>
            <p:ph type="sldNum" sz="quarter" idx="12"/>
          </p:nvPr>
        </p:nvSpPr>
        <p:spPr/>
        <p:txBody>
          <a:bodyPr/>
          <a:lstStyle/>
          <a:p>
            <a:fld id="{C1E16C95-541A-40AE-8223-578563D04800}" type="slidenum">
              <a:rPr lang="vi-VN" smtClean="0"/>
              <a:t>‹#›</a:t>
            </a:fld>
            <a:endParaRPr lang="vi-VN"/>
          </a:p>
        </p:txBody>
      </p:sp>
    </p:spTree>
    <p:extLst>
      <p:ext uri="{BB962C8B-B14F-4D97-AF65-F5344CB8AC3E}">
        <p14:creationId xmlns:p14="http://schemas.microsoft.com/office/powerpoint/2010/main" val="33404203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0600"/>
            <a:ext cx="7314248" cy="566738"/>
          </a:xfrm>
        </p:spPr>
        <p:txBody>
          <a:bodyPr anchor="b"/>
          <a:lstStyle>
            <a:lvl1pPr algn="l">
              <a:defRPr sz="2000" b="1"/>
            </a:lvl1pPr>
          </a:lstStyle>
          <a:p>
            <a:r>
              <a:rPr lang="en-US"/>
              <a:t>Click to edit Master title style</a:t>
            </a:r>
            <a:endParaRPr lang="vi-VN"/>
          </a:p>
        </p:txBody>
      </p:sp>
      <p:sp>
        <p:nvSpPr>
          <p:cNvPr id="3" name="Picture Placeholder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vi-VN"/>
          </a:p>
        </p:txBody>
      </p:sp>
      <p:sp>
        <p:nvSpPr>
          <p:cNvPr id="4" name="Text Placeholder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5F20131-9E6B-4F05-BCF6-B47CA2407A1E}" type="datetimeFigureOut">
              <a:rPr lang="vi-VN" smtClean="0"/>
              <a:t>27/01/2022</a:t>
            </a:fld>
            <a:endParaRPr lang="vi-VN"/>
          </a:p>
        </p:txBody>
      </p:sp>
      <p:sp>
        <p:nvSpPr>
          <p:cNvPr id="6" name="Footer Placeholder 5"/>
          <p:cNvSpPr>
            <a:spLocks noGrp="1"/>
          </p:cNvSpPr>
          <p:nvPr>
            <p:ph type="ftr" sz="quarter" idx="11"/>
          </p:nvPr>
        </p:nvSpPr>
        <p:spPr/>
        <p:txBody>
          <a:bodyPr/>
          <a:lstStyle/>
          <a:p>
            <a:endParaRPr lang="vi-VN"/>
          </a:p>
        </p:txBody>
      </p:sp>
      <p:sp>
        <p:nvSpPr>
          <p:cNvPr id="7" name="Slide Number Placeholder 6"/>
          <p:cNvSpPr>
            <a:spLocks noGrp="1"/>
          </p:cNvSpPr>
          <p:nvPr>
            <p:ph type="sldNum" sz="quarter" idx="12"/>
          </p:nvPr>
        </p:nvSpPr>
        <p:spPr/>
        <p:txBody>
          <a:bodyPr/>
          <a:lstStyle/>
          <a:p>
            <a:fld id="{C1E16C95-541A-40AE-8223-578563D04800}" type="slidenum">
              <a:rPr lang="vi-VN" smtClean="0"/>
              <a:t>‹#›</a:t>
            </a:fld>
            <a:endParaRPr lang="vi-VN"/>
          </a:p>
        </p:txBody>
      </p:sp>
    </p:spTree>
    <p:extLst>
      <p:ext uri="{BB962C8B-B14F-4D97-AF65-F5344CB8AC3E}">
        <p14:creationId xmlns:p14="http://schemas.microsoft.com/office/powerpoint/2010/main" val="20688740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en-US"/>
              <a:t>Click to edit Master title style</a:t>
            </a:r>
            <a:endParaRPr lang="vi-VN"/>
          </a:p>
        </p:txBody>
      </p:sp>
      <p:sp>
        <p:nvSpPr>
          <p:cNvPr id="3" name="Text Placeholder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2"/>
          </p:nvPr>
        </p:nvSpPr>
        <p:spPr>
          <a:xfrm>
            <a:off x="609521"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5F20131-9E6B-4F05-BCF6-B47CA2407A1E}" type="datetimeFigureOut">
              <a:rPr lang="vi-VN" smtClean="0"/>
              <a:t>27/01/2022</a:t>
            </a:fld>
            <a:endParaRPr lang="vi-VN"/>
          </a:p>
        </p:txBody>
      </p:sp>
      <p:sp>
        <p:nvSpPr>
          <p:cNvPr id="5" name="Footer Placeholder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vi-VN"/>
          </a:p>
        </p:txBody>
      </p:sp>
      <p:sp>
        <p:nvSpPr>
          <p:cNvPr id="6" name="Slide Number Placeholder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E16C95-541A-40AE-8223-578563D04800}" type="slidenum">
              <a:rPr lang="vi-VN" smtClean="0"/>
              <a:t>‹#›</a:t>
            </a:fld>
            <a:endParaRPr lang="vi-VN"/>
          </a:p>
        </p:txBody>
      </p:sp>
    </p:spTree>
    <p:extLst>
      <p:ext uri="{BB962C8B-B14F-4D97-AF65-F5344CB8AC3E}">
        <p14:creationId xmlns:p14="http://schemas.microsoft.com/office/powerpoint/2010/main" val="345418726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5.png"/><Relationship Id="rId1" Type="http://schemas.openxmlformats.org/officeDocument/2006/relationships/slideLayout" Target="../slideLayouts/slideLayout7.xml"/><Relationship Id="rId5" Type="http://schemas.openxmlformats.org/officeDocument/2006/relationships/image" Target="../media/image22.png"/><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26.png"/><Relationship Id="rId3" Type="http://schemas.openxmlformats.org/officeDocument/2006/relationships/image" Target="../media/image9.png"/><Relationship Id="rId7" Type="http://schemas.openxmlformats.org/officeDocument/2006/relationships/image" Target="../media/image11.png"/><Relationship Id="rId12" Type="http://schemas.microsoft.com/office/2007/relationships/hdphoto" Target="../media/hdphoto3.wdp"/><Relationship Id="rId2" Type="http://schemas.openxmlformats.org/officeDocument/2006/relationships/image" Target="../media/image8.png"/><Relationship Id="rId1" Type="http://schemas.openxmlformats.org/officeDocument/2006/relationships/slideLayout" Target="../slideLayouts/slideLayout6.xml"/><Relationship Id="rId6" Type="http://schemas.openxmlformats.org/officeDocument/2006/relationships/image" Target="../media/image24.png"/><Relationship Id="rId11" Type="http://schemas.openxmlformats.org/officeDocument/2006/relationships/image" Target="../media/image25.png"/><Relationship Id="rId5" Type="http://schemas.openxmlformats.org/officeDocument/2006/relationships/image" Target="../media/image10.png"/><Relationship Id="rId10" Type="http://schemas.openxmlformats.org/officeDocument/2006/relationships/image" Target="../media/image14.png"/><Relationship Id="rId4" Type="http://schemas.openxmlformats.org/officeDocument/2006/relationships/image" Target="../media/image7.png"/><Relationship Id="rId9" Type="http://schemas.openxmlformats.org/officeDocument/2006/relationships/image" Target="../media/image13.png"/><Relationship Id="rId14" Type="http://schemas.microsoft.com/office/2007/relationships/hdphoto" Target="../media/hdphoto4.wdp"/></Relationships>
</file>

<file path=ppt/slides/_rels/slide15.xml.rels><?xml version="1.0" encoding="UTF-8" standalone="yes"?>
<Relationships xmlns="http://schemas.openxmlformats.org/package/2006/relationships"><Relationship Id="rId3" Type="http://schemas.openxmlformats.org/officeDocument/2006/relationships/image" Target="../media/image28.gif"/><Relationship Id="rId2" Type="http://schemas.openxmlformats.org/officeDocument/2006/relationships/image" Target="../media/image27.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7.xml"/><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 Id="rId9"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15.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7.png"/><Relationship Id="rId4" Type="http://schemas.microsoft.com/office/2007/relationships/hdphoto" Target="../media/hdphoto2.wdp"/></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Google Shape;88;p1"/>
          <p:cNvSpPr txBox="1"/>
          <p:nvPr/>
        </p:nvSpPr>
        <p:spPr>
          <a:xfrm>
            <a:off x="1774726" y="836712"/>
            <a:ext cx="8064896" cy="3393206"/>
          </a:xfrm>
          <a:prstGeom prst="rect">
            <a:avLst/>
          </a:prstGeom>
          <a:noFill/>
          <a:ln>
            <a:noFill/>
          </a:ln>
        </p:spPr>
        <p:txBody>
          <a:bodyPr spcFirstLastPara="1" wrap="square" lIns="68569" tIns="34275" rIns="68569" bIns="34275" anchor="t" anchorCtr="0">
            <a:spAutoFit/>
          </a:bodyPr>
          <a:lstStyle/>
          <a:p>
            <a:pPr algn="ctr"/>
            <a:r>
              <a:rPr lang="en-US" sz="7200" b="1" dirty="0">
                <a:solidFill>
                  <a:srgbClr val="0000FF"/>
                </a:solidFill>
                <a:effectLst>
                  <a:outerShdw blurRad="38100" dist="38100" dir="2700000" algn="tl">
                    <a:srgbClr val="000000">
                      <a:alpha val="43137"/>
                    </a:srgbClr>
                  </a:outerShdw>
                </a:effectLst>
                <a:latin typeface="Times New Roman" pitchFamily="18" charset="0"/>
                <a:cs typeface="Times New Roman" pitchFamily="18" charset="0"/>
                <a:sym typeface="Arial"/>
              </a:rPr>
              <a:t>CHÀO MỪNG CÁC </a:t>
            </a:r>
            <a:r>
              <a:rPr lang="en-US" sz="7200" b="1" dirty="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EM</a:t>
            </a:r>
            <a:r>
              <a:rPr lang="en-US" sz="7200" b="1" dirty="0">
                <a:solidFill>
                  <a:srgbClr val="0000FF"/>
                </a:solidFill>
                <a:effectLst>
                  <a:outerShdw blurRad="38100" dist="38100" dir="2700000" algn="tl">
                    <a:srgbClr val="000000">
                      <a:alpha val="43137"/>
                    </a:srgbClr>
                  </a:outerShdw>
                </a:effectLst>
                <a:latin typeface="Times New Roman" pitchFamily="18" charset="0"/>
                <a:cs typeface="Times New Roman" pitchFamily="18" charset="0"/>
                <a:sym typeface="Arial"/>
              </a:rPr>
              <a:t> ĐẾN VỚI TIẾT HỌC</a:t>
            </a:r>
            <a:endParaRPr sz="7200" b="1" dirty="0">
              <a:solidFill>
                <a:srgbClr val="0000FF"/>
              </a:solidFill>
              <a:effectLst>
                <a:outerShdw blurRad="38100" dist="38100" dir="2700000" algn="tl">
                  <a:srgbClr val="000000">
                    <a:alpha val="43137"/>
                  </a:srgbClr>
                </a:outerShdw>
              </a:effectLst>
              <a:latin typeface="Times New Roman" pitchFamily="18" charset="0"/>
              <a:cs typeface="Times New Roman" pitchFamily="18" charset="0"/>
              <a:sym typeface="Arial"/>
            </a:endParaRPr>
          </a:p>
        </p:txBody>
      </p:sp>
      <p:sp>
        <p:nvSpPr>
          <p:cNvPr id="3" name="TextBox 2">
            <a:extLst>
              <a:ext uri="{FF2B5EF4-FFF2-40B4-BE49-F238E27FC236}">
                <a16:creationId xmlns:a16="http://schemas.microsoft.com/office/drawing/2014/main" id="{EE944047-C68C-4EC8-9E2D-E59D7131CE69}"/>
              </a:ext>
            </a:extLst>
          </p:cNvPr>
          <p:cNvSpPr txBox="1"/>
          <p:nvPr/>
        </p:nvSpPr>
        <p:spPr>
          <a:xfrm>
            <a:off x="6959303" y="4365104"/>
            <a:ext cx="2304256" cy="646331"/>
          </a:xfrm>
          <a:prstGeom prst="rect">
            <a:avLst/>
          </a:prstGeom>
          <a:noFill/>
        </p:spPr>
        <p:txBody>
          <a:bodyPr wrap="square" rtlCol="0">
            <a:spAutoFit/>
          </a:bodyPr>
          <a:lstStyle/>
          <a:p>
            <a:r>
              <a:rPr lang="vi-VN" sz="3600" dirty="0" smtClean="0">
                <a:solidFill>
                  <a:srgbClr val="FF0000"/>
                </a:solidFill>
                <a:latin typeface="Arial" panose="020B0604020202020204" pitchFamily="34" charset="0"/>
                <a:cs typeface="Arial" panose="020B0604020202020204" pitchFamily="34" charset="0"/>
              </a:rPr>
              <a:t>Chu Hà</a:t>
            </a:r>
            <a:endParaRPr lang="en-US" sz="3600" dirty="0">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8134333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mph" presetSubtype="10" repeatCount="indefinite" fill="hold" grpId="0" nodeType="withEffect">
                                  <p:stCondLst>
                                    <p:cond delay="0"/>
                                  </p:stCondLst>
                                  <p:childTnLst>
                                    <p:animClr clrSpc="hsl" dir="ccw">
                                      <p:cBhvr override="childStyle">
                                        <p:cTn id="6" dur="2000" fill="hold"/>
                                        <p:tgtEl>
                                          <p:spTgt spid="4"/>
                                        </p:tgtEl>
                                        <p:attrNameLst>
                                          <p:attrName>style.color</p:attrName>
                                        </p:attrNameLst>
                                      </p:cBhvr>
                                      <p:to>
                                        <a:srgbClr val="FF0000"/>
                                      </p:to>
                                    </p:animClr>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78FA08B5-1B84-4DF3-AFB8-731A799FAC7A}"/>
              </a:ext>
            </a:extLst>
          </p:cNvPr>
          <p:cNvGrpSpPr/>
          <p:nvPr/>
        </p:nvGrpSpPr>
        <p:grpSpPr>
          <a:xfrm>
            <a:off x="982638" y="230687"/>
            <a:ext cx="10786118" cy="678033"/>
            <a:chOff x="1253941" y="511805"/>
            <a:chExt cx="10786118" cy="678033"/>
          </a:xfrm>
        </p:grpSpPr>
        <p:grpSp>
          <p:nvGrpSpPr>
            <p:cNvPr id="5" name="Group 4">
              <a:extLst>
                <a:ext uri="{FF2B5EF4-FFF2-40B4-BE49-F238E27FC236}">
                  <a16:creationId xmlns:a16="http://schemas.microsoft.com/office/drawing/2014/main" id="{061BCF77-6C9D-466D-8F9E-D757D2EDC810}"/>
                </a:ext>
              </a:extLst>
            </p:cNvPr>
            <p:cNvGrpSpPr/>
            <p:nvPr/>
          </p:nvGrpSpPr>
          <p:grpSpPr>
            <a:xfrm>
              <a:off x="1253941" y="554838"/>
              <a:ext cx="654049" cy="635000"/>
              <a:chOff x="7934325" y="85725"/>
              <a:chExt cx="654049" cy="635000"/>
            </a:xfrm>
          </p:grpSpPr>
          <p:sp>
            <p:nvSpPr>
              <p:cNvPr id="7" name="Oval 6">
                <a:extLst>
                  <a:ext uri="{FF2B5EF4-FFF2-40B4-BE49-F238E27FC236}">
                    <a16:creationId xmlns:a16="http://schemas.microsoft.com/office/drawing/2014/main" id="{DFA99EFB-65B9-4645-8D10-7FBE0B17E0F1}"/>
                  </a:ext>
                </a:extLst>
              </p:cNvPr>
              <p:cNvSpPr/>
              <p:nvPr/>
            </p:nvSpPr>
            <p:spPr>
              <a:xfrm>
                <a:off x="8001000" y="152400"/>
                <a:ext cx="520700" cy="495300"/>
              </a:xfrm>
              <a:prstGeom prst="ellipse">
                <a:avLst/>
              </a:prstGeom>
              <a:solidFill>
                <a:srgbClr val="FFC000"/>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solidFill>
                      <a:sysClr val="windowText" lastClr="000000"/>
                    </a:solidFill>
                    <a:latin typeface="Arial" panose="020B0604020202020204" pitchFamily="34" charset="0"/>
                    <a:cs typeface="Arial" panose="020B0604020202020204" pitchFamily="34" charset="0"/>
                  </a:rPr>
                  <a:t>3</a:t>
                </a:r>
                <a:endParaRPr lang="vi-VN" sz="2800" b="1" dirty="0">
                  <a:solidFill>
                    <a:sysClr val="windowText" lastClr="000000"/>
                  </a:solidFill>
                  <a:latin typeface="Arial" panose="020B0604020202020204" pitchFamily="34" charset="0"/>
                  <a:cs typeface="Arial" panose="020B0604020202020204" pitchFamily="34" charset="0"/>
                </a:endParaRPr>
              </a:p>
            </p:txBody>
          </p:sp>
          <p:sp>
            <p:nvSpPr>
              <p:cNvPr id="8" name="Oval 7">
                <a:extLst>
                  <a:ext uri="{FF2B5EF4-FFF2-40B4-BE49-F238E27FC236}">
                    <a16:creationId xmlns:a16="http://schemas.microsoft.com/office/drawing/2014/main" id="{0C76A3B2-AD5D-4C2B-8887-860269EC5C94}"/>
                  </a:ext>
                </a:extLst>
              </p:cNvPr>
              <p:cNvSpPr/>
              <p:nvPr/>
            </p:nvSpPr>
            <p:spPr>
              <a:xfrm>
                <a:off x="7934325" y="85725"/>
                <a:ext cx="654049" cy="635000"/>
              </a:xfrm>
              <a:prstGeom prst="ellipse">
                <a:avLst/>
              </a:prstGeom>
              <a:no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latin typeface="Arial" panose="020B0604020202020204" pitchFamily="34" charset="0"/>
                  <a:cs typeface="Arial" panose="020B0604020202020204" pitchFamily="34" charset="0"/>
                </a:endParaRPr>
              </a:p>
            </p:txBody>
          </p:sp>
        </p:grpSp>
        <p:sp>
          <p:nvSpPr>
            <p:cNvPr id="6" name="TextBox 5">
              <a:extLst>
                <a:ext uri="{FF2B5EF4-FFF2-40B4-BE49-F238E27FC236}">
                  <a16:creationId xmlns:a16="http://schemas.microsoft.com/office/drawing/2014/main" id="{5CFA28A6-F6F3-4BF8-975D-4AEA6514B6FD}"/>
                </a:ext>
              </a:extLst>
            </p:cNvPr>
            <p:cNvSpPr txBox="1"/>
            <p:nvPr/>
          </p:nvSpPr>
          <p:spPr>
            <a:xfrm>
              <a:off x="2059471" y="511805"/>
              <a:ext cx="9980588" cy="584775"/>
            </a:xfrm>
            <a:prstGeom prst="rect">
              <a:avLst/>
            </a:prstGeom>
            <a:noFill/>
          </p:spPr>
          <p:txBody>
            <a:bodyPr wrap="square" rtlCol="0">
              <a:spAutoFit/>
            </a:bodyPr>
            <a:lstStyle/>
            <a:p>
              <a:r>
                <a:rPr lang="en-US" sz="3200">
                  <a:latin typeface="Arial" panose="020B0604020202020204" pitchFamily="34" charset="0"/>
                  <a:cs typeface="Arial" panose="020B0604020202020204" pitchFamily="34" charset="0"/>
                </a:rPr>
                <a:t>Xếp các chấm tròn thích hợp với mỗi phép nhân sau:</a:t>
              </a:r>
              <a:endParaRPr lang="vi-VN" sz="3200" dirty="0">
                <a:latin typeface="Arial" panose="020B0604020202020204" pitchFamily="34" charset="0"/>
                <a:cs typeface="Arial" panose="020B0604020202020204" pitchFamily="34" charset="0"/>
              </a:endParaRPr>
            </a:p>
          </p:txBody>
        </p:sp>
      </p:grpSp>
      <p:cxnSp>
        <p:nvCxnSpPr>
          <p:cNvPr id="9" name="Straight Connector 8">
            <a:extLst>
              <a:ext uri="{FF2B5EF4-FFF2-40B4-BE49-F238E27FC236}">
                <a16:creationId xmlns:a16="http://schemas.microsoft.com/office/drawing/2014/main" id="{FB0E994E-98AC-44BE-8779-5D8CA20F9CA0}"/>
              </a:ext>
            </a:extLst>
          </p:cNvPr>
          <p:cNvCxnSpPr>
            <a:cxnSpLocks/>
          </p:cNvCxnSpPr>
          <p:nvPr/>
        </p:nvCxnSpPr>
        <p:spPr>
          <a:xfrm flipV="1">
            <a:off x="1816587" y="784267"/>
            <a:ext cx="9535203" cy="21358"/>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0A1B8E72-692D-451F-84CE-5918167453A1}"/>
              </a:ext>
            </a:extLst>
          </p:cNvPr>
          <p:cNvPicPr>
            <a:picLocks noChangeAspect="1"/>
          </p:cNvPicPr>
          <p:nvPr/>
        </p:nvPicPr>
        <p:blipFill rotWithShape="1">
          <a:blip r:embed="rId3">
            <a:extLst>
              <a:ext uri="{28A0092B-C50C-407E-A947-70E740481C1C}">
                <a14:useLocalDpi xmlns:a14="http://schemas.microsoft.com/office/drawing/2010/main" val="0"/>
              </a:ext>
            </a:extLst>
          </a:blip>
          <a:srcRect l="27554" t="15521"/>
          <a:stretch/>
        </p:blipFill>
        <p:spPr>
          <a:xfrm>
            <a:off x="3214886" y="1700808"/>
            <a:ext cx="8489184" cy="3900594"/>
          </a:xfrm>
          <a:prstGeom prst="rect">
            <a:avLst/>
          </a:prstGeom>
        </p:spPr>
      </p:pic>
      <p:sp>
        <p:nvSpPr>
          <p:cNvPr id="11" name="Rectangle: Rounded Corners 10">
            <a:extLst>
              <a:ext uri="{FF2B5EF4-FFF2-40B4-BE49-F238E27FC236}">
                <a16:creationId xmlns:a16="http://schemas.microsoft.com/office/drawing/2014/main" id="{E5AD590D-6774-48B2-A3C1-B06E69949AE8}"/>
              </a:ext>
            </a:extLst>
          </p:cNvPr>
          <p:cNvSpPr/>
          <p:nvPr/>
        </p:nvSpPr>
        <p:spPr>
          <a:xfrm>
            <a:off x="603812" y="1856986"/>
            <a:ext cx="2304256" cy="3744416"/>
          </a:xfrm>
          <a:prstGeom prst="round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3600">
                <a:solidFill>
                  <a:schemeClr val="bg1"/>
                </a:solidFill>
                <a:latin typeface="Arial" panose="020B0604020202020204" pitchFamily="34" charset="0"/>
                <a:cs typeface="Arial" panose="020B0604020202020204" pitchFamily="34" charset="0"/>
              </a:rPr>
              <a:t>3 x 2</a:t>
            </a:r>
          </a:p>
          <a:p>
            <a:pPr algn="ctr">
              <a:lnSpc>
                <a:spcPct val="150000"/>
              </a:lnSpc>
            </a:pPr>
            <a:r>
              <a:rPr lang="en-US" sz="3600">
                <a:solidFill>
                  <a:schemeClr val="bg1"/>
                </a:solidFill>
                <a:latin typeface="Arial" panose="020B0604020202020204" pitchFamily="34" charset="0"/>
                <a:cs typeface="Arial" panose="020B0604020202020204" pitchFamily="34" charset="0"/>
              </a:rPr>
              <a:t>4 x 3</a:t>
            </a:r>
          </a:p>
          <a:p>
            <a:pPr algn="ctr">
              <a:lnSpc>
                <a:spcPct val="150000"/>
              </a:lnSpc>
            </a:pPr>
            <a:r>
              <a:rPr lang="en-US" sz="3600">
                <a:solidFill>
                  <a:schemeClr val="bg1"/>
                </a:solidFill>
                <a:latin typeface="Arial" panose="020B0604020202020204" pitchFamily="34" charset="0"/>
                <a:cs typeface="Arial" panose="020B0604020202020204" pitchFamily="34" charset="0"/>
              </a:rPr>
              <a:t>5 x 4</a:t>
            </a:r>
          </a:p>
          <a:p>
            <a:pPr algn="ctr">
              <a:lnSpc>
                <a:spcPct val="150000"/>
              </a:lnSpc>
            </a:pPr>
            <a:r>
              <a:rPr lang="en-US" sz="3600">
                <a:solidFill>
                  <a:schemeClr val="bg1"/>
                </a:solidFill>
                <a:latin typeface="Arial" panose="020B0604020202020204" pitchFamily="34" charset="0"/>
                <a:cs typeface="Arial" panose="020B0604020202020204" pitchFamily="34" charset="0"/>
              </a:rPr>
              <a:t>5 x 5</a:t>
            </a:r>
          </a:p>
        </p:txBody>
      </p:sp>
    </p:spTree>
    <p:extLst>
      <p:ext uri="{BB962C8B-B14F-4D97-AF65-F5344CB8AC3E}">
        <p14:creationId xmlns:p14="http://schemas.microsoft.com/office/powerpoint/2010/main" val="3838708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1000"/>
                                        <p:tgtEl>
                                          <p:spTgt spid="11"/>
                                        </p:tgtEl>
                                      </p:cBhvr>
                                    </p:animEffect>
                                    <p:anim calcmode="lin" valueType="num">
                                      <p:cBhvr>
                                        <p:cTn id="17" dur="1000" fill="hold"/>
                                        <p:tgtEl>
                                          <p:spTgt spid="11"/>
                                        </p:tgtEl>
                                        <p:attrNameLst>
                                          <p:attrName>ppt_x</p:attrName>
                                        </p:attrNameLst>
                                      </p:cBhvr>
                                      <p:tavLst>
                                        <p:tav tm="0">
                                          <p:val>
                                            <p:strVal val="#ppt_x"/>
                                          </p:val>
                                        </p:tav>
                                        <p:tav tm="100000">
                                          <p:val>
                                            <p:strVal val="#ppt_x"/>
                                          </p:val>
                                        </p:tav>
                                      </p:tavLst>
                                    </p:anim>
                                    <p:anim calcmode="lin" valueType="num">
                                      <p:cBhvr>
                                        <p:cTn id="1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11731C58-D768-462F-AC9A-56F8A7096CA3}"/>
              </a:ext>
            </a:extLst>
          </p:cNvPr>
          <p:cNvGrpSpPr/>
          <p:nvPr/>
        </p:nvGrpSpPr>
        <p:grpSpPr>
          <a:xfrm>
            <a:off x="1046932" y="243624"/>
            <a:ext cx="10786118" cy="678033"/>
            <a:chOff x="1253941" y="511805"/>
            <a:chExt cx="10786118" cy="678033"/>
          </a:xfrm>
        </p:grpSpPr>
        <p:grpSp>
          <p:nvGrpSpPr>
            <p:cNvPr id="3" name="Group 2">
              <a:extLst>
                <a:ext uri="{FF2B5EF4-FFF2-40B4-BE49-F238E27FC236}">
                  <a16:creationId xmlns:a16="http://schemas.microsoft.com/office/drawing/2014/main" id="{25392699-D341-43F3-8151-3CD745CBDC3F}"/>
                </a:ext>
              </a:extLst>
            </p:cNvPr>
            <p:cNvGrpSpPr/>
            <p:nvPr/>
          </p:nvGrpSpPr>
          <p:grpSpPr>
            <a:xfrm>
              <a:off x="1253941" y="554838"/>
              <a:ext cx="654049" cy="635000"/>
              <a:chOff x="7934325" y="85725"/>
              <a:chExt cx="654049" cy="635000"/>
            </a:xfrm>
          </p:grpSpPr>
          <p:sp>
            <p:nvSpPr>
              <p:cNvPr id="5" name="Oval 4">
                <a:extLst>
                  <a:ext uri="{FF2B5EF4-FFF2-40B4-BE49-F238E27FC236}">
                    <a16:creationId xmlns:a16="http://schemas.microsoft.com/office/drawing/2014/main" id="{D629B984-C2B3-4776-8F39-62FF99190A24}"/>
                  </a:ext>
                </a:extLst>
              </p:cNvPr>
              <p:cNvSpPr/>
              <p:nvPr/>
            </p:nvSpPr>
            <p:spPr>
              <a:xfrm>
                <a:off x="8001000" y="152400"/>
                <a:ext cx="520700" cy="495300"/>
              </a:xfrm>
              <a:prstGeom prst="ellipse">
                <a:avLst/>
              </a:prstGeom>
              <a:solidFill>
                <a:srgbClr val="FFC000"/>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solidFill>
                      <a:sysClr val="windowText" lastClr="000000"/>
                    </a:solidFill>
                    <a:latin typeface="Arial" panose="020B0604020202020204" pitchFamily="34" charset="0"/>
                    <a:cs typeface="Arial" panose="020B0604020202020204" pitchFamily="34" charset="0"/>
                  </a:rPr>
                  <a:t>3</a:t>
                </a:r>
                <a:endParaRPr lang="vi-VN" sz="2800" b="1" dirty="0">
                  <a:solidFill>
                    <a:sysClr val="windowText" lastClr="000000"/>
                  </a:solidFill>
                  <a:latin typeface="Arial" panose="020B0604020202020204" pitchFamily="34" charset="0"/>
                  <a:cs typeface="Arial" panose="020B0604020202020204" pitchFamily="34" charset="0"/>
                </a:endParaRPr>
              </a:p>
            </p:txBody>
          </p:sp>
          <p:sp>
            <p:nvSpPr>
              <p:cNvPr id="6" name="Oval 5">
                <a:extLst>
                  <a:ext uri="{FF2B5EF4-FFF2-40B4-BE49-F238E27FC236}">
                    <a16:creationId xmlns:a16="http://schemas.microsoft.com/office/drawing/2014/main" id="{6EBEAE43-C221-4BB1-80D1-5D58526B0B98}"/>
                  </a:ext>
                </a:extLst>
              </p:cNvPr>
              <p:cNvSpPr/>
              <p:nvPr/>
            </p:nvSpPr>
            <p:spPr>
              <a:xfrm>
                <a:off x="7934325" y="85725"/>
                <a:ext cx="654049" cy="635000"/>
              </a:xfrm>
              <a:prstGeom prst="ellipse">
                <a:avLst/>
              </a:prstGeom>
              <a:no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latin typeface="Arial" panose="020B0604020202020204" pitchFamily="34" charset="0"/>
                  <a:cs typeface="Arial" panose="020B0604020202020204" pitchFamily="34" charset="0"/>
                </a:endParaRPr>
              </a:p>
            </p:txBody>
          </p:sp>
        </p:grpSp>
        <p:sp>
          <p:nvSpPr>
            <p:cNvPr id="4" name="TextBox 3">
              <a:extLst>
                <a:ext uri="{FF2B5EF4-FFF2-40B4-BE49-F238E27FC236}">
                  <a16:creationId xmlns:a16="http://schemas.microsoft.com/office/drawing/2014/main" id="{48CD51F2-FAD7-46AD-84B2-6EE4D1150149}"/>
                </a:ext>
              </a:extLst>
            </p:cNvPr>
            <p:cNvSpPr txBox="1"/>
            <p:nvPr/>
          </p:nvSpPr>
          <p:spPr>
            <a:xfrm>
              <a:off x="2059471" y="511805"/>
              <a:ext cx="9980588" cy="584775"/>
            </a:xfrm>
            <a:prstGeom prst="rect">
              <a:avLst/>
            </a:prstGeom>
            <a:noFill/>
          </p:spPr>
          <p:txBody>
            <a:bodyPr wrap="square" rtlCol="0">
              <a:spAutoFit/>
            </a:bodyPr>
            <a:lstStyle/>
            <a:p>
              <a:r>
                <a:rPr lang="en-US" sz="3200">
                  <a:latin typeface="Arial" panose="020B0604020202020204" pitchFamily="34" charset="0"/>
                  <a:cs typeface="Arial" panose="020B0604020202020204" pitchFamily="34" charset="0"/>
                </a:rPr>
                <a:t>Xếp các chấm tròn thích hợp với mỗi phép nhân sau:</a:t>
              </a:r>
              <a:endParaRPr lang="vi-VN" sz="3200" dirty="0">
                <a:latin typeface="Arial" panose="020B0604020202020204" pitchFamily="34" charset="0"/>
                <a:cs typeface="Arial" panose="020B0604020202020204" pitchFamily="34" charset="0"/>
              </a:endParaRPr>
            </a:p>
          </p:txBody>
        </p:sp>
      </p:grpSp>
      <p:cxnSp>
        <p:nvCxnSpPr>
          <p:cNvPr id="7" name="Straight Connector 6">
            <a:extLst>
              <a:ext uri="{FF2B5EF4-FFF2-40B4-BE49-F238E27FC236}">
                <a16:creationId xmlns:a16="http://schemas.microsoft.com/office/drawing/2014/main" id="{8F653E6E-6446-4985-83BE-D632DF4061F1}"/>
              </a:ext>
            </a:extLst>
          </p:cNvPr>
          <p:cNvCxnSpPr>
            <a:cxnSpLocks/>
          </p:cNvCxnSpPr>
          <p:nvPr/>
        </p:nvCxnSpPr>
        <p:spPr>
          <a:xfrm flipV="1">
            <a:off x="1880881" y="797204"/>
            <a:ext cx="9535203" cy="21358"/>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
        <p:nvSpPr>
          <p:cNvPr id="8" name="Rectangle: Rounded Corners 7">
            <a:extLst>
              <a:ext uri="{FF2B5EF4-FFF2-40B4-BE49-F238E27FC236}">
                <a16:creationId xmlns:a16="http://schemas.microsoft.com/office/drawing/2014/main" id="{021B60B0-B152-4070-991A-52A2BCEDE978}"/>
              </a:ext>
            </a:extLst>
          </p:cNvPr>
          <p:cNvSpPr/>
          <p:nvPr/>
        </p:nvSpPr>
        <p:spPr>
          <a:xfrm>
            <a:off x="406574" y="1428163"/>
            <a:ext cx="2304256" cy="779926"/>
          </a:xfrm>
          <a:prstGeom prst="round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a:solidFill>
                  <a:schemeClr val="bg1"/>
                </a:solidFill>
                <a:latin typeface="Arial" panose="020B0604020202020204" pitchFamily="34" charset="0"/>
                <a:cs typeface="Arial" panose="020B0604020202020204" pitchFamily="34" charset="0"/>
              </a:rPr>
              <a:t>3 x 2</a:t>
            </a:r>
          </a:p>
        </p:txBody>
      </p:sp>
      <p:grpSp>
        <p:nvGrpSpPr>
          <p:cNvPr id="15" name="Group 14">
            <a:extLst>
              <a:ext uri="{FF2B5EF4-FFF2-40B4-BE49-F238E27FC236}">
                <a16:creationId xmlns:a16="http://schemas.microsoft.com/office/drawing/2014/main" id="{F91DA230-E6DC-4917-B0A9-571E104D902F}"/>
              </a:ext>
            </a:extLst>
          </p:cNvPr>
          <p:cNvGrpSpPr/>
          <p:nvPr/>
        </p:nvGrpSpPr>
        <p:grpSpPr>
          <a:xfrm>
            <a:off x="3574926" y="1320189"/>
            <a:ext cx="1008112" cy="995874"/>
            <a:chOff x="5792100" y="2276872"/>
            <a:chExt cx="1008112" cy="995874"/>
          </a:xfrm>
        </p:grpSpPr>
        <p:sp>
          <p:nvSpPr>
            <p:cNvPr id="10" name="Rectangle 9">
              <a:extLst>
                <a:ext uri="{FF2B5EF4-FFF2-40B4-BE49-F238E27FC236}">
                  <a16:creationId xmlns:a16="http://schemas.microsoft.com/office/drawing/2014/main" id="{C6C664F7-A799-4AB1-A9D2-EA4C81077FA8}"/>
                </a:ext>
              </a:extLst>
            </p:cNvPr>
            <p:cNvSpPr/>
            <p:nvPr/>
          </p:nvSpPr>
          <p:spPr>
            <a:xfrm>
              <a:off x="5792100" y="2276872"/>
              <a:ext cx="1008112" cy="995874"/>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39C1BC7B-45BA-4C93-8634-CA6A6E2D85F0}"/>
                </a:ext>
              </a:extLst>
            </p:cNvPr>
            <p:cNvSpPr/>
            <p:nvPr/>
          </p:nvSpPr>
          <p:spPr>
            <a:xfrm>
              <a:off x="5890968" y="2357949"/>
              <a:ext cx="263646" cy="29972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916AC1CF-02BF-4692-987F-4595E8592288}"/>
                </a:ext>
              </a:extLst>
            </p:cNvPr>
            <p:cNvSpPr/>
            <p:nvPr/>
          </p:nvSpPr>
          <p:spPr>
            <a:xfrm>
              <a:off x="6154614" y="2599565"/>
              <a:ext cx="263646" cy="29972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5EC7EABA-B562-44D1-8708-8B5737AAB21B}"/>
                </a:ext>
              </a:extLst>
            </p:cNvPr>
            <p:cNvSpPr/>
            <p:nvPr/>
          </p:nvSpPr>
          <p:spPr>
            <a:xfrm>
              <a:off x="6418281" y="2892042"/>
              <a:ext cx="263646" cy="29972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6" name="Group 15">
            <a:extLst>
              <a:ext uri="{FF2B5EF4-FFF2-40B4-BE49-F238E27FC236}">
                <a16:creationId xmlns:a16="http://schemas.microsoft.com/office/drawing/2014/main" id="{324D2514-9076-4B88-BFAE-C7AF95F94F24}"/>
              </a:ext>
            </a:extLst>
          </p:cNvPr>
          <p:cNvGrpSpPr/>
          <p:nvPr/>
        </p:nvGrpSpPr>
        <p:grpSpPr>
          <a:xfrm>
            <a:off x="4943078" y="1290119"/>
            <a:ext cx="1008112" cy="995874"/>
            <a:chOff x="5792100" y="2276872"/>
            <a:chExt cx="1008112" cy="995874"/>
          </a:xfrm>
        </p:grpSpPr>
        <p:sp>
          <p:nvSpPr>
            <p:cNvPr id="17" name="Rectangle 16">
              <a:extLst>
                <a:ext uri="{FF2B5EF4-FFF2-40B4-BE49-F238E27FC236}">
                  <a16:creationId xmlns:a16="http://schemas.microsoft.com/office/drawing/2014/main" id="{576F8A0F-E9E3-4DB8-9F54-BEFFC89979B5}"/>
                </a:ext>
              </a:extLst>
            </p:cNvPr>
            <p:cNvSpPr/>
            <p:nvPr/>
          </p:nvSpPr>
          <p:spPr>
            <a:xfrm>
              <a:off x="5792100" y="2276872"/>
              <a:ext cx="1008112" cy="995874"/>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3CF32131-D967-45CC-A6B6-07B45473C191}"/>
                </a:ext>
              </a:extLst>
            </p:cNvPr>
            <p:cNvSpPr/>
            <p:nvPr/>
          </p:nvSpPr>
          <p:spPr>
            <a:xfrm>
              <a:off x="5890968" y="2357949"/>
              <a:ext cx="263646" cy="29972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9ED5B6C8-91AB-40AC-A4F7-E48D26E13631}"/>
                </a:ext>
              </a:extLst>
            </p:cNvPr>
            <p:cNvSpPr/>
            <p:nvPr/>
          </p:nvSpPr>
          <p:spPr>
            <a:xfrm>
              <a:off x="6154614" y="2599565"/>
              <a:ext cx="263646" cy="29972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1F441472-47B9-4D62-ACAB-5527FEE9F5A7}"/>
                </a:ext>
              </a:extLst>
            </p:cNvPr>
            <p:cNvSpPr/>
            <p:nvPr/>
          </p:nvSpPr>
          <p:spPr>
            <a:xfrm>
              <a:off x="6418281" y="2892042"/>
              <a:ext cx="263646" cy="29972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1" name="TextBox 20">
            <a:extLst>
              <a:ext uri="{FF2B5EF4-FFF2-40B4-BE49-F238E27FC236}">
                <a16:creationId xmlns:a16="http://schemas.microsoft.com/office/drawing/2014/main" id="{6443CD05-C74C-4F1E-A913-43EB7734E52E}"/>
              </a:ext>
            </a:extLst>
          </p:cNvPr>
          <p:cNvSpPr txBox="1"/>
          <p:nvPr/>
        </p:nvSpPr>
        <p:spPr>
          <a:xfrm>
            <a:off x="6461560" y="1459787"/>
            <a:ext cx="3936246" cy="584775"/>
          </a:xfrm>
          <a:prstGeom prst="rect">
            <a:avLst/>
          </a:prstGeom>
          <a:noFill/>
        </p:spPr>
        <p:txBody>
          <a:bodyPr wrap="square" rtlCol="0">
            <a:spAutoFit/>
          </a:bodyPr>
          <a:lstStyle/>
          <a:p>
            <a:r>
              <a:rPr lang="en-US" sz="3200" dirty="0">
                <a:latin typeface="Arial" panose="020B0604020202020204" pitchFamily="34" charset="0"/>
                <a:cs typeface="Arial" panose="020B0604020202020204" pitchFamily="34" charset="0"/>
              </a:rPr>
              <a:t>3 </a:t>
            </a:r>
            <a:r>
              <a:rPr lang="en-US" sz="3200" dirty="0" err="1">
                <a:latin typeface="Arial" panose="020B0604020202020204" pitchFamily="34" charset="0"/>
                <a:cs typeface="Arial" panose="020B0604020202020204" pitchFamily="34" charset="0"/>
              </a:rPr>
              <a:t>được</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lấy</a:t>
            </a:r>
            <a:r>
              <a:rPr lang="en-US" sz="3200" dirty="0">
                <a:latin typeface="Arial" panose="020B0604020202020204" pitchFamily="34" charset="0"/>
                <a:cs typeface="Arial" panose="020B0604020202020204" pitchFamily="34" charset="0"/>
              </a:rPr>
              <a:t> 2 </a:t>
            </a:r>
            <a:r>
              <a:rPr lang="en-US" sz="3200" dirty="0" err="1">
                <a:latin typeface="Arial" panose="020B0604020202020204" pitchFamily="34" charset="0"/>
                <a:cs typeface="Arial" panose="020B0604020202020204" pitchFamily="34" charset="0"/>
              </a:rPr>
              <a:t>lần</a:t>
            </a:r>
            <a:endParaRPr lang="en-US" sz="3200" dirty="0">
              <a:latin typeface="Arial" panose="020B0604020202020204" pitchFamily="34" charset="0"/>
              <a:cs typeface="Arial" panose="020B0604020202020204" pitchFamily="34" charset="0"/>
            </a:endParaRPr>
          </a:p>
        </p:txBody>
      </p:sp>
      <p:sp>
        <p:nvSpPr>
          <p:cNvPr id="22" name="Rectangle: Rounded Corners 21">
            <a:extLst>
              <a:ext uri="{FF2B5EF4-FFF2-40B4-BE49-F238E27FC236}">
                <a16:creationId xmlns:a16="http://schemas.microsoft.com/office/drawing/2014/main" id="{D998003B-83BA-4E25-A0A0-F78204A6745A}"/>
              </a:ext>
            </a:extLst>
          </p:cNvPr>
          <p:cNvSpPr/>
          <p:nvPr/>
        </p:nvSpPr>
        <p:spPr>
          <a:xfrm>
            <a:off x="406574" y="2705146"/>
            <a:ext cx="2304256" cy="779926"/>
          </a:xfrm>
          <a:prstGeom prst="round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a:solidFill>
                  <a:schemeClr val="bg1"/>
                </a:solidFill>
                <a:latin typeface="Arial" panose="020B0604020202020204" pitchFamily="34" charset="0"/>
                <a:cs typeface="Arial" panose="020B0604020202020204" pitchFamily="34" charset="0"/>
              </a:rPr>
              <a:t>4 x 3</a:t>
            </a:r>
          </a:p>
        </p:txBody>
      </p:sp>
      <p:sp>
        <p:nvSpPr>
          <p:cNvPr id="33" name="TextBox 32">
            <a:extLst>
              <a:ext uri="{FF2B5EF4-FFF2-40B4-BE49-F238E27FC236}">
                <a16:creationId xmlns:a16="http://schemas.microsoft.com/office/drawing/2014/main" id="{8411B364-C91B-4AF1-AA81-2C5A6AC7EE65}"/>
              </a:ext>
            </a:extLst>
          </p:cNvPr>
          <p:cNvSpPr txBox="1"/>
          <p:nvPr/>
        </p:nvSpPr>
        <p:spPr>
          <a:xfrm>
            <a:off x="7740824" y="2773926"/>
            <a:ext cx="3936246" cy="584775"/>
          </a:xfrm>
          <a:prstGeom prst="rect">
            <a:avLst/>
          </a:prstGeom>
          <a:noFill/>
        </p:spPr>
        <p:txBody>
          <a:bodyPr wrap="square" rtlCol="0">
            <a:spAutoFit/>
          </a:bodyPr>
          <a:lstStyle/>
          <a:p>
            <a:r>
              <a:rPr lang="en-US" sz="3200">
                <a:latin typeface="Arial" panose="020B0604020202020204" pitchFamily="34" charset="0"/>
                <a:cs typeface="Arial" panose="020B0604020202020204" pitchFamily="34" charset="0"/>
              </a:rPr>
              <a:t>4 được lấy 3 lần</a:t>
            </a:r>
          </a:p>
        </p:txBody>
      </p:sp>
      <p:grpSp>
        <p:nvGrpSpPr>
          <p:cNvPr id="34" name="Group 33">
            <a:extLst>
              <a:ext uri="{FF2B5EF4-FFF2-40B4-BE49-F238E27FC236}">
                <a16:creationId xmlns:a16="http://schemas.microsoft.com/office/drawing/2014/main" id="{DC9E8DFE-BEB6-4E11-9588-A3EC844EBA0D}"/>
              </a:ext>
            </a:extLst>
          </p:cNvPr>
          <p:cNvGrpSpPr/>
          <p:nvPr/>
        </p:nvGrpSpPr>
        <p:grpSpPr>
          <a:xfrm>
            <a:off x="6341123" y="2594721"/>
            <a:ext cx="1008112" cy="1064657"/>
            <a:chOff x="233863" y="1769223"/>
            <a:chExt cx="1573369" cy="1515762"/>
          </a:xfrm>
        </p:grpSpPr>
        <p:sp>
          <p:nvSpPr>
            <p:cNvPr id="35" name="Rectangle 34">
              <a:extLst>
                <a:ext uri="{FF2B5EF4-FFF2-40B4-BE49-F238E27FC236}">
                  <a16:creationId xmlns:a16="http://schemas.microsoft.com/office/drawing/2014/main" id="{005240F6-B67C-467F-94B5-0EB1A4F4C297}"/>
                </a:ext>
              </a:extLst>
            </p:cNvPr>
            <p:cNvSpPr/>
            <p:nvPr/>
          </p:nvSpPr>
          <p:spPr>
            <a:xfrm>
              <a:off x="233863" y="1769223"/>
              <a:ext cx="1573369" cy="1515762"/>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a:extLst>
                <a:ext uri="{FF2B5EF4-FFF2-40B4-BE49-F238E27FC236}">
                  <a16:creationId xmlns:a16="http://schemas.microsoft.com/office/drawing/2014/main" id="{7A3EF034-E9C7-4BF3-9B97-CE399FE473CB}"/>
                </a:ext>
              </a:extLst>
            </p:cNvPr>
            <p:cNvSpPr/>
            <p:nvPr/>
          </p:nvSpPr>
          <p:spPr>
            <a:xfrm>
              <a:off x="388167" y="1982580"/>
              <a:ext cx="411474" cy="42671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a:extLst>
                <a:ext uri="{FF2B5EF4-FFF2-40B4-BE49-F238E27FC236}">
                  <a16:creationId xmlns:a16="http://schemas.microsoft.com/office/drawing/2014/main" id="{DE95E83B-2664-49D6-AF4C-D92A9D59550E}"/>
                </a:ext>
              </a:extLst>
            </p:cNvPr>
            <p:cNvSpPr/>
            <p:nvPr/>
          </p:nvSpPr>
          <p:spPr>
            <a:xfrm>
              <a:off x="388167" y="2742973"/>
              <a:ext cx="411474" cy="42671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a:extLst>
                <a:ext uri="{FF2B5EF4-FFF2-40B4-BE49-F238E27FC236}">
                  <a16:creationId xmlns:a16="http://schemas.microsoft.com/office/drawing/2014/main" id="{C02E4652-5C27-4794-A96F-3C7144C64B68}"/>
                </a:ext>
              </a:extLst>
            </p:cNvPr>
            <p:cNvSpPr/>
            <p:nvPr/>
          </p:nvSpPr>
          <p:spPr>
            <a:xfrm>
              <a:off x="1211149" y="1982580"/>
              <a:ext cx="411474" cy="42671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a:extLst>
                <a:ext uri="{FF2B5EF4-FFF2-40B4-BE49-F238E27FC236}">
                  <a16:creationId xmlns:a16="http://schemas.microsoft.com/office/drawing/2014/main" id="{301FB993-B25A-49D9-AD7B-57FBABC04A37}"/>
                </a:ext>
              </a:extLst>
            </p:cNvPr>
            <p:cNvSpPr/>
            <p:nvPr/>
          </p:nvSpPr>
          <p:spPr>
            <a:xfrm>
              <a:off x="1211149" y="2742973"/>
              <a:ext cx="411474" cy="42671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0" name="Group 39">
            <a:extLst>
              <a:ext uri="{FF2B5EF4-FFF2-40B4-BE49-F238E27FC236}">
                <a16:creationId xmlns:a16="http://schemas.microsoft.com/office/drawing/2014/main" id="{3B7DB831-D064-4433-AD56-6A8B189D14F6}"/>
              </a:ext>
            </a:extLst>
          </p:cNvPr>
          <p:cNvGrpSpPr/>
          <p:nvPr/>
        </p:nvGrpSpPr>
        <p:grpSpPr>
          <a:xfrm>
            <a:off x="4946668" y="2586444"/>
            <a:ext cx="1008112" cy="1064657"/>
            <a:chOff x="233863" y="1769223"/>
            <a:chExt cx="1573369" cy="1515762"/>
          </a:xfrm>
        </p:grpSpPr>
        <p:sp>
          <p:nvSpPr>
            <p:cNvPr id="41" name="Rectangle 40">
              <a:extLst>
                <a:ext uri="{FF2B5EF4-FFF2-40B4-BE49-F238E27FC236}">
                  <a16:creationId xmlns:a16="http://schemas.microsoft.com/office/drawing/2014/main" id="{13BD15EE-18CD-4CE0-90FF-67EFC55FE85B}"/>
                </a:ext>
              </a:extLst>
            </p:cNvPr>
            <p:cNvSpPr/>
            <p:nvPr/>
          </p:nvSpPr>
          <p:spPr>
            <a:xfrm>
              <a:off x="233863" y="1769223"/>
              <a:ext cx="1573369" cy="1515762"/>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a:extLst>
                <a:ext uri="{FF2B5EF4-FFF2-40B4-BE49-F238E27FC236}">
                  <a16:creationId xmlns:a16="http://schemas.microsoft.com/office/drawing/2014/main" id="{DB35D844-C43A-4632-88A1-07564D6D1733}"/>
                </a:ext>
              </a:extLst>
            </p:cNvPr>
            <p:cNvSpPr/>
            <p:nvPr/>
          </p:nvSpPr>
          <p:spPr>
            <a:xfrm>
              <a:off x="388167" y="1982580"/>
              <a:ext cx="411474" cy="42671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a:extLst>
                <a:ext uri="{FF2B5EF4-FFF2-40B4-BE49-F238E27FC236}">
                  <a16:creationId xmlns:a16="http://schemas.microsoft.com/office/drawing/2014/main" id="{0A455522-F17C-4502-B926-C893B4D39036}"/>
                </a:ext>
              </a:extLst>
            </p:cNvPr>
            <p:cNvSpPr/>
            <p:nvPr/>
          </p:nvSpPr>
          <p:spPr>
            <a:xfrm>
              <a:off x="388167" y="2742973"/>
              <a:ext cx="411474" cy="42671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a:extLst>
                <a:ext uri="{FF2B5EF4-FFF2-40B4-BE49-F238E27FC236}">
                  <a16:creationId xmlns:a16="http://schemas.microsoft.com/office/drawing/2014/main" id="{13EFB05A-A9E5-482C-B11C-6BB504C1EFE3}"/>
                </a:ext>
              </a:extLst>
            </p:cNvPr>
            <p:cNvSpPr/>
            <p:nvPr/>
          </p:nvSpPr>
          <p:spPr>
            <a:xfrm>
              <a:off x="1211149" y="1982580"/>
              <a:ext cx="411474" cy="42671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a:extLst>
                <a:ext uri="{FF2B5EF4-FFF2-40B4-BE49-F238E27FC236}">
                  <a16:creationId xmlns:a16="http://schemas.microsoft.com/office/drawing/2014/main" id="{2E3AC197-DBCF-4D0D-AAAC-E5F9B1766137}"/>
                </a:ext>
              </a:extLst>
            </p:cNvPr>
            <p:cNvSpPr/>
            <p:nvPr/>
          </p:nvSpPr>
          <p:spPr>
            <a:xfrm>
              <a:off x="1211149" y="2742973"/>
              <a:ext cx="411474" cy="42671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6" name="Group 45">
            <a:extLst>
              <a:ext uri="{FF2B5EF4-FFF2-40B4-BE49-F238E27FC236}">
                <a16:creationId xmlns:a16="http://schemas.microsoft.com/office/drawing/2014/main" id="{AE3B3EFE-132A-47E2-A787-3CA466038F41}"/>
              </a:ext>
            </a:extLst>
          </p:cNvPr>
          <p:cNvGrpSpPr/>
          <p:nvPr/>
        </p:nvGrpSpPr>
        <p:grpSpPr>
          <a:xfrm>
            <a:off x="3552213" y="2590973"/>
            <a:ext cx="1008112" cy="1064657"/>
            <a:chOff x="233863" y="1769223"/>
            <a:chExt cx="1573369" cy="1515762"/>
          </a:xfrm>
        </p:grpSpPr>
        <p:sp>
          <p:nvSpPr>
            <p:cNvPr id="47" name="Rectangle 46">
              <a:extLst>
                <a:ext uri="{FF2B5EF4-FFF2-40B4-BE49-F238E27FC236}">
                  <a16:creationId xmlns:a16="http://schemas.microsoft.com/office/drawing/2014/main" id="{21B00280-CBEF-4D02-9461-A2DFC822733F}"/>
                </a:ext>
              </a:extLst>
            </p:cNvPr>
            <p:cNvSpPr/>
            <p:nvPr/>
          </p:nvSpPr>
          <p:spPr>
            <a:xfrm>
              <a:off x="233863" y="1769223"/>
              <a:ext cx="1573369" cy="1515762"/>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Oval 47">
              <a:extLst>
                <a:ext uri="{FF2B5EF4-FFF2-40B4-BE49-F238E27FC236}">
                  <a16:creationId xmlns:a16="http://schemas.microsoft.com/office/drawing/2014/main" id="{C4802967-EF47-4CEB-A436-6958063728B3}"/>
                </a:ext>
              </a:extLst>
            </p:cNvPr>
            <p:cNvSpPr/>
            <p:nvPr/>
          </p:nvSpPr>
          <p:spPr>
            <a:xfrm>
              <a:off x="388167" y="1982580"/>
              <a:ext cx="411474" cy="42671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Oval 48">
              <a:extLst>
                <a:ext uri="{FF2B5EF4-FFF2-40B4-BE49-F238E27FC236}">
                  <a16:creationId xmlns:a16="http://schemas.microsoft.com/office/drawing/2014/main" id="{81A38E1A-D9D1-45DB-A3AC-93F99658A9FF}"/>
                </a:ext>
              </a:extLst>
            </p:cNvPr>
            <p:cNvSpPr/>
            <p:nvPr/>
          </p:nvSpPr>
          <p:spPr>
            <a:xfrm>
              <a:off x="388167" y="2742973"/>
              <a:ext cx="411474" cy="42671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Oval 49">
              <a:extLst>
                <a:ext uri="{FF2B5EF4-FFF2-40B4-BE49-F238E27FC236}">
                  <a16:creationId xmlns:a16="http://schemas.microsoft.com/office/drawing/2014/main" id="{4E5CEBD7-5C71-4364-8468-79A6A70682CB}"/>
                </a:ext>
              </a:extLst>
            </p:cNvPr>
            <p:cNvSpPr/>
            <p:nvPr/>
          </p:nvSpPr>
          <p:spPr>
            <a:xfrm>
              <a:off x="1211149" y="1982580"/>
              <a:ext cx="411474" cy="42671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Oval 50">
              <a:extLst>
                <a:ext uri="{FF2B5EF4-FFF2-40B4-BE49-F238E27FC236}">
                  <a16:creationId xmlns:a16="http://schemas.microsoft.com/office/drawing/2014/main" id="{56ED9AB4-EFC6-4699-97D7-285FC3C0B549}"/>
                </a:ext>
              </a:extLst>
            </p:cNvPr>
            <p:cNvSpPr/>
            <p:nvPr/>
          </p:nvSpPr>
          <p:spPr>
            <a:xfrm>
              <a:off x="1211149" y="2742973"/>
              <a:ext cx="411474" cy="42671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2" name="Rectangle: Rounded Corners 71">
            <a:extLst>
              <a:ext uri="{FF2B5EF4-FFF2-40B4-BE49-F238E27FC236}">
                <a16:creationId xmlns:a16="http://schemas.microsoft.com/office/drawing/2014/main" id="{42B2E04D-07F1-4382-BD46-CE2B2ECF5525}"/>
              </a:ext>
            </a:extLst>
          </p:cNvPr>
          <p:cNvSpPr/>
          <p:nvPr/>
        </p:nvSpPr>
        <p:spPr>
          <a:xfrm>
            <a:off x="406574" y="4023100"/>
            <a:ext cx="2304256" cy="779926"/>
          </a:xfrm>
          <a:prstGeom prst="round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a:solidFill>
                  <a:schemeClr val="bg1"/>
                </a:solidFill>
                <a:latin typeface="Arial" panose="020B0604020202020204" pitchFamily="34" charset="0"/>
                <a:cs typeface="Arial" panose="020B0604020202020204" pitchFamily="34" charset="0"/>
              </a:rPr>
              <a:t>5 x 4</a:t>
            </a:r>
          </a:p>
        </p:txBody>
      </p:sp>
      <p:sp>
        <p:nvSpPr>
          <p:cNvPr id="73" name="TextBox 72">
            <a:extLst>
              <a:ext uri="{FF2B5EF4-FFF2-40B4-BE49-F238E27FC236}">
                <a16:creationId xmlns:a16="http://schemas.microsoft.com/office/drawing/2014/main" id="{807C579E-BFFC-413B-8AB6-ECB2695373C7}"/>
              </a:ext>
            </a:extLst>
          </p:cNvPr>
          <p:cNvSpPr txBox="1"/>
          <p:nvPr/>
        </p:nvSpPr>
        <p:spPr>
          <a:xfrm>
            <a:off x="8855249" y="4207418"/>
            <a:ext cx="3936246" cy="584775"/>
          </a:xfrm>
          <a:prstGeom prst="rect">
            <a:avLst/>
          </a:prstGeom>
          <a:noFill/>
        </p:spPr>
        <p:txBody>
          <a:bodyPr wrap="square" rtlCol="0">
            <a:spAutoFit/>
          </a:bodyPr>
          <a:lstStyle/>
          <a:p>
            <a:r>
              <a:rPr lang="en-US" sz="3200">
                <a:latin typeface="Arial" panose="020B0604020202020204" pitchFamily="34" charset="0"/>
                <a:cs typeface="Arial" panose="020B0604020202020204" pitchFamily="34" charset="0"/>
              </a:rPr>
              <a:t>5 được lấy 4 lần</a:t>
            </a:r>
          </a:p>
        </p:txBody>
      </p:sp>
      <p:grpSp>
        <p:nvGrpSpPr>
          <p:cNvPr id="92" name="Group 91">
            <a:extLst>
              <a:ext uri="{FF2B5EF4-FFF2-40B4-BE49-F238E27FC236}">
                <a16:creationId xmlns:a16="http://schemas.microsoft.com/office/drawing/2014/main" id="{CD444B70-9EF3-4DD6-BB1B-298B7C08E371}"/>
              </a:ext>
            </a:extLst>
          </p:cNvPr>
          <p:cNvGrpSpPr/>
          <p:nvPr/>
        </p:nvGrpSpPr>
        <p:grpSpPr>
          <a:xfrm>
            <a:off x="4924645" y="3887117"/>
            <a:ext cx="1008112" cy="1064657"/>
            <a:chOff x="233863" y="1769223"/>
            <a:chExt cx="1573369" cy="1515762"/>
          </a:xfrm>
        </p:grpSpPr>
        <p:sp>
          <p:nvSpPr>
            <p:cNvPr id="93" name="Rectangle 92">
              <a:extLst>
                <a:ext uri="{FF2B5EF4-FFF2-40B4-BE49-F238E27FC236}">
                  <a16:creationId xmlns:a16="http://schemas.microsoft.com/office/drawing/2014/main" id="{838509E2-8862-4CA6-9A83-3093E94B0C3E}"/>
                </a:ext>
              </a:extLst>
            </p:cNvPr>
            <p:cNvSpPr/>
            <p:nvPr/>
          </p:nvSpPr>
          <p:spPr>
            <a:xfrm>
              <a:off x="233863" y="1769223"/>
              <a:ext cx="1573369" cy="1515762"/>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Oval 93">
              <a:extLst>
                <a:ext uri="{FF2B5EF4-FFF2-40B4-BE49-F238E27FC236}">
                  <a16:creationId xmlns:a16="http://schemas.microsoft.com/office/drawing/2014/main" id="{8DA81B1D-B36A-43D2-9E4D-F75CAE298D78}"/>
                </a:ext>
              </a:extLst>
            </p:cNvPr>
            <p:cNvSpPr/>
            <p:nvPr/>
          </p:nvSpPr>
          <p:spPr>
            <a:xfrm>
              <a:off x="388167" y="1982580"/>
              <a:ext cx="411474" cy="42671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Oval 94">
              <a:extLst>
                <a:ext uri="{FF2B5EF4-FFF2-40B4-BE49-F238E27FC236}">
                  <a16:creationId xmlns:a16="http://schemas.microsoft.com/office/drawing/2014/main" id="{36B09C25-3B0B-42FF-9682-544D32F5511C}"/>
                </a:ext>
              </a:extLst>
            </p:cNvPr>
            <p:cNvSpPr/>
            <p:nvPr/>
          </p:nvSpPr>
          <p:spPr>
            <a:xfrm>
              <a:off x="388167" y="2742973"/>
              <a:ext cx="411474" cy="42671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Oval 95">
              <a:extLst>
                <a:ext uri="{FF2B5EF4-FFF2-40B4-BE49-F238E27FC236}">
                  <a16:creationId xmlns:a16="http://schemas.microsoft.com/office/drawing/2014/main" id="{AC669037-AAA1-4C88-89AA-2867098771DC}"/>
                </a:ext>
              </a:extLst>
            </p:cNvPr>
            <p:cNvSpPr/>
            <p:nvPr/>
          </p:nvSpPr>
          <p:spPr>
            <a:xfrm>
              <a:off x="1211149" y="1982580"/>
              <a:ext cx="411474" cy="42671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Oval 96">
              <a:extLst>
                <a:ext uri="{FF2B5EF4-FFF2-40B4-BE49-F238E27FC236}">
                  <a16:creationId xmlns:a16="http://schemas.microsoft.com/office/drawing/2014/main" id="{1060FFAF-7DB8-4EF9-85B5-8525992C32B5}"/>
                </a:ext>
              </a:extLst>
            </p:cNvPr>
            <p:cNvSpPr/>
            <p:nvPr/>
          </p:nvSpPr>
          <p:spPr>
            <a:xfrm>
              <a:off x="1211149" y="2742973"/>
              <a:ext cx="411474" cy="42671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Oval 97">
              <a:extLst>
                <a:ext uri="{FF2B5EF4-FFF2-40B4-BE49-F238E27FC236}">
                  <a16:creationId xmlns:a16="http://schemas.microsoft.com/office/drawing/2014/main" id="{7EF4A828-3AF8-4716-8F3C-F94658610605}"/>
                </a:ext>
              </a:extLst>
            </p:cNvPr>
            <p:cNvSpPr/>
            <p:nvPr/>
          </p:nvSpPr>
          <p:spPr>
            <a:xfrm>
              <a:off x="799641" y="2362777"/>
              <a:ext cx="411474" cy="42671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99" name="Group 98">
            <a:extLst>
              <a:ext uri="{FF2B5EF4-FFF2-40B4-BE49-F238E27FC236}">
                <a16:creationId xmlns:a16="http://schemas.microsoft.com/office/drawing/2014/main" id="{13F606F7-4D02-402B-B7CF-EF5E49161D9A}"/>
              </a:ext>
            </a:extLst>
          </p:cNvPr>
          <p:cNvGrpSpPr/>
          <p:nvPr/>
        </p:nvGrpSpPr>
        <p:grpSpPr>
          <a:xfrm>
            <a:off x="3551574" y="3887117"/>
            <a:ext cx="1008112" cy="1064657"/>
            <a:chOff x="233863" y="1769223"/>
            <a:chExt cx="1573369" cy="1515762"/>
          </a:xfrm>
        </p:grpSpPr>
        <p:sp>
          <p:nvSpPr>
            <p:cNvPr id="100" name="Rectangle 99">
              <a:extLst>
                <a:ext uri="{FF2B5EF4-FFF2-40B4-BE49-F238E27FC236}">
                  <a16:creationId xmlns:a16="http://schemas.microsoft.com/office/drawing/2014/main" id="{0AB5553E-7536-4D26-8B01-BB54BF848FD0}"/>
                </a:ext>
              </a:extLst>
            </p:cNvPr>
            <p:cNvSpPr/>
            <p:nvPr/>
          </p:nvSpPr>
          <p:spPr>
            <a:xfrm>
              <a:off x="233863" y="1769223"/>
              <a:ext cx="1573369" cy="1515762"/>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Oval 100">
              <a:extLst>
                <a:ext uri="{FF2B5EF4-FFF2-40B4-BE49-F238E27FC236}">
                  <a16:creationId xmlns:a16="http://schemas.microsoft.com/office/drawing/2014/main" id="{6005713A-01D9-4A50-9482-95570C9107CE}"/>
                </a:ext>
              </a:extLst>
            </p:cNvPr>
            <p:cNvSpPr/>
            <p:nvPr/>
          </p:nvSpPr>
          <p:spPr>
            <a:xfrm>
              <a:off x="388167" y="1982580"/>
              <a:ext cx="411474" cy="42671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Oval 101">
              <a:extLst>
                <a:ext uri="{FF2B5EF4-FFF2-40B4-BE49-F238E27FC236}">
                  <a16:creationId xmlns:a16="http://schemas.microsoft.com/office/drawing/2014/main" id="{FD0918C4-8C5B-4F28-ABED-EEFDFAF59713}"/>
                </a:ext>
              </a:extLst>
            </p:cNvPr>
            <p:cNvSpPr/>
            <p:nvPr/>
          </p:nvSpPr>
          <p:spPr>
            <a:xfrm>
              <a:off x="388167" y="2742973"/>
              <a:ext cx="411474" cy="42671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 name="Oval 102">
              <a:extLst>
                <a:ext uri="{FF2B5EF4-FFF2-40B4-BE49-F238E27FC236}">
                  <a16:creationId xmlns:a16="http://schemas.microsoft.com/office/drawing/2014/main" id="{5A7F4FF1-05A6-4A30-BCA4-6C0AFF1D552F}"/>
                </a:ext>
              </a:extLst>
            </p:cNvPr>
            <p:cNvSpPr/>
            <p:nvPr/>
          </p:nvSpPr>
          <p:spPr>
            <a:xfrm>
              <a:off x="1211149" y="1982580"/>
              <a:ext cx="411474" cy="42671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 name="Oval 103">
              <a:extLst>
                <a:ext uri="{FF2B5EF4-FFF2-40B4-BE49-F238E27FC236}">
                  <a16:creationId xmlns:a16="http://schemas.microsoft.com/office/drawing/2014/main" id="{CD9F8B6F-1A81-4931-847E-33BA956B02AB}"/>
                </a:ext>
              </a:extLst>
            </p:cNvPr>
            <p:cNvSpPr/>
            <p:nvPr/>
          </p:nvSpPr>
          <p:spPr>
            <a:xfrm>
              <a:off x="1211149" y="2742973"/>
              <a:ext cx="411474" cy="42671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Oval 104">
              <a:extLst>
                <a:ext uri="{FF2B5EF4-FFF2-40B4-BE49-F238E27FC236}">
                  <a16:creationId xmlns:a16="http://schemas.microsoft.com/office/drawing/2014/main" id="{8ADC33C4-B6E5-4736-88A6-915E7E460530}"/>
                </a:ext>
              </a:extLst>
            </p:cNvPr>
            <p:cNvSpPr/>
            <p:nvPr/>
          </p:nvSpPr>
          <p:spPr>
            <a:xfrm>
              <a:off x="799641" y="2362777"/>
              <a:ext cx="411474" cy="42671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6" name="Group 105">
            <a:extLst>
              <a:ext uri="{FF2B5EF4-FFF2-40B4-BE49-F238E27FC236}">
                <a16:creationId xmlns:a16="http://schemas.microsoft.com/office/drawing/2014/main" id="{4B2D48A2-6452-40C5-9D63-AA3E05B27FF2}"/>
              </a:ext>
            </a:extLst>
          </p:cNvPr>
          <p:cNvGrpSpPr/>
          <p:nvPr/>
        </p:nvGrpSpPr>
        <p:grpSpPr>
          <a:xfrm>
            <a:off x="6341123" y="3887117"/>
            <a:ext cx="1008112" cy="1064657"/>
            <a:chOff x="233863" y="1769223"/>
            <a:chExt cx="1573369" cy="1515762"/>
          </a:xfrm>
        </p:grpSpPr>
        <p:sp>
          <p:nvSpPr>
            <p:cNvPr id="107" name="Rectangle 106">
              <a:extLst>
                <a:ext uri="{FF2B5EF4-FFF2-40B4-BE49-F238E27FC236}">
                  <a16:creationId xmlns:a16="http://schemas.microsoft.com/office/drawing/2014/main" id="{D987BFB5-480C-4804-A3E5-010EB6E16B2B}"/>
                </a:ext>
              </a:extLst>
            </p:cNvPr>
            <p:cNvSpPr/>
            <p:nvPr/>
          </p:nvSpPr>
          <p:spPr>
            <a:xfrm>
              <a:off x="233863" y="1769223"/>
              <a:ext cx="1573369" cy="1515762"/>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Oval 107">
              <a:extLst>
                <a:ext uri="{FF2B5EF4-FFF2-40B4-BE49-F238E27FC236}">
                  <a16:creationId xmlns:a16="http://schemas.microsoft.com/office/drawing/2014/main" id="{072658FB-E100-4235-A768-7FBCA72EC1A0}"/>
                </a:ext>
              </a:extLst>
            </p:cNvPr>
            <p:cNvSpPr/>
            <p:nvPr/>
          </p:nvSpPr>
          <p:spPr>
            <a:xfrm>
              <a:off x="388167" y="1982580"/>
              <a:ext cx="411474" cy="42671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Oval 108">
              <a:extLst>
                <a:ext uri="{FF2B5EF4-FFF2-40B4-BE49-F238E27FC236}">
                  <a16:creationId xmlns:a16="http://schemas.microsoft.com/office/drawing/2014/main" id="{781B0187-A292-4143-A5E6-BEA88C2F82A8}"/>
                </a:ext>
              </a:extLst>
            </p:cNvPr>
            <p:cNvSpPr/>
            <p:nvPr/>
          </p:nvSpPr>
          <p:spPr>
            <a:xfrm>
              <a:off x="388167" y="2742973"/>
              <a:ext cx="411474" cy="42671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Oval 109">
              <a:extLst>
                <a:ext uri="{FF2B5EF4-FFF2-40B4-BE49-F238E27FC236}">
                  <a16:creationId xmlns:a16="http://schemas.microsoft.com/office/drawing/2014/main" id="{B8DB610C-F312-421C-94B1-DF0F36EF6F1D}"/>
                </a:ext>
              </a:extLst>
            </p:cNvPr>
            <p:cNvSpPr/>
            <p:nvPr/>
          </p:nvSpPr>
          <p:spPr>
            <a:xfrm>
              <a:off x="1211149" y="1982580"/>
              <a:ext cx="411474" cy="42671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Oval 110">
              <a:extLst>
                <a:ext uri="{FF2B5EF4-FFF2-40B4-BE49-F238E27FC236}">
                  <a16:creationId xmlns:a16="http://schemas.microsoft.com/office/drawing/2014/main" id="{94464367-736D-4E27-81DC-AC06635CB533}"/>
                </a:ext>
              </a:extLst>
            </p:cNvPr>
            <p:cNvSpPr/>
            <p:nvPr/>
          </p:nvSpPr>
          <p:spPr>
            <a:xfrm>
              <a:off x="1211149" y="2742973"/>
              <a:ext cx="411474" cy="42671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Oval 111">
              <a:extLst>
                <a:ext uri="{FF2B5EF4-FFF2-40B4-BE49-F238E27FC236}">
                  <a16:creationId xmlns:a16="http://schemas.microsoft.com/office/drawing/2014/main" id="{3CDD2E5C-301F-457D-9807-B7AD7663A470}"/>
                </a:ext>
              </a:extLst>
            </p:cNvPr>
            <p:cNvSpPr/>
            <p:nvPr/>
          </p:nvSpPr>
          <p:spPr>
            <a:xfrm>
              <a:off x="799641" y="2362777"/>
              <a:ext cx="411474" cy="42671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13" name="Group 112">
            <a:extLst>
              <a:ext uri="{FF2B5EF4-FFF2-40B4-BE49-F238E27FC236}">
                <a16:creationId xmlns:a16="http://schemas.microsoft.com/office/drawing/2014/main" id="{DEF1D7ED-B0E1-4E1F-B470-F72634CDA235}"/>
              </a:ext>
            </a:extLst>
          </p:cNvPr>
          <p:cNvGrpSpPr/>
          <p:nvPr/>
        </p:nvGrpSpPr>
        <p:grpSpPr>
          <a:xfrm>
            <a:off x="7707891" y="3846296"/>
            <a:ext cx="1008112" cy="1064657"/>
            <a:chOff x="233863" y="1769223"/>
            <a:chExt cx="1573369" cy="1515762"/>
          </a:xfrm>
        </p:grpSpPr>
        <p:sp>
          <p:nvSpPr>
            <p:cNvPr id="114" name="Rectangle 113">
              <a:extLst>
                <a:ext uri="{FF2B5EF4-FFF2-40B4-BE49-F238E27FC236}">
                  <a16:creationId xmlns:a16="http://schemas.microsoft.com/office/drawing/2014/main" id="{AA22C47E-739C-4DBD-A5E6-26189E4F3CF1}"/>
                </a:ext>
              </a:extLst>
            </p:cNvPr>
            <p:cNvSpPr/>
            <p:nvPr/>
          </p:nvSpPr>
          <p:spPr>
            <a:xfrm>
              <a:off x="233863" y="1769223"/>
              <a:ext cx="1573369" cy="1515762"/>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Oval 114">
              <a:extLst>
                <a:ext uri="{FF2B5EF4-FFF2-40B4-BE49-F238E27FC236}">
                  <a16:creationId xmlns:a16="http://schemas.microsoft.com/office/drawing/2014/main" id="{B1CB5FE7-393F-4B91-8E24-DF22EC4ED75C}"/>
                </a:ext>
              </a:extLst>
            </p:cNvPr>
            <p:cNvSpPr/>
            <p:nvPr/>
          </p:nvSpPr>
          <p:spPr>
            <a:xfrm>
              <a:off x="388167" y="1982580"/>
              <a:ext cx="411474" cy="42671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Oval 115">
              <a:extLst>
                <a:ext uri="{FF2B5EF4-FFF2-40B4-BE49-F238E27FC236}">
                  <a16:creationId xmlns:a16="http://schemas.microsoft.com/office/drawing/2014/main" id="{BB12D3DB-59DE-4A2A-A44E-B30109569070}"/>
                </a:ext>
              </a:extLst>
            </p:cNvPr>
            <p:cNvSpPr/>
            <p:nvPr/>
          </p:nvSpPr>
          <p:spPr>
            <a:xfrm>
              <a:off x="388167" y="2742973"/>
              <a:ext cx="411474" cy="42671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Oval 116">
              <a:extLst>
                <a:ext uri="{FF2B5EF4-FFF2-40B4-BE49-F238E27FC236}">
                  <a16:creationId xmlns:a16="http://schemas.microsoft.com/office/drawing/2014/main" id="{A7DDD637-8326-45A1-B2E4-3EBFA85F71EA}"/>
                </a:ext>
              </a:extLst>
            </p:cNvPr>
            <p:cNvSpPr/>
            <p:nvPr/>
          </p:nvSpPr>
          <p:spPr>
            <a:xfrm>
              <a:off x="1211149" y="1982580"/>
              <a:ext cx="411474" cy="42671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8" name="Oval 117">
              <a:extLst>
                <a:ext uri="{FF2B5EF4-FFF2-40B4-BE49-F238E27FC236}">
                  <a16:creationId xmlns:a16="http://schemas.microsoft.com/office/drawing/2014/main" id="{4045D7A0-5226-47E0-8D0C-F8EF0B1BDF1E}"/>
                </a:ext>
              </a:extLst>
            </p:cNvPr>
            <p:cNvSpPr/>
            <p:nvPr/>
          </p:nvSpPr>
          <p:spPr>
            <a:xfrm>
              <a:off x="1211149" y="2742973"/>
              <a:ext cx="411474" cy="42671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9" name="Oval 118">
              <a:extLst>
                <a:ext uri="{FF2B5EF4-FFF2-40B4-BE49-F238E27FC236}">
                  <a16:creationId xmlns:a16="http://schemas.microsoft.com/office/drawing/2014/main" id="{EDB796A0-9313-4A23-8A4B-C6E6513DC5C7}"/>
                </a:ext>
              </a:extLst>
            </p:cNvPr>
            <p:cNvSpPr/>
            <p:nvPr/>
          </p:nvSpPr>
          <p:spPr>
            <a:xfrm>
              <a:off x="799641" y="2362777"/>
              <a:ext cx="411474" cy="42671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20" name="Rectangle: Rounded Corners 119">
            <a:extLst>
              <a:ext uri="{FF2B5EF4-FFF2-40B4-BE49-F238E27FC236}">
                <a16:creationId xmlns:a16="http://schemas.microsoft.com/office/drawing/2014/main" id="{AC6709D2-3F88-4A25-AF42-7C4CBB06A619}"/>
              </a:ext>
            </a:extLst>
          </p:cNvPr>
          <p:cNvSpPr/>
          <p:nvPr/>
        </p:nvSpPr>
        <p:spPr>
          <a:xfrm>
            <a:off x="406574" y="5344896"/>
            <a:ext cx="2304256" cy="779926"/>
          </a:xfrm>
          <a:prstGeom prst="round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a:solidFill>
                  <a:schemeClr val="bg1"/>
                </a:solidFill>
                <a:latin typeface="Arial" panose="020B0604020202020204" pitchFamily="34" charset="0"/>
                <a:cs typeface="Arial" panose="020B0604020202020204" pitchFamily="34" charset="0"/>
              </a:rPr>
              <a:t>5 x 5</a:t>
            </a:r>
          </a:p>
        </p:txBody>
      </p:sp>
      <p:sp>
        <p:nvSpPr>
          <p:cNvPr id="121" name="TextBox 120">
            <a:extLst>
              <a:ext uri="{FF2B5EF4-FFF2-40B4-BE49-F238E27FC236}">
                <a16:creationId xmlns:a16="http://schemas.microsoft.com/office/drawing/2014/main" id="{6AAD03BC-ECF8-471C-83DD-DF6705E85A2A}"/>
              </a:ext>
            </a:extLst>
          </p:cNvPr>
          <p:cNvSpPr txBox="1"/>
          <p:nvPr/>
        </p:nvSpPr>
        <p:spPr>
          <a:xfrm>
            <a:off x="4867337" y="6351890"/>
            <a:ext cx="3936246" cy="523220"/>
          </a:xfrm>
          <a:prstGeom prst="rect">
            <a:avLst/>
          </a:prstGeom>
          <a:noFill/>
        </p:spPr>
        <p:txBody>
          <a:bodyPr wrap="square" rtlCol="0">
            <a:spAutoFit/>
          </a:bodyPr>
          <a:lstStyle/>
          <a:p>
            <a:r>
              <a:rPr lang="en-US" sz="2800" dirty="0">
                <a:latin typeface="Arial" panose="020B0604020202020204" pitchFamily="34" charset="0"/>
                <a:cs typeface="Arial" panose="020B0604020202020204" pitchFamily="34" charset="0"/>
              </a:rPr>
              <a:t>5 </a:t>
            </a:r>
            <a:r>
              <a:rPr lang="en-US" sz="2800" dirty="0" err="1">
                <a:latin typeface="Arial" panose="020B0604020202020204" pitchFamily="34" charset="0"/>
                <a:cs typeface="Arial" panose="020B0604020202020204" pitchFamily="34" charset="0"/>
              </a:rPr>
              <a:t>được</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lấy</a:t>
            </a:r>
            <a:r>
              <a:rPr lang="en-US" sz="2800" dirty="0">
                <a:latin typeface="Arial" panose="020B0604020202020204" pitchFamily="34" charset="0"/>
                <a:cs typeface="Arial" panose="020B0604020202020204" pitchFamily="34" charset="0"/>
              </a:rPr>
              <a:t> 5 </a:t>
            </a:r>
            <a:r>
              <a:rPr lang="en-US" sz="2800" dirty="0" err="1">
                <a:latin typeface="Arial" panose="020B0604020202020204" pitchFamily="34" charset="0"/>
                <a:cs typeface="Arial" panose="020B0604020202020204" pitchFamily="34" charset="0"/>
              </a:rPr>
              <a:t>lần</a:t>
            </a:r>
            <a:endParaRPr lang="en-US" sz="2800" dirty="0">
              <a:latin typeface="Arial" panose="020B0604020202020204" pitchFamily="34" charset="0"/>
              <a:cs typeface="Arial" panose="020B0604020202020204" pitchFamily="34" charset="0"/>
            </a:endParaRPr>
          </a:p>
        </p:txBody>
      </p:sp>
      <p:grpSp>
        <p:nvGrpSpPr>
          <p:cNvPr id="122" name="Group 121">
            <a:extLst>
              <a:ext uri="{FF2B5EF4-FFF2-40B4-BE49-F238E27FC236}">
                <a16:creationId xmlns:a16="http://schemas.microsoft.com/office/drawing/2014/main" id="{E2DFA0A9-4D38-4A80-839F-9F966D04FCC1}"/>
              </a:ext>
            </a:extLst>
          </p:cNvPr>
          <p:cNvGrpSpPr/>
          <p:nvPr/>
        </p:nvGrpSpPr>
        <p:grpSpPr>
          <a:xfrm>
            <a:off x="4924645" y="5208913"/>
            <a:ext cx="1008112" cy="1064657"/>
            <a:chOff x="233863" y="1769223"/>
            <a:chExt cx="1573369" cy="1515762"/>
          </a:xfrm>
        </p:grpSpPr>
        <p:sp>
          <p:nvSpPr>
            <p:cNvPr id="123" name="Rectangle 122">
              <a:extLst>
                <a:ext uri="{FF2B5EF4-FFF2-40B4-BE49-F238E27FC236}">
                  <a16:creationId xmlns:a16="http://schemas.microsoft.com/office/drawing/2014/main" id="{7433CC93-AA62-4FBA-A888-15370FFEC204}"/>
                </a:ext>
              </a:extLst>
            </p:cNvPr>
            <p:cNvSpPr/>
            <p:nvPr/>
          </p:nvSpPr>
          <p:spPr>
            <a:xfrm>
              <a:off x="233863" y="1769223"/>
              <a:ext cx="1573369" cy="1515762"/>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4" name="Oval 123">
              <a:extLst>
                <a:ext uri="{FF2B5EF4-FFF2-40B4-BE49-F238E27FC236}">
                  <a16:creationId xmlns:a16="http://schemas.microsoft.com/office/drawing/2014/main" id="{189CB90B-F51B-4E25-8BE4-783E60522F1B}"/>
                </a:ext>
              </a:extLst>
            </p:cNvPr>
            <p:cNvSpPr/>
            <p:nvPr/>
          </p:nvSpPr>
          <p:spPr>
            <a:xfrm>
              <a:off x="388167" y="1982580"/>
              <a:ext cx="411474" cy="42671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5" name="Oval 124">
              <a:extLst>
                <a:ext uri="{FF2B5EF4-FFF2-40B4-BE49-F238E27FC236}">
                  <a16:creationId xmlns:a16="http://schemas.microsoft.com/office/drawing/2014/main" id="{100AC54F-90B8-48BC-AA72-71E1B15B666E}"/>
                </a:ext>
              </a:extLst>
            </p:cNvPr>
            <p:cNvSpPr/>
            <p:nvPr/>
          </p:nvSpPr>
          <p:spPr>
            <a:xfrm>
              <a:off x="388167" y="2742973"/>
              <a:ext cx="411474" cy="42671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6" name="Oval 125">
              <a:extLst>
                <a:ext uri="{FF2B5EF4-FFF2-40B4-BE49-F238E27FC236}">
                  <a16:creationId xmlns:a16="http://schemas.microsoft.com/office/drawing/2014/main" id="{5CCF1182-4987-4004-BA15-82BAE4CB3F83}"/>
                </a:ext>
              </a:extLst>
            </p:cNvPr>
            <p:cNvSpPr/>
            <p:nvPr/>
          </p:nvSpPr>
          <p:spPr>
            <a:xfrm>
              <a:off x="1211149" y="1982580"/>
              <a:ext cx="411474" cy="42671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7" name="Oval 126">
              <a:extLst>
                <a:ext uri="{FF2B5EF4-FFF2-40B4-BE49-F238E27FC236}">
                  <a16:creationId xmlns:a16="http://schemas.microsoft.com/office/drawing/2014/main" id="{18341698-828F-40B2-89C8-3AF3CC624329}"/>
                </a:ext>
              </a:extLst>
            </p:cNvPr>
            <p:cNvSpPr/>
            <p:nvPr/>
          </p:nvSpPr>
          <p:spPr>
            <a:xfrm>
              <a:off x="1211149" y="2742973"/>
              <a:ext cx="411474" cy="42671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8" name="Oval 127">
              <a:extLst>
                <a:ext uri="{FF2B5EF4-FFF2-40B4-BE49-F238E27FC236}">
                  <a16:creationId xmlns:a16="http://schemas.microsoft.com/office/drawing/2014/main" id="{D212A777-D57D-40FE-A580-EC461F9D68B0}"/>
                </a:ext>
              </a:extLst>
            </p:cNvPr>
            <p:cNvSpPr/>
            <p:nvPr/>
          </p:nvSpPr>
          <p:spPr>
            <a:xfrm>
              <a:off x="799641" y="2362777"/>
              <a:ext cx="411474" cy="42671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29" name="Group 128">
            <a:extLst>
              <a:ext uri="{FF2B5EF4-FFF2-40B4-BE49-F238E27FC236}">
                <a16:creationId xmlns:a16="http://schemas.microsoft.com/office/drawing/2014/main" id="{592163FA-C5D8-4DF7-B393-24F6CB224463}"/>
              </a:ext>
            </a:extLst>
          </p:cNvPr>
          <p:cNvGrpSpPr/>
          <p:nvPr/>
        </p:nvGrpSpPr>
        <p:grpSpPr>
          <a:xfrm>
            <a:off x="3551574" y="5208913"/>
            <a:ext cx="1008112" cy="1064657"/>
            <a:chOff x="233863" y="1769223"/>
            <a:chExt cx="1573369" cy="1515762"/>
          </a:xfrm>
        </p:grpSpPr>
        <p:sp>
          <p:nvSpPr>
            <p:cNvPr id="130" name="Rectangle 129">
              <a:extLst>
                <a:ext uri="{FF2B5EF4-FFF2-40B4-BE49-F238E27FC236}">
                  <a16:creationId xmlns:a16="http://schemas.microsoft.com/office/drawing/2014/main" id="{F2CED344-3367-4D27-AC14-C110943B76F5}"/>
                </a:ext>
              </a:extLst>
            </p:cNvPr>
            <p:cNvSpPr/>
            <p:nvPr/>
          </p:nvSpPr>
          <p:spPr>
            <a:xfrm>
              <a:off x="233863" y="1769223"/>
              <a:ext cx="1573369" cy="1515762"/>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Oval 130">
              <a:extLst>
                <a:ext uri="{FF2B5EF4-FFF2-40B4-BE49-F238E27FC236}">
                  <a16:creationId xmlns:a16="http://schemas.microsoft.com/office/drawing/2014/main" id="{904FB418-EECA-4BB7-A1B5-864399FA31ED}"/>
                </a:ext>
              </a:extLst>
            </p:cNvPr>
            <p:cNvSpPr/>
            <p:nvPr/>
          </p:nvSpPr>
          <p:spPr>
            <a:xfrm>
              <a:off x="388167" y="1982580"/>
              <a:ext cx="411474" cy="42671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2" name="Oval 131">
              <a:extLst>
                <a:ext uri="{FF2B5EF4-FFF2-40B4-BE49-F238E27FC236}">
                  <a16:creationId xmlns:a16="http://schemas.microsoft.com/office/drawing/2014/main" id="{00F39341-8FE3-46D6-8DE7-B669A0643D05}"/>
                </a:ext>
              </a:extLst>
            </p:cNvPr>
            <p:cNvSpPr/>
            <p:nvPr/>
          </p:nvSpPr>
          <p:spPr>
            <a:xfrm>
              <a:off x="388167" y="2742973"/>
              <a:ext cx="411474" cy="42671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Oval 132">
              <a:extLst>
                <a:ext uri="{FF2B5EF4-FFF2-40B4-BE49-F238E27FC236}">
                  <a16:creationId xmlns:a16="http://schemas.microsoft.com/office/drawing/2014/main" id="{696C395A-FF65-4586-ABA0-6569411FF64E}"/>
                </a:ext>
              </a:extLst>
            </p:cNvPr>
            <p:cNvSpPr/>
            <p:nvPr/>
          </p:nvSpPr>
          <p:spPr>
            <a:xfrm>
              <a:off x="1211149" y="1982580"/>
              <a:ext cx="411474" cy="42671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4" name="Oval 133">
              <a:extLst>
                <a:ext uri="{FF2B5EF4-FFF2-40B4-BE49-F238E27FC236}">
                  <a16:creationId xmlns:a16="http://schemas.microsoft.com/office/drawing/2014/main" id="{E88203BD-4CF9-4917-8E9B-2FFA9BA68FCF}"/>
                </a:ext>
              </a:extLst>
            </p:cNvPr>
            <p:cNvSpPr/>
            <p:nvPr/>
          </p:nvSpPr>
          <p:spPr>
            <a:xfrm>
              <a:off x="1211149" y="2742973"/>
              <a:ext cx="411474" cy="42671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5" name="Oval 134">
              <a:extLst>
                <a:ext uri="{FF2B5EF4-FFF2-40B4-BE49-F238E27FC236}">
                  <a16:creationId xmlns:a16="http://schemas.microsoft.com/office/drawing/2014/main" id="{B16DD61E-AE2A-4285-8CB9-60B5DF743C82}"/>
                </a:ext>
              </a:extLst>
            </p:cNvPr>
            <p:cNvSpPr/>
            <p:nvPr/>
          </p:nvSpPr>
          <p:spPr>
            <a:xfrm>
              <a:off x="799641" y="2362777"/>
              <a:ext cx="411474" cy="42671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36" name="Group 135">
            <a:extLst>
              <a:ext uri="{FF2B5EF4-FFF2-40B4-BE49-F238E27FC236}">
                <a16:creationId xmlns:a16="http://schemas.microsoft.com/office/drawing/2014/main" id="{6E05C1F1-9CF9-486B-BBB9-C039765864DB}"/>
              </a:ext>
            </a:extLst>
          </p:cNvPr>
          <p:cNvGrpSpPr/>
          <p:nvPr/>
        </p:nvGrpSpPr>
        <p:grpSpPr>
          <a:xfrm>
            <a:off x="6341123" y="5208913"/>
            <a:ext cx="1008112" cy="1064657"/>
            <a:chOff x="233863" y="1769223"/>
            <a:chExt cx="1573369" cy="1515762"/>
          </a:xfrm>
        </p:grpSpPr>
        <p:sp>
          <p:nvSpPr>
            <p:cNvPr id="137" name="Rectangle 136">
              <a:extLst>
                <a:ext uri="{FF2B5EF4-FFF2-40B4-BE49-F238E27FC236}">
                  <a16:creationId xmlns:a16="http://schemas.microsoft.com/office/drawing/2014/main" id="{E9DBF70E-B7E7-461B-9DD0-7F618A07193B}"/>
                </a:ext>
              </a:extLst>
            </p:cNvPr>
            <p:cNvSpPr/>
            <p:nvPr/>
          </p:nvSpPr>
          <p:spPr>
            <a:xfrm>
              <a:off x="233863" y="1769223"/>
              <a:ext cx="1573369" cy="1515762"/>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8" name="Oval 137">
              <a:extLst>
                <a:ext uri="{FF2B5EF4-FFF2-40B4-BE49-F238E27FC236}">
                  <a16:creationId xmlns:a16="http://schemas.microsoft.com/office/drawing/2014/main" id="{540CE175-32C3-4ED5-AA51-BECED6C5AB95}"/>
                </a:ext>
              </a:extLst>
            </p:cNvPr>
            <p:cNvSpPr/>
            <p:nvPr/>
          </p:nvSpPr>
          <p:spPr>
            <a:xfrm>
              <a:off x="388167" y="1982580"/>
              <a:ext cx="411474" cy="42671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9" name="Oval 138">
              <a:extLst>
                <a:ext uri="{FF2B5EF4-FFF2-40B4-BE49-F238E27FC236}">
                  <a16:creationId xmlns:a16="http://schemas.microsoft.com/office/drawing/2014/main" id="{B6CDF311-4CD2-42DB-BA65-B8ADBF9BDD7F}"/>
                </a:ext>
              </a:extLst>
            </p:cNvPr>
            <p:cNvSpPr/>
            <p:nvPr/>
          </p:nvSpPr>
          <p:spPr>
            <a:xfrm>
              <a:off x="388167" y="2742973"/>
              <a:ext cx="411474" cy="42671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0" name="Oval 139">
              <a:extLst>
                <a:ext uri="{FF2B5EF4-FFF2-40B4-BE49-F238E27FC236}">
                  <a16:creationId xmlns:a16="http://schemas.microsoft.com/office/drawing/2014/main" id="{F9EF2F7E-A881-40F3-89E5-08C221E96F24}"/>
                </a:ext>
              </a:extLst>
            </p:cNvPr>
            <p:cNvSpPr/>
            <p:nvPr/>
          </p:nvSpPr>
          <p:spPr>
            <a:xfrm>
              <a:off x="1211149" y="1982580"/>
              <a:ext cx="411474" cy="42671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1" name="Oval 140">
              <a:extLst>
                <a:ext uri="{FF2B5EF4-FFF2-40B4-BE49-F238E27FC236}">
                  <a16:creationId xmlns:a16="http://schemas.microsoft.com/office/drawing/2014/main" id="{E4721E7B-B391-46C4-AD35-4EDED740F5AA}"/>
                </a:ext>
              </a:extLst>
            </p:cNvPr>
            <p:cNvSpPr/>
            <p:nvPr/>
          </p:nvSpPr>
          <p:spPr>
            <a:xfrm>
              <a:off x="1211149" y="2742973"/>
              <a:ext cx="411474" cy="42671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2" name="Oval 141">
              <a:extLst>
                <a:ext uri="{FF2B5EF4-FFF2-40B4-BE49-F238E27FC236}">
                  <a16:creationId xmlns:a16="http://schemas.microsoft.com/office/drawing/2014/main" id="{B72DBCFC-1F93-4007-ACF0-9E9F2666CFA9}"/>
                </a:ext>
              </a:extLst>
            </p:cNvPr>
            <p:cNvSpPr/>
            <p:nvPr/>
          </p:nvSpPr>
          <p:spPr>
            <a:xfrm>
              <a:off x="799641" y="2362777"/>
              <a:ext cx="411474" cy="42671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43" name="Group 142">
            <a:extLst>
              <a:ext uri="{FF2B5EF4-FFF2-40B4-BE49-F238E27FC236}">
                <a16:creationId xmlns:a16="http://schemas.microsoft.com/office/drawing/2014/main" id="{2C1E9C52-E375-4363-954F-46CCD91455FE}"/>
              </a:ext>
            </a:extLst>
          </p:cNvPr>
          <p:cNvGrpSpPr/>
          <p:nvPr/>
        </p:nvGrpSpPr>
        <p:grpSpPr>
          <a:xfrm>
            <a:off x="7707891" y="5168092"/>
            <a:ext cx="1008112" cy="1064657"/>
            <a:chOff x="233863" y="1769223"/>
            <a:chExt cx="1573369" cy="1515762"/>
          </a:xfrm>
        </p:grpSpPr>
        <p:sp>
          <p:nvSpPr>
            <p:cNvPr id="144" name="Rectangle 143">
              <a:extLst>
                <a:ext uri="{FF2B5EF4-FFF2-40B4-BE49-F238E27FC236}">
                  <a16:creationId xmlns:a16="http://schemas.microsoft.com/office/drawing/2014/main" id="{E26D9E9A-50BB-4619-9B4B-011BF803DF1F}"/>
                </a:ext>
              </a:extLst>
            </p:cNvPr>
            <p:cNvSpPr/>
            <p:nvPr/>
          </p:nvSpPr>
          <p:spPr>
            <a:xfrm>
              <a:off x="233863" y="1769223"/>
              <a:ext cx="1573369" cy="1515762"/>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5" name="Oval 144">
              <a:extLst>
                <a:ext uri="{FF2B5EF4-FFF2-40B4-BE49-F238E27FC236}">
                  <a16:creationId xmlns:a16="http://schemas.microsoft.com/office/drawing/2014/main" id="{55580D6D-C263-4266-B653-3163BDA9AA46}"/>
                </a:ext>
              </a:extLst>
            </p:cNvPr>
            <p:cNvSpPr/>
            <p:nvPr/>
          </p:nvSpPr>
          <p:spPr>
            <a:xfrm>
              <a:off x="388167" y="1982580"/>
              <a:ext cx="411474" cy="42671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6" name="Oval 145">
              <a:extLst>
                <a:ext uri="{FF2B5EF4-FFF2-40B4-BE49-F238E27FC236}">
                  <a16:creationId xmlns:a16="http://schemas.microsoft.com/office/drawing/2014/main" id="{E0EE450A-AB04-441E-9098-6BB1D97CE882}"/>
                </a:ext>
              </a:extLst>
            </p:cNvPr>
            <p:cNvSpPr/>
            <p:nvPr/>
          </p:nvSpPr>
          <p:spPr>
            <a:xfrm>
              <a:off x="388167" y="2742973"/>
              <a:ext cx="411474" cy="42671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7" name="Oval 146">
              <a:extLst>
                <a:ext uri="{FF2B5EF4-FFF2-40B4-BE49-F238E27FC236}">
                  <a16:creationId xmlns:a16="http://schemas.microsoft.com/office/drawing/2014/main" id="{6317B9C4-B2A2-4291-B399-1E48B3AE4879}"/>
                </a:ext>
              </a:extLst>
            </p:cNvPr>
            <p:cNvSpPr/>
            <p:nvPr/>
          </p:nvSpPr>
          <p:spPr>
            <a:xfrm>
              <a:off x="1211149" y="1982580"/>
              <a:ext cx="411474" cy="42671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8" name="Oval 147">
              <a:extLst>
                <a:ext uri="{FF2B5EF4-FFF2-40B4-BE49-F238E27FC236}">
                  <a16:creationId xmlns:a16="http://schemas.microsoft.com/office/drawing/2014/main" id="{E32A8857-225E-43B7-B3DE-FC8250556CD4}"/>
                </a:ext>
              </a:extLst>
            </p:cNvPr>
            <p:cNvSpPr/>
            <p:nvPr/>
          </p:nvSpPr>
          <p:spPr>
            <a:xfrm>
              <a:off x="1211149" y="2742973"/>
              <a:ext cx="411474" cy="42671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9" name="Oval 148">
              <a:extLst>
                <a:ext uri="{FF2B5EF4-FFF2-40B4-BE49-F238E27FC236}">
                  <a16:creationId xmlns:a16="http://schemas.microsoft.com/office/drawing/2014/main" id="{117342A4-C7D4-4A53-814B-A362E1310DF1}"/>
                </a:ext>
              </a:extLst>
            </p:cNvPr>
            <p:cNvSpPr/>
            <p:nvPr/>
          </p:nvSpPr>
          <p:spPr>
            <a:xfrm>
              <a:off x="799641" y="2362777"/>
              <a:ext cx="411474" cy="42671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50" name="Group 149">
            <a:extLst>
              <a:ext uri="{FF2B5EF4-FFF2-40B4-BE49-F238E27FC236}">
                <a16:creationId xmlns:a16="http://schemas.microsoft.com/office/drawing/2014/main" id="{733976AC-D990-447F-AFC4-01F65B8A93C4}"/>
              </a:ext>
            </a:extLst>
          </p:cNvPr>
          <p:cNvGrpSpPr/>
          <p:nvPr/>
        </p:nvGrpSpPr>
        <p:grpSpPr>
          <a:xfrm>
            <a:off x="9001428" y="5201758"/>
            <a:ext cx="1008112" cy="1064657"/>
            <a:chOff x="233863" y="1769223"/>
            <a:chExt cx="1573369" cy="1515762"/>
          </a:xfrm>
        </p:grpSpPr>
        <p:sp>
          <p:nvSpPr>
            <p:cNvPr id="151" name="Rectangle 150">
              <a:extLst>
                <a:ext uri="{FF2B5EF4-FFF2-40B4-BE49-F238E27FC236}">
                  <a16:creationId xmlns:a16="http://schemas.microsoft.com/office/drawing/2014/main" id="{6015C060-D03A-4B3B-B054-755B77005243}"/>
                </a:ext>
              </a:extLst>
            </p:cNvPr>
            <p:cNvSpPr/>
            <p:nvPr/>
          </p:nvSpPr>
          <p:spPr>
            <a:xfrm>
              <a:off x="233863" y="1769223"/>
              <a:ext cx="1573369" cy="1515762"/>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2" name="Oval 151">
              <a:extLst>
                <a:ext uri="{FF2B5EF4-FFF2-40B4-BE49-F238E27FC236}">
                  <a16:creationId xmlns:a16="http://schemas.microsoft.com/office/drawing/2014/main" id="{E6365629-9447-4C05-9D8F-40A66EB41EBD}"/>
                </a:ext>
              </a:extLst>
            </p:cNvPr>
            <p:cNvSpPr/>
            <p:nvPr/>
          </p:nvSpPr>
          <p:spPr>
            <a:xfrm>
              <a:off x="388167" y="1982580"/>
              <a:ext cx="411474" cy="42671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3" name="Oval 152">
              <a:extLst>
                <a:ext uri="{FF2B5EF4-FFF2-40B4-BE49-F238E27FC236}">
                  <a16:creationId xmlns:a16="http://schemas.microsoft.com/office/drawing/2014/main" id="{26D07F7E-C3F6-43F3-A897-D2F9844D01BD}"/>
                </a:ext>
              </a:extLst>
            </p:cNvPr>
            <p:cNvSpPr/>
            <p:nvPr/>
          </p:nvSpPr>
          <p:spPr>
            <a:xfrm>
              <a:off x="388167" y="2742973"/>
              <a:ext cx="411474" cy="42671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4" name="Oval 153">
              <a:extLst>
                <a:ext uri="{FF2B5EF4-FFF2-40B4-BE49-F238E27FC236}">
                  <a16:creationId xmlns:a16="http://schemas.microsoft.com/office/drawing/2014/main" id="{43E6783E-D8CD-4B19-B84D-6F75D50C75F3}"/>
                </a:ext>
              </a:extLst>
            </p:cNvPr>
            <p:cNvSpPr/>
            <p:nvPr/>
          </p:nvSpPr>
          <p:spPr>
            <a:xfrm>
              <a:off x="1211149" y="1982580"/>
              <a:ext cx="411474" cy="42671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5" name="Oval 154">
              <a:extLst>
                <a:ext uri="{FF2B5EF4-FFF2-40B4-BE49-F238E27FC236}">
                  <a16:creationId xmlns:a16="http://schemas.microsoft.com/office/drawing/2014/main" id="{F8346533-ACF2-4E2B-ACE3-98C8B70AF481}"/>
                </a:ext>
              </a:extLst>
            </p:cNvPr>
            <p:cNvSpPr/>
            <p:nvPr/>
          </p:nvSpPr>
          <p:spPr>
            <a:xfrm>
              <a:off x="1211149" y="2742973"/>
              <a:ext cx="411474" cy="42671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6" name="Oval 155">
              <a:extLst>
                <a:ext uri="{FF2B5EF4-FFF2-40B4-BE49-F238E27FC236}">
                  <a16:creationId xmlns:a16="http://schemas.microsoft.com/office/drawing/2014/main" id="{912E87FF-EEBB-4E73-A2AC-009D2BBF52C7}"/>
                </a:ext>
              </a:extLst>
            </p:cNvPr>
            <p:cNvSpPr/>
            <p:nvPr/>
          </p:nvSpPr>
          <p:spPr>
            <a:xfrm>
              <a:off x="799641" y="2362777"/>
              <a:ext cx="411474" cy="42671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5836710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ppt_w</p:attrName>
                                        </p:attrNameLst>
                                      </p:cBhvr>
                                      <p:tavLst>
                                        <p:tav tm="0">
                                          <p:val>
                                            <p:fltVal val="0"/>
                                          </p:val>
                                        </p:tav>
                                        <p:tav tm="100000">
                                          <p:val>
                                            <p:strVal val="#ppt_w"/>
                                          </p:val>
                                        </p:tav>
                                      </p:tavLst>
                                    </p:anim>
                                    <p:anim calcmode="lin" valueType="num">
                                      <p:cBhvr>
                                        <p:cTn id="14" dur="500" fill="hold"/>
                                        <p:tgtEl>
                                          <p:spTgt spid="15"/>
                                        </p:tgtEl>
                                        <p:attrNameLst>
                                          <p:attrName>ppt_h</p:attrName>
                                        </p:attrNameLst>
                                      </p:cBhvr>
                                      <p:tavLst>
                                        <p:tav tm="0">
                                          <p:val>
                                            <p:fltVal val="0"/>
                                          </p:val>
                                        </p:tav>
                                        <p:tav tm="100000">
                                          <p:val>
                                            <p:strVal val="#ppt_h"/>
                                          </p:val>
                                        </p:tav>
                                      </p:tavLst>
                                    </p:anim>
                                    <p:animEffect transition="in" filter="fade">
                                      <p:cBhvr>
                                        <p:cTn id="15" dur="500"/>
                                        <p:tgtEl>
                                          <p:spTgt spid="15"/>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grpId="0" nodeType="clickEffect">
                                  <p:stCondLst>
                                    <p:cond delay="0"/>
                                  </p:stCondLst>
                                  <p:childTnLst>
                                    <p:set>
                                      <p:cBhvr>
                                        <p:cTn id="19" dur="1" fill="hold">
                                          <p:stCondLst>
                                            <p:cond delay="0"/>
                                          </p:stCondLst>
                                        </p:cTn>
                                        <p:tgtEl>
                                          <p:spTgt spid="21"/>
                                        </p:tgtEl>
                                        <p:attrNameLst>
                                          <p:attrName>style.visibility</p:attrName>
                                        </p:attrNameLst>
                                      </p:cBhvr>
                                      <p:to>
                                        <p:strVal val="visible"/>
                                      </p:to>
                                    </p:set>
                                    <p:anim calcmode="lin" valueType="num">
                                      <p:cBhvr>
                                        <p:cTn id="20" dur="500" fill="hold"/>
                                        <p:tgtEl>
                                          <p:spTgt spid="21"/>
                                        </p:tgtEl>
                                        <p:attrNameLst>
                                          <p:attrName>ppt_w</p:attrName>
                                        </p:attrNameLst>
                                      </p:cBhvr>
                                      <p:tavLst>
                                        <p:tav tm="0">
                                          <p:val>
                                            <p:fltVal val="0"/>
                                          </p:val>
                                        </p:tav>
                                        <p:tav tm="100000">
                                          <p:val>
                                            <p:strVal val="#ppt_w"/>
                                          </p:val>
                                        </p:tav>
                                      </p:tavLst>
                                    </p:anim>
                                    <p:anim calcmode="lin" valueType="num">
                                      <p:cBhvr>
                                        <p:cTn id="21" dur="500" fill="hold"/>
                                        <p:tgtEl>
                                          <p:spTgt spid="21"/>
                                        </p:tgtEl>
                                        <p:attrNameLst>
                                          <p:attrName>ppt_h</p:attrName>
                                        </p:attrNameLst>
                                      </p:cBhvr>
                                      <p:tavLst>
                                        <p:tav tm="0">
                                          <p:val>
                                            <p:fltVal val="0"/>
                                          </p:val>
                                        </p:tav>
                                        <p:tav tm="100000">
                                          <p:val>
                                            <p:strVal val="#ppt_h"/>
                                          </p:val>
                                        </p:tav>
                                      </p:tavLst>
                                    </p:anim>
                                    <p:animEffect transition="in" filter="fade">
                                      <p:cBhvr>
                                        <p:cTn id="22" dur="500"/>
                                        <p:tgtEl>
                                          <p:spTgt spid="21"/>
                                        </p:tgtEl>
                                      </p:cBhvr>
                                    </p:animEffect>
                                  </p:childTnLst>
                                </p:cTn>
                              </p:par>
                              <p:par>
                                <p:cTn id="23" presetID="53" presetClass="entr" presetSubtype="16"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p:cTn id="25" dur="500" fill="hold"/>
                                        <p:tgtEl>
                                          <p:spTgt spid="16"/>
                                        </p:tgtEl>
                                        <p:attrNameLst>
                                          <p:attrName>ppt_w</p:attrName>
                                        </p:attrNameLst>
                                      </p:cBhvr>
                                      <p:tavLst>
                                        <p:tav tm="0">
                                          <p:val>
                                            <p:fltVal val="0"/>
                                          </p:val>
                                        </p:tav>
                                        <p:tav tm="100000">
                                          <p:val>
                                            <p:strVal val="#ppt_w"/>
                                          </p:val>
                                        </p:tav>
                                      </p:tavLst>
                                    </p:anim>
                                    <p:anim calcmode="lin" valueType="num">
                                      <p:cBhvr>
                                        <p:cTn id="26" dur="500" fill="hold"/>
                                        <p:tgtEl>
                                          <p:spTgt spid="16"/>
                                        </p:tgtEl>
                                        <p:attrNameLst>
                                          <p:attrName>ppt_h</p:attrName>
                                        </p:attrNameLst>
                                      </p:cBhvr>
                                      <p:tavLst>
                                        <p:tav tm="0">
                                          <p:val>
                                            <p:fltVal val="0"/>
                                          </p:val>
                                        </p:tav>
                                        <p:tav tm="100000">
                                          <p:val>
                                            <p:strVal val="#ppt_h"/>
                                          </p:val>
                                        </p:tav>
                                      </p:tavLst>
                                    </p:anim>
                                    <p:animEffect transition="in" filter="fade">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8" fill="hold" grpId="0" nodeType="clickEffect">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cBhvr additive="base">
                                        <p:cTn id="32" dur="500" fill="hold"/>
                                        <p:tgtEl>
                                          <p:spTgt spid="22"/>
                                        </p:tgtEl>
                                        <p:attrNameLst>
                                          <p:attrName>ppt_x</p:attrName>
                                        </p:attrNameLst>
                                      </p:cBhvr>
                                      <p:tavLst>
                                        <p:tav tm="0">
                                          <p:val>
                                            <p:strVal val="0-#ppt_w/2"/>
                                          </p:val>
                                        </p:tav>
                                        <p:tav tm="100000">
                                          <p:val>
                                            <p:strVal val="#ppt_x"/>
                                          </p:val>
                                        </p:tav>
                                      </p:tavLst>
                                    </p:anim>
                                    <p:anim calcmode="lin" valueType="num">
                                      <p:cBhvr additive="base">
                                        <p:cTn id="33"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53" presetClass="entr" presetSubtype="16" fill="hold" nodeType="clickEffect">
                                  <p:stCondLst>
                                    <p:cond delay="0"/>
                                  </p:stCondLst>
                                  <p:childTnLst>
                                    <p:set>
                                      <p:cBhvr>
                                        <p:cTn id="37" dur="1" fill="hold">
                                          <p:stCondLst>
                                            <p:cond delay="0"/>
                                          </p:stCondLst>
                                        </p:cTn>
                                        <p:tgtEl>
                                          <p:spTgt spid="46"/>
                                        </p:tgtEl>
                                        <p:attrNameLst>
                                          <p:attrName>style.visibility</p:attrName>
                                        </p:attrNameLst>
                                      </p:cBhvr>
                                      <p:to>
                                        <p:strVal val="visible"/>
                                      </p:to>
                                    </p:set>
                                    <p:anim calcmode="lin" valueType="num">
                                      <p:cBhvr>
                                        <p:cTn id="38" dur="500" fill="hold"/>
                                        <p:tgtEl>
                                          <p:spTgt spid="46"/>
                                        </p:tgtEl>
                                        <p:attrNameLst>
                                          <p:attrName>ppt_w</p:attrName>
                                        </p:attrNameLst>
                                      </p:cBhvr>
                                      <p:tavLst>
                                        <p:tav tm="0">
                                          <p:val>
                                            <p:fltVal val="0"/>
                                          </p:val>
                                        </p:tav>
                                        <p:tav tm="100000">
                                          <p:val>
                                            <p:strVal val="#ppt_w"/>
                                          </p:val>
                                        </p:tav>
                                      </p:tavLst>
                                    </p:anim>
                                    <p:anim calcmode="lin" valueType="num">
                                      <p:cBhvr>
                                        <p:cTn id="39" dur="500" fill="hold"/>
                                        <p:tgtEl>
                                          <p:spTgt spid="46"/>
                                        </p:tgtEl>
                                        <p:attrNameLst>
                                          <p:attrName>ppt_h</p:attrName>
                                        </p:attrNameLst>
                                      </p:cBhvr>
                                      <p:tavLst>
                                        <p:tav tm="0">
                                          <p:val>
                                            <p:fltVal val="0"/>
                                          </p:val>
                                        </p:tav>
                                        <p:tav tm="100000">
                                          <p:val>
                                            <p:strVal val="#ppt_h"/>
                                          </p:val>
                                        </p:tav>
                                      </p:tavLst>
                                    </p:anim>
                                    <p:animEffect transition="in" filter="fade">
                                      <p:cBhvr>
                                        <p:cTn id="40" dur="500"/>
                                        <p:tgtEl>
                                          <p:spTgt spid="46"/>
                                        </p:tgtEl>
                                      </p:cBhvr>
                                    </p:animEffect>
                                  </p:childTnLst>
                                </p:cTn>
                              </p:par>
                            </p:childTnLst>
                          </p:cTn>
                        </p:par>
                      </p:childTnLst>
                    </p:cTn>
                  </p:par>
                  <p:par>
                    <p:cTn id="41" fill="hold">
                      <p:stCondLst>
                        <p:cond delay="indefinite"/>
                      </p:stCondLst>
                      <p:childTnLst>
                        <p:par>
                          <p:cTn id="42" fill="hold">
                            <p:stCondLst>
                              <p:cond delay="0"/>
                            </p:stCondLst>
                            <p:childTnLst>
                              <p:par>
                                <p:cTn id="43" presetID="53" presetClass="entr" presetSubtype="16" fill="hold" grpId="0" nodeType="clickEffect">
                                  <p:stCondLst>
                                    <p:cond delay="0"/>
                                  </p:stCondLst>
                                  <p:childTnLst>
                                    <p:set>
                                      <p:cBhvr>
                                        <p:cTn id="44" dur="1" fill="hold">
                                          <p:stCondLst>
                                            <p:cond delay="0"/>
                                          </p:stCondLst>
                                        </p:cTn>
                                        <p:tgtEl>
                                          <p:spTgt spid="33"/>
                                        </p:tgtEl>
                                        <p:attrNameLst>
                                          <p:attrName>style.visibility</p:attrName>
                                        </p:attrNameLst>
                                      </p:cBhvr>
                                      <p:to>
                                        <p:strVal val="visible"/>
                                      </p:to>
                                    </p:set>
                                    <p:anim calcmode="lin" valueType="num">
                                      <p:cBhvr>
                                        <p:cTn id="45" dur="500" fill="hold"/>
                                        <p:tgtEl>
                                          <p:spTgt spid="33"/>
                                        </p:tgtEl>
                                        <p:attrNameLst>
                                          <p:attrName>ppt_w</p:attrName>
                                        </p:attrNameLst>
                                      </p:cBhvr>
                                      <p:tavLst>
                                        <p:tav tm="0">
                                          <p:val>
                                            <p:fltVal val="0"/>
                                          </p:val>
                                        </p:tav>
                                        <p:tav tm="100000">
                                          <p:val>
                                            <p:strVal val="#ppt_w"/>
                                          </p:val>
                                        </p:tav>
                                      </p:tavLst>
                                    </p:anim>
                                    <p:anim calcmode="lin" valueType="num">
                                      <p:cBhvr>
                                        <p:cTn id="46" dur="500" fill="hold"/>
                                        <p:tgtEl>
                                          <p:spTgt spid="33"/>
                                        </p:tgtEl>
                                        <p:attrNameLst>
                                          <p:attrName>ppt_h</p:attrName>
                                        </p:attrNameLst>
                                      </p:cBhvr>
                                      <p:tavLst>
                                        <p:tav tm="0">
                                          <p:val>
                                            <p:fltVal val="0"/>
                                          </p:val>
                                        </p:tav>
                                        <p:tav tm="100000">
                                          <p:val>
                                            <p:strVal val="#ppt_h"/>
                                          </p:val>
                                        </p:tav>
                                      </p:tavLst>
                                    </p:anim>
                                    <p:animEffect transition="in" filter="fade">
                                      <p:cBhvr>
                                        <p:cTn id="47" dur="500"/>
                                        <p:tgtEl>
                                          <p:spTgt spid="33"/>
                                        </p:tgtEl>
                                      </p:cBhvr>
                                    </p:animEffect>
                                  </p:childTnLst>
                                </p:cTn>
                              </p:par>
                              <p:par>
                                <p:cTn id="48" presetID="53" presetClass="entr" presetSubtype="16" fill="hold" nodeType="withEffect">
                                  <p:stCondLst>
                                    <p:cond delay="0"/>
                                  </p:stCondLst>
                                  <p:childTnLst>
                                    <p:set>
                                      <p:cBhvr>
                                        <p:cTn id="49" dur="1" fill="hold">
                                          <p:stCondLst>
                                            <p:cond delay="0"/>
                                          </p:stCondLst>
                                        </p:cTn>
                                        <p:tgtEl>
                                          <p:spTgt spid="34"/>
                                        </p:tgtEl>
                                        <p:attrNameLst>
                                          <p:attrName>style.visibility</p:attrName>
                                        </p:attrNameLst>
                                      </p:cBhvr>
                                      <p:to>
                                        <p:strVal val="visible"/>
                                      </p:to>
                                    </p:set>
                                    <p:anim calcmode="lin" valueType="num">
                                      <p:cBhvr>
                                        <p:cTn id="50" dur="500" fill="hold"/>
                                        <p:tgtEl>
                                          <p:spTgt spid="34"/>
                                        </p:tgtEl>
                                        <p:attrNameLst>
                                          <p:attrName>ppt_w</p:attrName>
                                        </p:attrNameLst>
                                      </p:cBhvr>
                                      <p:tavLst>
                                        <p:tav tm="0">
                                          <p:val>
                                            <p:fltVal val="0"/>
                                          </p:val>
                                        </p:tav>
                                        <p:tav tm="100000">
                                          <p:val>
                                            <p:strVal val="#ppt_w"/>
                                          </p:val>
                                        </p:tav>
                                      </p:tavLst>
                                    </p:anim>
                                    <p:anim calcmode="lin" valueType="num">
                                      <p:cBhvr>
                                        <p:cTn id="51" dur="500" fill="hold"/>
                                        <p:tgtEl>
                                          <p:spTgt spid="34"/>
                                        </p:tgtEl>
                                        <p:attrNameLst>
                                          <p:attrName>ppt_h</p:attrName>
                                        </p:attrNameLst>
                                      </p:cBhvr>
                                      <p:tavLst>
                                        <p:tav tm="0">
                                          <p:val>
                                            <p:fltVal val="0"/>
                                          </p:val>
                                        </p:tav>
                                        <p:tav tm="100000">
                                          <p:val>
                                            <p:strVal val="#ppt_h"/>
                                          </p:val>
                                        </p:tav>
                                      </p:tavLst>
                                    </p:anim>
                                    <p:animEffect transition="in" filter="fade">
                                      <p:cBhvr>
                                        <p:cTn id="52" dur="500"/>
                                        <p:tgtEl>
                                          <p:spTgt spid="34"/>
                                        </p:tgtEl>
                                      </p:cBhvr>
                                    </p:animEffect>
                                  </p:childTnLst>
                                </p:cTn>
                              </p:par>
                              <p:par>
                                <p:cTn id="53" presetID="53" presetClass="entr" presetSubtype="16" fill="hold" nodeType="withEffect">
                                  <p:stCondLst>
                                    <p:cond delay="0"/>
                                  </p:stCondLst>
                                  <p:childTnLst>
                                    <p:set>
                                      <p:cBhvr>
                                        <p:cTn id="54" dur="1" fill="hold">
                                          <p:stCondLst>
                                            <p:cond delay="0"/>
                                          </p:stCondLst>
                                        </p:cTn>
                                        <p:tgtEl>
                                          <p:spTgt spid="40"/>
                                        </p:tgtEl>
                                        <p:attrNameLst>
                                          <p:attrName>style.visibility</p:attrName>
                                        </p:attrNameLst>
                                      </p:cBhvr>
                                      <p:to>
                                        <p:strVal val="visible"/>
                                      </p:to>
                                    </p:set>
                                    <p:anim calcmode="lin" valueType="num">
                                      <p:cBhvr>
                                        <p:cTn id="55" dur="500" fill="hold"/>
                                        <p:tgtEl>
                                          <p:spTgt spid="40"/>
                                        </p:tgtEl>
                                        <p:attrNameLst>
                                          <p:attrName>ppt_w</p:attrName>
                                        </p:attrNameLst>
                                      </p:cBhvr>
                                      <p:tavLst>
                                        <p:tav tm="0">
                                          <p:val>
                                            <p:fltVal val="0"/>
                                          </p:val>
                                        </p:tav>
                                        <p:tav tm="100000">
                                          <p:val>
                                            <p:strVal val="#ppt_w"/>
                                          </p:val>
                                        </p:tav>
                                      </p:tavLst>
                                    </p:anim>
                                    <p:anim calcmode="lin" valueType="num">
                                      <p:cBhvr>
                                        <p:cTn id="56" dur="500" fill="hold"/>
                                        <p:tgtEl>
                                          <p:spTgt spid="40"/>
                                        </p:tgtEl>
                                        <p:attrNameLst>
                                          <p:attrName>ppt_h</p:attrName>
                                        </p:attrNameLst>
                                      </p:cBhvr>
                                      <p:tavLst>
                                        <p:tav tm="0">
                                          <p:val>
                                            <p:fltVal val="0"/>
                                          </p:val>
                                        </p:tav>
                                        <p:tav tm="100000">
                                          <p:val>
                                            <p:strVal val="#ppt_h"/>
                                          </p:val>
                                        </p:tav>
                                      </p:tavLst>
                                    </p:anim>
                                    <p:animEffect transition="in" filter="fade">
                                      <p:cBhvr>
                                        <p:cTn id="57" dur="500"/>
                                        <p:tgtEl>
                                          <p:spTgt spid="40"/>
                                        </p:tgtEl>
                                      </p:cBhvr>
                                    </p:animEffect>
                                  </p:childTnLst>
                                </p:cTn>
                              </p:par>
                            </p:childTnLst>
                          </p:cTn>
                        </p:par>
                      </p:childTnLst>
                    </p:cTn>
                  </p:par>
                  <p:par>
                    <p:cTn id="58" fill="hold">
                      <p:stCondLst>
                        <p:cond delay="indefinite"/>
                      </p:stCondLst>
                      <p:childTnLst>
                        <p:par>
                          <p:cTn id="59" fill="hold">
                            <p:stCondLst>
                              <p:cond delay="0"/>
                            </p:stCondLst>
                            <p:childTnLst>
                              <p:par>
                                <p:cTn id="60" presetID="2" presetClass="entr" presetSubtype="8" fill="hold" grpId="0" nodeType="clickEffect">
                                  <p:stCondLst>
                                    <p:cond delay="0"/>
                                  </p:stCondLst>
                                  <p:childTnLst>
                                    <p:set>
                                      <p:cBhvr>
                                        <p:cTn id="61" dur="1" fill="hold">
                                          <p:stCondLst>
                                            <p:cond delay="0"/>
                                          </p:stCondLst>
                                        </p:cTn>
                                        <p:tgtEl>
                                          <p:spTgt spid="72"/>
                                        </p:tgtEl>
                                        <p:attrNameLst>
                                          <p:attrName>style.visibility</p:attrName>
                                        </p:attrNameLst>
                                      </p:cBhvr>
                                      <p:to>
                                        <p:strVal val="visible"/>
                                      </p:to>
                                    </p:set>
                                    <p:anim calcmode="lin" valueType="num">
                                      <p:cBhvr additive="base">
                                        <p:cTn id="62" dur="500" fill="hold"/>
                                        <p:tgtEl>
                                          <p:spTgt spid="72"/>
                                        </p:tgtEl>
                                        <p:attrNameLst>
                                          <p:attrName>ppt_x</p:attrName>
                                        </p:attrNameLst>
                                      </p:cBhvr>
                                      <p:tavLst>
                                        <p:tav tm="0">
                                          <p:val>
                                            <p:strVal val="0-#ppt_w/2"/>
                                          </p:val>
                                        </p:tav>
                                        <p:tav tm="100000">
                                          <p:val>
                                            <p:strVal val="#ppt_x"/>
                                          </p:val>
                                        </p:tav>
                                      </p:tavLst>
                                    </p:anim>
                                    <p:anim calcmode="lin" valueType="num">
                                      <p:cBhvr additive="base">
                                        <p:cTn id="63" dur="500" fill="hold"/>
                                        <p:tgtEl>
                                          <p:spTgt spid="72"/>
                                        </p:tgtEl>
                                        <p:attrNameLst>
                                          <p:attrName>ppt_y</p:attrName>
                                        </p:attrNameLst>
                                      </p:cBhvr>
                                      <p:tavLst>
                                        <p:tav tm="0">
                                          <p:val>
                                            <p:strVal val="#ppt_y"/>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53" presetClass="entr" presetSubtype="16" fill="hold" nodeType="clickEffect">
                                  <p:stCondLst>
                                    <p:cond delay="0"/>
                                  </p:stCondLst>
                                  <p:childTnLst>
                                    <p:set>
                                      <p:cBhvr>
                                        <p:cTn id="67" dur="1" fill="hold">
                                          <p:stCondLst>
                                            <p:cond delay="0"/>
                                          </p:stCondLst>
                                        </p:cTn>
                                        <p:tgtEl>
                                          <p:spTgt spid="99"/>
                                        </p:tgtEl>
                                        <p:attrNameLst>
                                          <p:attrName>style.visibility</p:attrName>
                                        </p:attrNameLst>
                                      </p:cBhvr>
                                      <p:to>
                                        <p:strVal val="visible"/>
                                      </p:to>
                                    </p:set>
                                    <p:anim calcmode="lin" valueType="num">
                                      <p:cBhvr>
                                        <p:cTn id="68" dur="500" fill="hold"/>
                                        <p:tgtEl>
                                          <p:spTgt spid="99"/>
                                        </p:tgtEl>
                                        <p:attrNameLst>
                                          <p:attrName>ppt_w</p:attrName>
                                        </p:attrNameLst>
                                      </p:cBhvr>
                                      <p:tavLst>
                                        <p:tav tm="0">
                                          <p:val>
                                            <p:fltVal val="0"/>
                                          </p:val>
                                        </p:tav>
                                        <p:tav tm="100000">
                                          <p:val>
                                            <p:strVal val="#ppt_w"/>
                                          </p:val>
                                        </p:tav>
                                      </p:tavLst>
                                    </p:anim>
                                    <p:anim calcmode="lin" valueType="num">
                                      <p:cBhvr>
                                        <p:cTn id="69" dur="500" fill="hold"/>
                                        <p:tgtEl>
                                          <p:spTgt spid="99"/>
                                        </p:tgtEl>
                                        <p:attrNameLst>
                                          <p:attrName>ppt_h</p:attrName>
                                        </p:attrNameLst>
                                      </p:cBhvr>
                                      <p:tavLst>
                                        <p:tav tm="0">
                                          <p:val>
                                            <p:fltVal val="0"/>
                                          </p:val>
                                        </p:tav>
                                        <p:tav tm="100000">
                                          <p:val>
                                            <p:strVal val="#ppt_h"/>
                                          </p:val>
                                        </p:tav>
                                      </p:tavLst>
                                    </p:anim>
                                    <p:animEffect transition="in" filter="fade">
                                      <p:cBhvr>
                                        <p:cTn id="70" dur="500"/>
                                        <p:tgtEl>
                                          <p:spTgt spid="99"/>
                                        </p:tgtEl>
                                      </p:cBhvr>
                                    </p:animEffect>
                                  </p:childTnLst>
                                </p:cTn>
                              </p:par>
                            </p:childTnLst>
                          </p:cTn>
                        </p:par>
                      </p:childTnLst>
                    </p:cTn>
                  </p:par>
                  <p:par>
                    <p:cTn id="71" fill="hold">
                      <p:stCondLst>
                        <p:cond delay="indefinite"/>
                      </p:stCondLst>
                      <p:childTnLst>
                        <p:par>
                          <p:cTn id="72" fill="hold">
                            <p:stCondLst>
                              <p:cond delay="0"/>
                            </p:stCondLst>
                            <p:childTnLst>
                              <p:par>
                                <p:cTn id="73" presetID="53" presetClass="entr" presetSubtype="16" fill="hold" grpId="0" nodeType="clickEffect">
                                  <p:stCondLst>
                                    <p:cond delay="0"/>
                                  </p:stCondLst>
                                  <p:childTnLst>
                                    <p:set>
                                      <p:cBhvr>
                                        <p:cTn id="74" dur="1" fill="hold">
                                          <p:stCondLst>
                                            <p:cond delay="0"/>
                                          </p:stCondLst>
                                        </p:cTn>
                                        <p:tgtEl>
                                          <p:spTgt spid="73"/>
                                        </p:tgtEl>
                                        <p:attrNameLst>
                                          <p:attrName>style.visibility</p:attrName>
                                        </p:attrNameLst>
                                      </p:cBhvr>
                                      <p:to>
                                        <p:strVal val="visible"/>
                                      </p:to>
                                    </p:set>
                                    <p:anim calcmode="lin" valueType="num">
                                      <p:cBhvr>
                                        <p:cTn id="75" dur="500" fill="hold"/>
                                        <p:tgtEl>
                                          <p:spTgt spid="73"/>
                                        </p:tgtEl>
                                        <p:attrNameLst>
                                          <p:attrName>ppt_w</p:attrName>
                                        </p:attrNameLst>
                                      </p:cBhvr>
                                      <p:tavLst>
                                        <p:tav tm="0">
                                          <p:val>
                                            <p:fltVal val="0"/>
                                          </p:val>
                                        </p:tav>
                                        <p:tav tm="100000">
                                          <p:val>
                                            <p:strVal val="#ppt_w"/>
                                          </p:val>
                                        </p:tav>
                                      </p:tavLst>
                                    </p:anim>
                                    <p:anim calcmode="lin" valueType="num">
                                      <p:cBhvr>
                                        <p:cTn id="76" dur="500" fill="hold"/>
                                        <p:tgtEl>
                                          <p:spTgt spid="73"/>
                                        </p:tgtEl>
                                        <p:attrNameLst>
                                          <p:attrName>ppt_h</p:attrName>
                                        </p:attrNameLst>
                                      </p:cBhvr>
                                      <p:tavLst>
                                        <p:tav tm="0">
                                          <p:val>
                                            <p:fltVal val="0"/>
                                          </p:val>
                                        </p:tav>
                                        <p:tav tm="100000">
                                          <p:val>
                                            <p:strVal val="#ppt_h"/>
                                          </p:val>
                                        </p:tav>
                                      </p:tavLst>
                                    </p:anim>
                                    <p:animEffect transition="in" filter="fade">
                                      <p:cBhvr>
                                        <p:cTn id="77" dur="500"/>
                                        <p:tgtEl>
                                          <p:spTgt spid="73"/>
                                        </p:tgtEl>
                                      </p:cBhvr>
                                    </p:animEffect>
                                  </p:childTnLst>
                                </p:cTn>
                              </p:par>
                              <p:par>
                                <p:cTn id="78" presetID="53" presetClass="entr" presetSubtype="16" fill="hold" nodeType="withEffect">
                                  <p:stCondLst>
                                    <p:cond delay="0"/>
                                  </p:stCondLst>
                                  <p:childTnLst>
                                    <p:set>
                                      <p:cBhvr>
                                        <p:cTn id="79" dur="1" fill="hold">
                                          <p:stCondLst>
                                            <p:cond delay="0"/>
                                          </p:stCondLst>
                                        </p:cTn>
                                        <p:tgtEl>
                                          <p:spTgt spid="92"/>
                                        </p:tgtEl>
                                        <p:attrNameLst>
                                          <p:attrName>style.visibility</p:attrName>
                                        </p:attrNameLst>
                                      </p:cBhvr>
                                      <p:to>
                                        <p:strVal val="visible"/>
                                      </p:to>
                                    </p:set>
                                    <p:anim calcmode="lin" valueType="num">
                                      <p:cBhvr>
                                        <p:cTn id="80" dur="500" fill="hold"/>
                                        <p:tgtEl>
                                          <p:spTgt spid="92"/>
                                        </p:tgtEl>
                                        <p:attrNameLst>
                                          <p:attrName>ppt_w</p:attrName>
                                        </p:attrNameLst>
                                      </p:cBhvr>
                                      <p:tavLst>
                                        <p:tav tm="0">
                                          <p:val>
                                            <p:fltVal val="0"/>
                                          </p:val>
                                        </p:tav>
                                        <p:tav tm="100000">
                                          <p:val>
                                            <p:strVal val="#ppt_w"/>
                                          </p:val>
                                        </p:tav>
                                      </p:tavLst>
                                    </p:anim>
                                    <p:anim calcmode="lin" valueType="num">
                                      <p:cBhvr>
                                        <p:cTn id="81" dur="500" fill="hold"/>
                                        <p:tgtEl>
                                          <p:spTgt spid="92"/>
                                        </p:tgtEl>
                                        <p:attrNameLst>
                                          <p:attrName>ppt_h</p:attrName>
                                        </p:attrNameLst>
                                      </p:cBhvr>
                                      <p:tavLst>
                                        <p:tav tm="0">
                                          <p:val>
                                            <p:fltVal val="0"/>
                                          </p:val>
                                        </p:tav>
                                        <p:tav tm="100000">
                                          <p:val>
                                            <p:strVal val="#ppt_h"/>
                                          </p:val>
                                        </p:tav>
                                      </p:tavLst>
                                    </p:anim>
                                    <p:animEffect transition="in" filter="fade">
                                      <p:cBhvr>
                                        <p:cTn id="82" dur="500"/>
                                        <p:tgtEl>
                                          <p:spTgt spid="92"/>
                                        </p:tgtEl>
                                      </p:cBhvr>
                                    </p:animEffect>
                                  </p:childTnLst>
                                </p:cTn>
                              </p:par>
                              <p:par>
                                <p:cTn id="83" presetID="53" presetClass="entr" presetSubtype="16" fill="hold" nodeType="withEffect">
                                  <p:stCondLst>
                                    <p:cond delay="0"/>
                                  </p:stCondLst>
                                  <p:childTnLst>
                                    <p:set>
                                      <p:cBhvr>
                                        <p:cTn id="84" dur="1" fill="hold">
                                          <p:stCondLst>
                                            <p:cond delay="0"/>
                                          </p:stCondLst>
                                        </p:cTn>
                                        <p:tgtEl>
                                          <p:spTgt spid="106"/>
                                        </p:tgtEl>
                                        <p:attrNameLst>
                                          <p:attrName>style.visibility</p:attrName>
                                        </p:attrNameLst>
                                      </p:cBhvr>
                                      <p:to>
                                        <p:strVal val="visible"/>
                                      </p:to>
                                    </p:set>
                                    <p:anim calcmode="lin" valueType="num">
                                      <p:cBhvr>
                                        <p:cTn id="85" dur="500" fill="hold"/>
                                        <p:tgtEl>
                                          <p:spTgt spid="106"/>
                                        </p:tgtEl>
                                        <p:attrNameLst>
                                          <p:attrName>ppt_w</p:attrName>
                                        </p:attrNameLst>
                                      </p:cBhvr>
                                      <p:tavLst>
                                        <p:tav tm="0">
                                          <p:val>
                                            <p:fltVal val="0"/>
                                          </p:val>
                                        </p:tav>
                                        <p:tav tm="100000">
                                          <p:val>
                                            <p:strVal val="#ppt_w"/>
                                          </p:val>
                                        </p:tav>
                                      </p:tavLst>
                                    </p:anim>
                                    <p:anim calcmode="lin" valueType="num">
                                      <p:cBhvr>
                                        <p:cTn id="86" dur="500" fill="hold"/>
                                        <p:tgtEl>
                                          <p:spTgt spid="106"/>
                                        </p:tgtEl>
                                        <p:attrNameLst>
                                          <p:attrName>ppt_h</p:attrName>
                                        </p:attrNameLst>
                                      </p:cBhvr>
                                      <p:tavLst>
                                        <p:tav tm="0">
                                          <p:val>
                                            <p:fltVal val="0"/>
                                          </p:val>
                                        </p:tav>
                                        <p:tav tm="100000">
                                          <p:val>
                                            <p:strVal val="#ppt_h"/>
                                          </p:val>
                                        </p:tav>
                                      </p:tavLst>
                                    </p:anim>
                                    <p:animEffect transition="in" filter="fade">
                                      <p:cBhvr>
                                        <p:cTn id="87" dur="500"/>
                                        <p:tgtEl>
                                          <p:spTgt spid="106"/>
                                        </p:tgtEl>
                                      </p:cBhvr>
                                    </p:animEffect>
                                  </p:childTnLst>
                                </p:cTn>
                              </p:par>
                              <p:par>
                                <p:cTn id="88" presetID="53" presetClass="entr" presetSubtype="16" fill="hold" nodeType="withEffect">
                                  <p:stCondLst>
                                    <p:cond delay="0"/>
                                  </p:stCondLst>
                                  <p:childTnLst>
                                    <p:set>
                                      <p:cBhvr>
                                        <p:cTn id="89" dur="1" fill="hold">
                                          <p:stCondLst>
                                            <p:cond delay="0"/>
                                          </p:stCondLst>
                                        </p:cTn>
                                        <p:tgtEl>
                                          <p:spTgt spid="113"/>
                                        </p:tgtEl>
                                        <p:attrNameLst>
                                          <p:attrName>style.visibility</p:attrName>
                                        </p:attrNameLst>
                                      </p:cBhvr>
                                      <p:to>
                                        <p:strVal val="visible"/>
                                      </p:to>
                                    </p:set>
                                    <p:anim calcmode="lin" valueType="num">
                                      <p:cBhvr>
                                        <p:cTn id="90" dur="500" fill="hold"/>
                                        <p:tgtEl>
                                          <p:spTgt spid="113"/>
                                        </p:tgtEl>
                                        <p:attrNameLst>
                                          <p:attrName>ppt_w</p:attrName>
                                        </p:attrNameLst>
                                      </p:cBhvr>
                                      <p:tavLst>
                                        <p:tav tm="0">
                                          <p:val>
                                            <p:fltVal val="0"/>
                                          </p:val>
                                        </p:tav>
                                        <p:tav tm="100000">
                                          <p:val>
                                            <p:strVal val="#ppt_w"/>
                                          </p:val>
                                        </p:tav>
                                      </p:tavLst>
                                    </p:anim>
                                    <p:anim calcmode="lin" valueType="num">
                                      <p:cBhvr>
                                        <p:cTn id="91" dur="500" fill="hold"/>
                                        <p:tgtEl>
                                          <p:spTgt spid="113"/>
                                        </p:tgtEl>
                                        <p:attrNameLst>
                                          <p:attrName>ppt_h</p:attrName>
                                        </p:attrNameLst>
                                      </p:cBhvr>
                                      <p:tavLst>
                                        <p:tav tm="0">
                                          <p:val>
                                            <p:fltVal val="0"/>
                                          </p:val>
                                        </p:tav>
                                        <p:tav tm="100000">
                                          <p:val>
                                            <p:strVal val="#ppt_h"/>
                                          </p:val>
                                        </p:tav>
                                      </p:tavLst>
                                    </p:anim>
                                    <p:animEffect transition="in" filter="fade">
                                      <p:cBhvr>
                                        <p:cTn id="92" dur="500"/>
                                        <p:tgtEl>
                                          <p:spTgt spid="113"/>
                                        </p:tgtEl>
                                      </p:cBhvr>
                                    </p:animEffect>
                                  </p:childTnLst>
                                </p:cTn>
                              </p:par>
                            </p:childTnLst>
                          </p:cTn>
                        </p:par>
                      </p:childTnLst>
                    </p:cTn>
                  </p:par>
                  <p:par>
                    <p:cTn id="93" fill="hold">
                      <p:stCondLst>
                        <p:cond delay="indefinite"/>
                      </p:stCondLst>
                      <p:childTnLst>
                        <p:par>
                          <p:cTn id="94" fill="hold">
                            <p:stCondLst>
                              <p:cond delay="0"/>
                            </p:stCondLst>
                            <p:childTnLst>
                              <p:par>
                                <p:cTn id="95" presetID="2" presetClass="entr" presetSubtype="8" fill="hold" grpId="0" nodeType="clickEffect">
                                  <p:stCondLst>
                                    <p:cond delay="0"/>
                                  </p:stCondLst>
                                  <p:childTnLst>
                                    <p:set>
                                      <p:cBhvr>
                                        <p:cTn id="96" dur="1" fill="hold">
                                          <p:stCondLst>
                                            <p:cond delay="0"/>
                                          </p:stCondLst>
                                        </p:cTn>
                                        <p:tgtEl>
                                          <p:spTgt spid="120"/>
                                        </p:tgtEl>
                                        <p:attrNameLst>
                                          <p:attrName>style.visibility</p:attrName>
                                        </p:attrNameLst>
                                      </p:cBhvr>
                                      <p:to>
                                        <p:strVal val="visible"/>
                                      </p:to>
                                    </p:set>
                                    <p:anim calcmode="lin" valueType="num">
                                      <p:cBhvr additive="base">
                                        <p:cTn id="97" dur="500" fill="hold"/>
                                        <p:tgtEl>
                                          <p:spTgt spid="120"/>
                                        </p:tgtEl>
                                        <p:attrNameLst>
                                          <p:attrName>ppt_x</p:attrName>
                                        </p:attrNameLst>
                                      </p:cBhvr>
                                      <p:tavLst>
                                        <p:tav tm="0">
                                          <p:val>
                                            <p:strVal val="0-#ppt_w/2"/>
                                          </p:val>
                                        </p:tav>
                                        <p:tav tm="100000">
                                          <p:val>
                                            <p:strVal val="#ppt_x"/>
                                          </p:val>
                                        </p:tav>
                                      </p:tavLst>
                                    </p:anim>
                                    <p:anim calcmode="lin" valueType="num">
                                      <p:cBhvr additive="base">
                                        <p:cTn id="98" dur="500" fill="hold"/>
                                        <p:tgtEl>
                                          <p:spTgt spid="120"/>
                                        </p:tgtEl>
                                        <p:attrNameLst>
                                          <p:attrName>ppt_y</p:attrName>
                                        </p:attrNameLst>
                                      </p:cBhvr>
                                      <p:tavLst>
                                        <p:tav tm="0">
                                          <p:val>
                                            <p:strVal val="#ppt_y"/>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53" presetClass="entr" presetSubtype="16" fill="hold" nodeType="clickEffect">
                                  <p:stCondLst>
                                    <p:cond delay="0"/>
                                  </p:stCondLst>
                                  <p:childTnLst>
                                    <p:set>
                                      <p:cBhvr>
                                        <p:cTn id="102" dur="1" fill="hold">
                                          <p:stCondLst>
                                            <p:cond delay="0"/>
                                          </p:stCondLst>
                                        </p:cTn>
                                        <p:tgtEl>
                                          <p:spTgt spid="129"/>
                                        </p:tgtEl>
                                        <p:attrNameLst>
                                          <p:attrName>style.visibility</p:attrName>
                                        </p:attrNameLst>
                                      </p:cBhvr>
                                      <p:to>
                                        <p:strVal val="visible"/>
                                      </p:to>
                                    </p:set>
                                    <p:anim calcmode="lin" valueType="num">
                                      <p:cBhvr>
                                        <p:cTn id="103" dur="500" fill="hold"/>
                                        <p:tgtEl>
                                          <p:spTgt spid="129"/>
                                        </p:tgtEl>
                                        <p:attrNameLst>
                                          <p:attrName>ppt_w</p:attrName>
                                        </p:attrNameLst>
                                      </p:cBhvr>
                                      <p:tavLst>
                                        <p:tav tm="0">
                                          <p:val>
                                            <p:fltVal val="0"/>
                                          </p:val>
                                        </p:tav>
                                        <p:tav tm="100000">
                                          <p:val>
                                            <p:strVal val="#ppt_w"/>
                                          </p:val>
                                        </p:tav>
                                      </p:tavLst>
                                    </p:anim>
                                    <p:anim calcmode="lin" valueType="num">
                                      <p:cBhvr>
                                        <p:cTn id="104" dur="500" fill="hold"/>
                                        <p:tgtEl>
                                          <p:spTgt spid="129"/>
                                        </p:tgtEl>
                                        <p:attrNameLst>
                                          <p:attrName>ppt_h</p:attrName>
                                        </p:attrNameLst>
                                      </p:cBhvr>
                                      <p:tavLst>
                                        <p:tav tm="0">
                                          <p:val>
                                            <p:fltVal val="0"/>
                                          </p:val>
                                        </p:tav>
                                        <p:tav tm="100000">
                                          <p:val>
                                            <p:strVal val="#ppt_h"/>
                                          </p:val>
                                        </p:tav>
                                      </p:tavLst>
                                    </p:anim>
                                    <p:animEffect transition="in" filter="fade">
                                      <p:cBhvr>
                                        <p:cTn id="105" dur="500"/>
                                        <p:tgtEl>
                                          <p:spTgt spid="129"/>
                                        </p:tgtEl>
                                      </p:cBhvr>
                                    </p:animEffect>
                                  </p:childTnLst>
                                </p:cTn>
                              </p:par>
                            </p:childTnLst>
                          </p:cTn>
                        </p:par>
                      </p:childTnLst>
                    </p:cTn>
                  </p:par>
                  <p:par>
                    <p:cTn id="106" fill="hold">
                      <p:stCondLst>
                        <p:cond delay="indefinite"/>
                      </p:stCondLst>
                      <p:childTnLst>
                        <p:par>
                          <p:cTn id="107" fill="hold">
                            <p:stCondLst>
                              <p:cond delay="0"/>
                            </p:stCondLst>
                            <p:childTnLst>
                              <p:par>
                                <p:cTn id="108" presetID="53" presetClass="entr" presetSubtype="16" fill="hold" nodeType="clickEffect">
                                  <p:stCondLst>
                                    <p:cond delay="0"/>
                                  </p:stCondLst>
                                  <p:childTnLst>
                                    <p:set>
                                      <p:cBhvr>
                                        <p:cTn id="109" dur="1" fill="hold">
                                          <p:stCondLst>
                                            <p:cond delay="0"/>
                                          </p:stCondLst>
                                        </p:cTn>
                                        <p:tgtEl>
                                          <p:spTgt spid="122"/>
                                        </p:tgtEl>
                                        <p:attrNameLst>
                                          <p:attrName>style.visibility</p:attrName>
                                        </p:attrNameLst>
                                      </p:cBhvr>
                                      <p:to>
                                        <p:strVal val="visible"/>
                                      </p:to>
                                    </p:set>
                                    <p:anim calcmode="lin" valueType="num">
                                      <p:cBhvr>
                                        <p:cTn id="110" dur="500" fill="hold"/>
                                        <p:tgtEl>
                                          <p:spTgt spid="122"/>
                                        </p:tgtEl>
                                        <p:attrNameLst>
                                          <p:attrName>ppt_w</p:attrName>
                                        </p:attrNameLst>
                                      </p:cBhvr>
                                      <p:tavLst>
                                        <p:tav tm="0">
                                          <p:val>
                                            <p:fltVal val="0"/>
                                          </p:val>
                                        </p:tav>
                                        <p:tav tm="100000">
                                          <p:val>
                                            <p:strVal val="#ppt_w"/>
                                          </p:val>
                                        </p:tav>
                                      </p:tavLst>
                                    </p:anim>
                                    <p:anim calcmode="lin" valueType="num">
                                      <p:cBhvr>
                                        <p:cTn id="111" dur="500" fill="hold"/>
                                        <p:tgtEl>
                                          <p:spTgt spid="122"/>
                                        </p:tgtEl>
                                        <p:attrNameLst>
                                          <p:attrName>ppt_h</p:attrName>
                                        </p:attrNameLst>
                                      </p:cBhvr>
                                      <p:tavLst>
                                        <p:tav tm="0">
                                          <p:val>
                                            <p:fltVal val="0"/>
                                          </p:val>
                                        </p:tav>
                                        <p:tav tm="100000">
                                          <p:val>
                                            <p:strVal val="#ppt_h"/>
                                          </p:val>
                                        </p:tav>
                                      </p:tavLst>
                                    </p:anim>
                                    <p:animEffect transition="in" filter="fade">
                                      <p:cBhvr>
                                        <p:cTn id="112" dur="500"/>
                                        <p:tgtEl>
                                          <p:spTgt spid="122"/>
                                        </p:tgtEl>
                                      </p:cBhvr>
                                    </p:animEffect>
                                  </p:childTnLst>
                                </p:cTn>
                              </p:par>
                              <p:par>
                                <p:cTn id="113" presetID="53" presetClass="entr" presetSubtype="16" fill="hold" nodeType="withEffect">
                                  <p:stCondLst>
                                    <p:cond delay="0"/>
                                  </p:stCondLst>
                                  <p:childTnLst>
                                    <p:set>
                                      <p:cBhvr>
                                        <p:cTn id="114" dur="1" fill="hold">
                                          <p:stCondLst>
                                            <p:cond delay="0"/>
                                          </p:stCondLst>
                                        </p:cTn>
                                        <p:tgtEl>
                                          <p:spTgt spid="136"/>
                                        </p:tgtEl>
                                        <p:attrNameLst>
                                          <p:attrName>style.visibility</p:attrName>
                                        </p:attrNameLst>
                                      </p:cBhvr>
                                      <p:to>
                                        <p:strVal val="visible"/>
                                      </p:to>
                                    </p:set>
                                    <p:anim calcmode="lin" valueType="num">
                                      <p:cBhvr>
                                        <p:cTn id="115" dur="500" fill="hold"/>
                                        <p:tgtEl>
                                          <p:spTgt spid="136"/>
                                        </p:tgtEl>
                                        <p:attrNameLst>
                                          <p:attrName>ppt_w</p:attrName>
                                        </p:attrNameLst>
                                      </p:cBhvr>
                                      <p:tavLst>
                                        <p:tav tm="0">
                                          <p:val>
                                            <p:fltVal val="0"/>
                                          </p:val>
                                        </p:tav>
                                        <p:tav tm="100000">
                                          <p:val>
                                            <p:strVal val="#ppt_w"/>
                                          </p:val>
                                        </p:tav>
                                      </p:tavLst>
                                    </p:anim>
                                    <p:anim calcmode="lin" valueType="num">
                                      <p:cBhvr>
                                        <p:cTn id="116" dur="500" fill="hold"/>
                                        <p:tgtEl>
                                          <p:spTgt spid="136"/>
                                        </p:tgtEl>
                                        <p:attrNameLst>
                                          <p:attrName>ppt_h</p:attrName>
                                        </p:attrNameLst>
                                      </p:cBhvr>
                                      <p:tavLst>
                                        <p:tav tm="0">
                                          <p:val>
                                            <p:fltVal val="0"/>
                                          </p:val>
                                        </p:tav>
                                        <p:tav tm="100000">
                                          <p:val>
                                            <p:strVal val="#ppt_h"/>
                                          </p:val>
                                        </p:tav>
                                      </p:tavLst>
                                    </p:anim>
                                    <p:animEffect transition="in" filter="fade">
                                      <p:cBhvr>
                                        <p:cTn id="117" dur="500"/>
                                        <p:tgtEl>
                                          <p:spTgt spid="136"/>
                                        </p:tgtEl>
                                      </p:cBhvr>
                                    </p:animEffect>
                                  </p:childTnLst>
                                </p:cTn>
                              </p:par>
                              <p:par>
                                <p:cTn id="118" presetID="53" presetClass="entr" presetSubtype="16" fill="hold" nodeType="withEffect">
                                  <p:stCondLst>
                                    <p:cond delay="0"/>
                                  </p:stCondLst>
                                  <p:childTnLst>
                                    <p:set>
                                      <p:cBhvr>
                                        <p:cTn id="119" dur="1" fill="hold">
                                          <p:stCondLst>
                                            <p:cond delay="0"/>
                                          </p:stCondLst>
                                        </p:cTn>
                                        <p:tgtEl>
                                          <p:spTgt spid="143"/>
                                        </p:tgtEl>
                                        <p:attrNameLst>
                                          <p:attrName>style.visibility</p:attrName>
                                        </p:attrNameLst>
                                      </p:cBhvr>
                                      <p:to>
                                        <p:strVal val="visible"/>
                                      </p:to>
                                    </p:set>
                                    <p:anim calcmode="lin" valueType="num">
                                      <p:cBhvr>
                                        <p:cTn id="120" dur="500" fill="hold"/>
                                        <p:tgtEl>
                                          <p:spTgt spid="143"/>
                                        </p:tgtEl>
                                        <p:attrNameLst>
                                          <p:attrName>ppt_w</p:attrName>
                                        </p:attrNameLst>
                                      </p:cBhvr>
                                      <p:tavLst>
                                        <p:tav tm="0">
                                          <p:val>
                                            <p:fltVal val="0"/>
                                          </p:val>
                                        </p:tav>
                                        <p:tav tm="100000">
                                          <p:val>
                                            <p:strVal val="#ppt_w"/>
                                          </p:val>
                                        </p:tav>
                                      </p:tavLst>
                                    </p:anim>
                                    <p:anim calcmode="lin" valueType="num">
                                      <p:cBhvr>
                                        <p:cTn id="121" dur="500" fill="hold"/>
                                        <p:tgtEl>
                                          <p:spTgt spid="143"/>
                                        </p:tgtEl>
                                        <p:attrNameLst>
                                          <p:attrName>ppt_h</p:attrName>
                                        </p:attrNameLst>
                                      </p:cBhvr>
                                      <p:tavLst>
                                        <p:tav tm="0">
                                          <p:val>
                                            <p:fltVal val="0"/>
                                          </p:val>
                                        </p:tav>
                                        <p:tav tm="100000">
                                          <p:val>
                                            <p:strVal val="#ppt_h"/>
                                          </p:val>
                                        </p:tav>
                                      </p:tavLst>
                                    </p:anim>
                                    <p:animEffect transition="in" filter="fade">
                                      <p:cBhvr>
                                        <p:cTn id="122" dur="500"/>
                                        <p:tgtEl>
                                          <p:spTgt spid="143"/>
                                        </p:tgtEl>
                                      </p:cBhvr>
                                    </p:animEffect>
                                  </p:childTnLst>
                                </p:cTn>
                              </p:par>
                              <p:par>
                                <p:cTn id="123" presetID="53" presetClass="entr" presetSubtype="16" fill="hold" nodeType="withEffect">
                                  <p:stCondLst>
                                    <p:cond delay="0"/>
                                  </p:stCondLst>
                                  <p:childTnLst>
                                    <p:set>
                                      <p:cBhvr>
                                        <p:cTn id="124" dur="1" fill="hold">
                                          <p:stCondLst>
                                            <p:cond delay="0"/>
                                          </p:stCondLst>
                                        </p:cTn>
                                        <p:tgtEl>
                                          <p:spTgt spid="150"/>
                                        </p:tgtEl>
                                        <p:attrNameLst>
                                          <p:attrName>style.visibility</p:attrName>
                                        </p:attrNameLst>
                                      </p:cBhvr>
                                      <p:to>
                                        <p:strVal val="visible"/>
                                      </p:to>
                                    </p:set>
                                    <p:anim calcmode="lin" valueType="num">
                                      <p:cBhvr>
                                        <p:cTn id="125" dur="500" fill="hold"/>
                                        <p:tgtEl>
                                          <p:spTgt spid="150"/>
                                        </p:tgtEl>
                                        <p:attrNameLst>
                                          <p:attrName>ppt_w</p:attrName>
                                        </p:attrNameLst>
                                      </p:cBhvr>
                                      <p:tavLst>
                                        <p:tav tm="0">
                                          <p:val>
                                            <p:fltVal val="0"/>
                                          </p:val>
                                        </p:tav>
                                        <p:tav tm="100000">
                                          <p:val>
                                            <p:strVal val="#ppt_w"/>
                                          </p:val>
                                        </p:tav>
                                      </p:tavLst>
                                    </p:anim>
                                    <p:anim calcmode="lin" valueType="num">
                                      <p:cBhvr>
                                        <p:cTn id="126" dur="500" fill="hold"/>
                                        <p:tgtEl>
                                          <p:spTgt spid="150"/>
                                        </p:tgtEl>
                                        <p:attrNameLst>
                                          <p:attrName>ppt_h</p:attrName>
                                        </p:attrNameLst>
                                      </p:cBhvr>
                                      <p:tavLst>
                                        <p:tav tm="0">
                                          <p:val>
                                            <p:fltVal val="0"/>
                                          </p:val>
                                        </p:tav>
                                        <p:tav tm="100000">
                                          <p:val>
                                            <p:strVal val="#ppt_h"/>
                                          </p:val>
                                        </p:tav>
                                      </p:tavLst>
                                    </p:anim>
                                    <p:animEffect transition="in" filter="fade">
                                      <p:cBhvr>
                                        <p:cTn id="127" dur="500"/>
                                        <p:tgtEl>
                                          <p:spTgt spid="150"/>
                                        </p:tgtEl>
                                      </p:cBhvr>
                                    </p:animEffect>
                                  </p:childTnLst>
                                </p:cTn>
                              </p:par>
                            </p:childTnLst>
                          </p:cTn>
                        </p:par>
                      </p:childTnLst>
                    </p:cTn>
                  </p:par>
                  <p:par>
                    <p:cTn id="128" fill="hold">
                      <p:stCondLst>
                        <p:cond delay="indefinite"/>
                      </p:stCondLst>
                      <p:childTnLst>
                        <p:par>
                          <p:cTn id="129" fill="hold">
                            <p:stCondLst>
                              <p:cond delay="0"/>
                            </p:stCondLst>
                            <p:childTnLst>
                              <p:par>
                                <p:cTn id="130" presetID="53" presetClass="entr" presetSubtype="16" fill="hold" grpId="0" nodeType="clickEffect">
                                  <p:stCondLst>
                                    <p:cond delay="0"/>
                                  </p:stCondLst>
                                  <p:childTnLst>
                                    <p:set>
                                      <p:cBhvr>
                                        <p:cTn id="131" dur="1" fill="hold">
                                          <p:stCondLst>
                                            <p:cond delay="0"/>
                                          </p:stCondLst>
                                        </p:cTn>
                                        <p:tgtEl>
                                          <p:spTgt spid="121"/>
                                        </p:tgtEl>
                                        <p:attrNameLst>
                                          <p:attrName>style.visibility</p:attrName>
                                        </p:attrNameLst>
                                      </p:cBhvr>
                                      <p:to>
                                        <p:strVal val="visible"/>
                                      </p:to>
                                    </p:set>
                                    <p:anim calcmode="lin" valueType="num">
                                      <p:cBhvr>
                                        <p:cTn id="132" dur="500" fill="hold"/>
                                        <p:tgtEl>
                                          <p:spTgt spid="121"/>
                                        </p:tgtEl>
                                        <p:attrNameLst>
                                          <p:attrName>ppt_w</p:attrName>
                                        </p:attrNameLst>
                                      </p:cBhvr>
                                      <p:tavLst>
                                        <p:tav tm="0">
                                          <p:val>
                                            <p:fltVal val="0"/>
                                          </p:val>
                                        </p:tav>
                                        <p:tav tm="100000">
                                          <p:val>
                                            <p:strVal val="#ppt_w"/>
                                          </p:val>
                                        </p:tav>
                                      </p:tavLst>
                                    </p:anim>
                                    <p:anim calcmode="lin" valueType="num">
                                      <p:cBhvr>
                                        <p:cTn id="133" dur="500" fill="hold"/>
                                        <p:tgtEl>
                                          <p:spTgt spid="121"/>
                                        </p:tgtEl>
                                        <p:attrNameLst>
                                          <p:attrName>ppt_h</p:attrName>
                                        </p:attrNameLst>
                                      </p:cBhvr>
                                      <p:tavLst>
                                        <p:tav tm="0">
                                          <p:val>
                                            <p:fltVal val="0"/>
                                          </p:val>
                                        </p:tav>
                                        <p:tav tm="100000">
                                          <p:val>
                                            <p:strVal val="#ppt_h"/>
                                          </p:val>
                                        </p:tav>
                                      </p:tavLst>
                                    </p:anim>
                                    <p:animEffect transition="in" filter="fade">
                                      <p:cBhvr>
                                        <p:cTn id="134" dur="500"/>
                                        <p:tgtEl>
                                          <p:spTgt spid="1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1" grpId="0"/>
      <p:bldP spid="22" grpId="0" animBg="1"/>
      <p:bldP spid="33" grpId="0"/>
      <p:bldP spid="72" grpId="0" animBg="1"/>
      <p:bldP spid="73" grpId="0"/>
      <p:bldP spid="120" grpId="0" animBg="1"/>
      <p:bldP spid="121"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37" name="Group 36">
            <a:extLst>
              <a:ext uri="{FF2B5EF4-FFF2-40B4-BE49-F238E27FC236}">
                <a16:creationId xmlns:a16="http://schemas.microsoft.com/office/drawing/2014/main" id="{0F0D0659-8374-45B2-B7A7-99D1A5740BA9}"/>
              </a:ext>
            </a:extLst>
          </p:cNvPr>
          <p:cNvGrpSpPr/>
          <p:nvPr/>
        </p:nvGrpSpPr>
        <p:grpSpPr>
          <a:xfrm>
            <a:off x="118542" y="250774"/>
            <a:ext cx="11953329" cy="1185220"/>
            <a:chOff x="910630" y="557947"/>
            <a:chExt cx="11953329" cy="1184947"/>
          </a:xfrm>
        </p:grpSpPr>
        <p:sp>
          <p:nvSpPr>
            <p:cNvPr id="38" name="TextBox 37">
              <a:extLst>
                <a:ext uri="{FF2B5EF4-FFF2-40B4-BE49-F238E27FC236}">
                  <a16:creationId xmlns:a16="http://schemas.microsoft.com/office/drawing/2014/main" id="{3BBCBC82-4E82-4396-9079-F1AC24FFC37C}"/>
                </a:ext>
              </a:extLst>
            </p:cNvPr>
            <p:cNvSpPr txBox="1"/>
            <p:nvPr/>
          </p:nvSpPr>
          <p:spPr>
            <a:xfrm>
              <a:off x="2022199" y="665924"/>
              <a:ext cx="10841760" cy="1076970"/>
            </a:xfrm>
            <a:prstGeom prst="rect">
              <a:avLst/>
            </a:prstGeom>
            <a:noFill/>
          </p:spPr>
          <p:txBody>
            <a:bodyPr wrap="square" rtlCol="0">
              <a:spAutoFit/>
            </a:bodyPr>
            <a:lstStyle/>
            <a:p>
              <a:r>
                <a:rPr lang="en-US" sz="3200" dirty="0">
                  <a:latin typeface="Arial" panose="020B0604020202020204" pitchFamily="34" charset="0"/>
                  <a:cs typeface="Arial" panose="020B0604020202020204" pitchFamily="34" charset="0"/>
                </a:rPr>
                <a:t>a) </a:t>
              </a:r>
              <a:r>
                <a:rPr lang="en-US" sz="3200" dirty="0" err="1">
                  <a:latin typeface="Arial" panose="020B0604020202020204" pitchFamily="34" charset="0"/>
                  <a:cs typeface="Arial" panose="020B0604020202020204" pitchFamily="34" charset="0"/>
                </a:rPr>
                <a:t>Xem</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tranh</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rồi</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thảo</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luận</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về</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phép</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tính</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của</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Quân</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và</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Thư</a:t>
              </a:r>
              <a:r>
                <a:rPr lang="en-US" sz="3200" dirty="0">
                  <a:latin typeface="Arial" panose="020B0604020202020204" pitchFamily="34" charset="0"/>
                  <a:cs typeface="Arial" panose="020B0604020202020204" pitchFamily="34" charset="0"/>
                </a:rPr>
                <a:t>. Theo </a:t>
              </a:r>
              <a:r>
                <a:rPr lang="en-US" sz="3200" dirty="0" err="1">
                  <a:latin typeface="Arial" panose="020B0604020202020204" pitchFamily="34" charset="0"/>
                  <a:cs typeface="Arial" panose="020B0604020202020204" pitchFamily="34" charset="0"/>
                </a:rPr>
                <a:t>em</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bạn</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nào</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nêu</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phép</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tính</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đúng</a:t>
              </a:r>
              <a:r>
                <a:rPr lang="en-US" sz="3200" dirty="0">
                  <a:latin typeface="Arial" panose="020B0604020202020204" pitchFamily="34" charset="0"/>
                  <a:cs typeface="Arial" panose="020B0604020202020204" pitchFamily="34" charset="0"/>
                </a:rPr>
                <a:t>?</a:t>
              </a:r>
              <a:endParaRPr lang="vi-VN" sz="3200" dirty="0">
                <a:latin typeface="Arial" panose="020B0604020202020204" pitchFamily="34" charset="0"/>
                <a:cs typeface="Arial" panose="020B0604020202020204" pitchFamily="34" charset="0"/>
              </a:endParaRPr>
            </a:p>
          </p:txBody>
        </p:sp>
        <p:grpSp>
          <p:nvGrpSpPr>
            <p:cNvPr id="39" name="Group 38">
              <a:extLst>
                <a:ext uri="{FF2B5EF4-FFF2-40B4-BE49-F238E27FC236}">
                  <a16:creationId xmlns:a16="http://schemas.microsoft.com/office/drawing/2014/main" id="{6DCF5B0E-A798-4482-96D5-0F6E045A319A}"/>
                </a:ext>
              </a:extLst>
            </p:cNvPr>
            <p:cNvGrpSpPr/>
            <p:nvPr/>
          </p:nvGrpSpPr>
          <p:grpSpPr>
            <a:xfrm>
              <a:off x="910630" y="557947"/>
              <a:ext cx="856895" cy="854829"/>
              <a:chOff x="1522698" y="971728"/>
              <a:chExt cx="720080" cy="767839"/>
            </a:xfrm>
          </p:grpSpPr>
          <p:sp>
            <p:nvSpPr>
              <p:cNvPr id="40" name="Rectangle 39">
                <a:extLst>
                  <a:ext uri="{FF2B5EF4-FFF2-40B4-BE49-F238E27FC236}">
                    <a16:creationId xmlns:a16="http://schemas.microsoft.com/office/drawing/2014/main" id="{9C37567E-2B7A-4B31-A73E-D2D43AD6CA1D}"/>
                  </a:ext>
                </a:extLst>
              </p:cNvPr>
              <p:cNvSpPr/>
              <p:nvPr/>
            </p:nvSpPr>
            <p:spPr>
              <a:xfrm>
                <a:off x="1643720" y="1085813"/>
                <a:ext cx="504056" cy="504056"/>
              </a:xfrm>
              <a:prstGeom prst="rect">
                <a:avLst/>
              </a:prstGeom>
              <a:solidFill>
                <a:srgbClr val="FF0000"/>
              </a:solidFill>
              <a:ln w="57150">
                <a:solidFill>
                  <a:srgbClr val="FF000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200" b="1">
                    <a:solidFill>
                      <a:schemeClr val="bg1"/>
                    </a:solidFill>
                    <a:latin typeface="Arial" panose="020B0604020202020204" pitchFamily="34" charset="0"/>
                    <a:cs typeface="Arial" panose="020B0604020202020204" pitchFamily="34" charset="0"/>
                  </a:rPr>
                  <a:t>4</a:t>
                </a:r>
                <a:endParaRPr lang="vi-VN" sz="3200" b="1" dirty="0">
                  <a:solidFill>
                    <a:schemeClr val="bg1"/>
                  </a:solidFill>
                  <a:latin typeface="Arial" panose="020B0604020202020204" pitchFamily="34" charset="0"/>
                  <a:cs typeface="Arial" panose="020B0604020202020204" pitchFamily="34" charset="0"/>
                </a:endParaRPr>
              </a:p>
            </p:txBody>
          </p:sp>
          <p:sp>
            <p:nvSpPr>
              <p:cNvPr id="41" name="Oval 40">
                <a:extLst>
                  <a:ext uri="{FF2B5EF4-FFF2-40B4-BE49-F238E27FC236}">
                    <a16:creationId xmlns:a16="http://schemas.microsoft.com/office/drawing/2014/main" id="{259DE9E2-4F32-4BFB-8A01-DBAB1D48C7DD}"/>
                  </a:ext>
                </a:extLst>
              </p:cNvPr>
              <p:cNvSpPr/>
              <p:nvPr/>
            </p:nvSpPr>
            <p:spPr>
              <a:xfrm>
                <a:off x="1522698" y="971728"/>
                <a:ext cx="720080" cy="767839"/>
              </a:xfrm>
              <a:prstGeom prst="ellipse">
                <a:avLst/>
              </a:prstGeom>
              <a:noFill/>
              <a:ln w="5715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vi-VN">
                  <a:solidFill>
                    <a:schemeClr val="bg1"/>
                  </a:solidFill>
                  <a:latin typeface="Arial" panose="020B0604020202020204" pitchFamily="34" charset="0"/>
                  <a:cs typeface="Arial" panose="020B0604020202020204" pitchFamily="34" charset="0"/>
                </a:endParaRPr>
              </a:p>
            </p:txBody>
          </p:sp>
        </p:grpSp>
      </p:grpSp>
      <p:cxnSp>
        <p:nvCxnSpPr>
          <p:cNvPr id="42" name="Straight Arrow Connector 41">
            <a:extLst>
              <a:ext uri="{FF2B5EF4-FFF2-40B4-BE49-F238E27FC236}">
                <a16:creationId xmlns:a16="http://schemas.microsoft.com/office/drawing/2014/main" id="{5ED060BC-7DA4-432D-AC14-81746585454B}"/>
              </a:ext>
            </a:extLst>
          </p:cNvPr>
          <p:cNvCxnSpPr>
            <a:cxnSpLocks/>
          </p:cNvCxnSpPr>
          <p:nvPr/>
        </p:nvCxnSpPr>
        <p:spPr>
          <a:xfrm>
            <a:off x="1342678" y="939104"/>
            <a:ext cx="10426916" cy="0"/>
          </a:xfrm>
          <a:prstGeom prst="straightConnector1">
            <a:avLst/>
          </a:prstGeom>
          <a:ln w="57150">
            <a:solidFill>
              <a:srgbClr val="FF0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E02A008D-CFA6-48EB-B03D-886F676AED6F}"/>
              </a:ext>
            </a:extLst>
          </p:cNvPr>
          <p:cNvCxnSpPr>
            <a:cxnSpLocks/>
          </p:cNvCxnSpPr>
          <p:nvPr/>
        </p:nvCxnSpPr>
        <p:spPr>
          <a:xfrm>
            <a:off x="1342678" y="1454923"/>
            <a:ext cx="7241359" cy="0"/>
          </a:xfrm>
          <a:prstGeom prst="straightConnector1">
            <a:avLst/>
          </a:prstGeom>
          <a:ln w="57150">
            <a:solidFill>
              <a:srgbClr val="FF0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6D1DA985-FAE1-4DF4-8F2D-974ADB27BFBD}"/>
              </a:ext>
            </a:extLst>
          </p:cNvPr>
          <p:cNvPicPr>
            <a:picLocks noChangeAspect="1"/>
          </p:cNvPicPr>
          <p:nvPr/>
        </p:nvPicPr>
        <p:blipFill rotWithShape="1">
          <a:blip r:embed="rId3">
            <a:extLst>
              <a:ext uri="{28A0092B-C50C-407E-A947-70E740481C1C}">
                <a14:useLocalDpi xmlns:a14="http://schemas.microsoft.com/office/drawing/2010/main" val="0"/>
              </a:ext>
            </a:extLst>
          </a:blip>
          <a:srcRect l="27488" t="19727" r="24360" b="44751"/>
          <a:stretch/>
        </p:blipFill>
        <p:spPr>
          <a:xfrm>
            <a:off x="3322897" y="1883332"/>
            <a:ext cx="5544617" cy="2436094"/>
          </a:xfrm>
          <a:prstGeom prst="rect">
            <a:avLst/>
          </a:prstGeom>
        </p:spPr>
      </p:pic>
      <p:pic>
        <p:nvPicPr>
          <p:cNvPr id="6" name="Picture 5">
            <a:extLst>
              <a:ext uri="{FF2B5EF4-FFF2-40B4-BE49-F238E27FC236}">
                <a16:creationId xmlns:a16="http://schemas.microsoft.com/office/drawing/2014/main" id="{3EB84901-A82F-4D79-A7FC-38AD35C4220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9858219" y="3987302"/>
            <a:ext cx="2045904" cy="2045904"/>
          </a:xfrm>
          <a:prstGeom prst="rect">
            <a:avLst/>
          </a:prstGeom>
        </p:spPr>
      </p:pic>
      <p:pic>
        <p:nvPicPr>
          <p:cNvPr id="8" name="Picture 7">
            <a:extLst>
              <a:ext uri="{FF2B5EF4-FFF2-40B4-BE49-F238E27FC236}">
                <a16:creationId xmlns:a16="http://schemas.microsoft.com/office/drawing/2014/main" id="{0B55B40C-8998-4983-9D20-31EAB32D046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55495" y="3987302"/>
            <a:ext cx="2045904" cy="2045904"/>
          </a:xfrm>
          <a:prstGeom prst="rect">
            <a:avLst/>
          </a:prstGeom>
        </p:spPr>
      </p:pic>
      <p:sp>
        <p:nvSpPr>
          <p:cNvPr id="9" name="Speech Bubble: Rectangle with Corners Rounded 8">
            <a:extLst>
              <a:ext uri="{FF2B5EF4-FFF2-40B4-BE49-F238E27FC236}">
                <a16:creationId xmlns:a16="http://schemas.microsoft.com/office/drawing/2014/main" id="{CDC90517-8427-4AF7-9C03-CF7744B100B3}"/>
              </a:ext>
            </a:extLst>
          </p:cNvPr>
          <p:cNvSpPr/>
          <p:nvPr/>
        </p:nvSpPr>
        <p:spPr>
          <a:xfrm>
            <a:off x="1183352" y="3093056"/>
            <a:ext cx="1548407" cy="855025"/>
          </a:xfrm>
          <a:prstGeom prst="wedgeRoundRectCallou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chemeClr val="tx1"/>
                </a:solidFill>
                <a:latin typeface="Arial" panose="020B0604020202020204" pitchFamily="34" charset="0"/>
                <a:cs typeface="Arial" panose="020B0604020202020204" pitchFamily="34" charset="0"/>
              </a:rPr>
              <a:t>6 x 2</a:t>
            </a:r>
          </a:p>
        </p:txBody>
      </p:sp>
      <p:sp>
        <p:nvSpPr>
          <p:cNvPr id="59" name="Speech Bubble: Rectangle with Corners Rounded 58">
            <a:extLst>
              <a:ext uri="{FF2B5EF4-FFF2-40B4-BE49-F238E27FC236}">
                <a16:creationId xmlns:a16="http://schemas.microsoft.com/office/drawing/2014/main" id="{2EEFED3B-EE06-4277-B8BF-51B8B6CBBB7F}"/>
              </a:ext>
            </a:extLst>
          </p:cNvPr>
          <p:cNvSpPr/>
          <p:nvPr/>
        </p:nvSpPr>
        <p:spPr>
          <a:xfrm>
            <a:off x="9844863" y="3051556"/>
            <a:ext cx="1548407" cy="855025"/>
          </a:xfrm>
          <a:prstGeom prst="wedgeRoundRectCallout">
            <a:avLst>
              <a:gd name="adj1" fmla="val 24688"/>
              <a:gd name="adj2" fmla="val 71412"/>
              <a:gd name="adj3" fmla="val 16667"/>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chemeClr val="tx1"/>
                </a:solidFill>
                <a:latin typeface="Arial" panose="020B0604020202020204" pitchFamily="34" charset="0"/>
                <a:cs typeface="Arial" panose="020B0604020202020204" pitchFamily="34" charset="0"/>
              </a:rPr>
              <a:t>6 + 2</a:t>
            </a:r>
          </a:p>
        </p:txBody>
      </p:sp>
      <p:sp>
        <p:nvSpPr>
          <p:cNvPr id="10" name="TextBox 9">
            <a:extLst>
              <a:ext uri="{FF2B5EF4-FFF2-40B4-BE49-F238E27FC236}">
                <a16:creationId xmlns:a16="http://schemas.microsoft.com/office/drawing/2014/main" id="{CD121C2C-BC95-4729-9A45-EDDFE9618F9C}"/>
              </a:ext>
            </a:extLst>
          </p:cNvPr>
          <p:cNvSpPr txBox="1"/>
          <p:nvPr/>
        </p:nvSpPr>
        <p:spPr>
          <a:xfrm>
            <a:off x="624041" y="6065662"/>
            <a:ext cx="1425838" cy="646331"/>
          </a:xfrm>
          <a:prstGeom prst="rect">
            <a:avLst/>
          </a:prstGeom>
          <a:noFill/>
        </p:spPr>
        <p:txBody>
          <a:bodyPr wrap="square" rtlCol="0">
            <a:spAutoFit/>
          </a:bodyPr>
          <a:lstStyle/>
          <a:p>
            <a:pPr algn="ctr"/>
            <a:r>
              <a:rPr lang="en-US" sz="3600">
                <a:latin typeface="Arial" panose="020B0604020202020204" pitchFamily="34" charset="0"/>
                <a:cs typeface="Arial" panose="020B0604020202020204" pitchFamily="34" charset="0"/>
              </a:rPr>
              <a:t>Quân </a:t>
            </a:r>
          </a:p>
        </p:txBody>
      </p:sp>
      <p:sp>
        <p:nvSpPr>
          <p:cNvPr id="79" name="TextBox 78">
            <a:extLst>
              <a:ext uri="{FF2B5EF4-FFF2-40B4-BE49-F238E27FC236}">
                <a16:creationId xmlns:a16="http://schemas.microsoft.com/office/drawing/2014/main" id="{1F83675B-799F-4C46-97BE-A2B8B835D61D}"/>
              </a:ext>
            </a:extLst>
          </p:cNvPr>
          <p:cNvSpPr txBox="1"/>
          <p:nvPr/>
        </p:nvSpPr>
        <p:spPr>
          <a:xfrm>
            <a:off x="10231189" y="6033206"/>
            <a:ext cx="1425838" cy="646331"/>
          </a:xfrm>
          <a:prstGeom prst="rect">
            <a:avLst/>
          </a:prstGeom>
          <a:noFill/>
        </p:spPr>
        <p:txBody>
          <a:bodyPr wrap="square" rtlCol="0">
            <a:spAutoFit/>
          </a:bodyPr>
          <a:lstStyle/>
          <a:p>
            <a:pPr algn="ctr"/>
            <a:r>
              <a:rPr lang="en-US" sz="3600">
                <a:latin typeface="Arial" panose="020B0604020202020204" pitchFamily="34" charset="0"/>
                <a:cs typeface="Arial" panose="020B0604020202020204" pitchFamily="34" charset="0"/>
              </a:rPr>
              <a:t>Thư </a:t>
            </a:r>
          </a:p>
        </p:txBody>
      </p:sp>
    </p:spTree>
    <p:extLst>
      <p:ext uri="{BB962C8B-B14F-4D97-AF65-F5344CB8AC3E}">
        <p14:creationId xmlns:p14="http://schemas.microsoft.com/office/powerpoint/2010/main" val="33633354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1000" fill="hold"/>
                                        <p:tgtEl>
                                          <p:spTgt spid="37"/>
                                        </p:tgtEl>
                                        <p:attrNameLst>
                                          <p:attrName>ppt_w</p:attrName>
                                        </p:attrNameLst>
                                      </p:cBhvr>
                                      <p:tavLst>
                                        <p:tav tm="0">
                                          <p:val>
                                            <p:fltVal val="0"/>
                                          </p:val>
                                        </p:tav>
                                        <p:tav tm="100000">
                                          <p:val>
                                            <p:strVal val="#ppt_w"/>
                                          </p:val>
                                        </p:tav>
                                      </p:tavLst>
                                    </p:anim>
                                    <p:anim calcmode="lin" valueType="num">
                                      <p:cBhvr>
                                        <p:cTn id="8" dur="1000" fill="hold"/>
                                        <p:tgtEl>
                                          <p:spTgt spid="37"/>
                                        </p:tgtEl>
                                        <p:attrNameLst>
                                          <p:attrName>ppt_h</p:attrName>
                                        </p:attrNameLst>
                                      </p:cBhvr>
                                      <p:tavLst>
                                        <p:tav tm="0">
                                          <p:val>
                                            <p:fltVal val="0"/>
                                          </p:val>
                                        </p:tav>
                                        <p:tav tm="100000">
                                          <p:val>
                                            <p:strVal val="#ppt_h"/>
                                          </p:val>
                                        </p:tav>
                                      </p:tavLst>
                                    </p:anim>
                                    <p:anim calcmode="lin" valueType="num">
                                      <p:cBhvr>
                                        <p:cTn id="9" dur="1000" fill="hold"/>
                                        <p:tgtEl>
                                          <p:spTgt spid="37"/>
                                        </p:tgtEl>
                                        <p:attrNameLst>
                                          <p:attrName>style.rotation</p:attrName>
                                        </p:attrNameLst>
                                      </p:cBhvr>
                                      <p:tavLst>
                                        <p:tav tm="0">
                                          <p:val>
                                            <p:fltVal val="90"/>
                                          </p:val>
                                        </p:tav>
                                        <p:tav tm="100000">
                                          <p:val>
                                            <p:fltVal val="0"/>
                                          </p:val>
                                        </p:tav>
                                      </p:tavLst>
                                    </p:anim>
                                    <p:animEffect transition="in" filter="fade">
                                      <p:cBhvr>
                                        <p:cTn id="10" dur="1000"/>
                                        <p:tgtEl>
                                          <p:spTgt spid="37"/>
                                        </p:tgtEl>
                                      </p:cBhvr>
                                    </p:animEffect>
                                  </p:childTnLst>
                                </p:cTn>
                              </p:par>
                              <p:par>
                                <p:cTn id="11" presetID="42"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1000"/>
                                        <p:tgtEl>
                                          <p:spTgt spid="6"/>
                                        </p:tgtEl>
                                      </p:cBhvr>
                                    </p:animEffect>
                                    <p:anim calcmode="lin" valueType="num">
                                      <p:cBhvr>
                                        <p:cTn id="19" dur="1000" fill="hold"/>
                                        <p:tgtEl>
                                          <p:spTgt spid="6"/>
                                        </p:tgtEl>
                                        <p:attrNameLst>
                                          <p:attrName>ppt_x</p:attrName>
                                        </p:attrNameLst>
                                      </p:cBhvr>
                                      <p:tavLst>
                                        <p:tav tm="0">
                                          <p:val>
                                            <p:strVal val="#ppt_x"/>
                                          </p:val>
                                        </p:tav>
                                        <p:tav tm="100000">
                                          <p:val>
                                            <p:strVal val="#ppt_x"/>
                                          </p:val>
                                        </p:tav>
                                      </p:tavLst>
                                    </p:anim>
                                    <p:anim calcmode="lin" valueType="num">
                                      <p:cBhvr>
                                        <p:cTn id="20" dur="1000" fill="hold"/>
                                        <p:tgtEl>
                                          <p:spTgt spid="6"/>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1000"/>
                                        <p:tgtEl>
                                          <p:spTgt spid="8"/>
                                        </p:tgtEl>
                                      </p:cBhvr>
                                    </p:animEffect>
                                    <p:anim calcmode="lin" valueType="num">
                                      <p:cBhvr>
                                        <p:cTn id="24" dur="1000" fill="hold"/>
                                        <p:tgtEl>
                                          <p:spTgt spid="8"/>
                                        </p:tgtEl>
                                        <p:attrNameLst>
                                          <p:attrName>ppt_x</p:attrName>
                                        </p:attrNameLst>
                                      </p:cBhvr>
                                      <p:tavLst>
                                        <p:tav tm="0">
                                          <p:val>
                                            <p:strVal val="#ppt_x"/>
                                          </p:val>
                                        </p:tav>
                                        <p:tav tm="100000">
                                          <p:val>
                                            <p:strVal val="#ppt_x"/>
                                          </p:val>
                                        </p:tav>
                                      </p:tavLst>
                                    </p:anim>
                                    <p:anim calcmode="lin" valueType="num">
                                      <p:cBhvr>
                                        <p:cTn id="25" dur="1000" fill="hold"/>
                                        <p:tgtEl>
                                          <p:spTgt spid="8"/>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59"/>
                                        </p:tgtEl>
                                        <p:attrNameLst>
                                          <p:attrName>style.visibility</p:attrName>
                                        </p:attrNameLst>
                                      </p:cBhvr>
                                      <p:to>
                                        <p:strVal val="visible"/>
                                      </p:to>
                                    </p:set>
                                    <p:animEffect transition="in" filter="fade">
                                      <p:cBhvr>
                                        <p:cTn id="33" dur="1000"/>
                                        <p:tgtEl>
                                          <p:spTgt spid="59"/>
                                        </p:tgtEl>
                                      </p:cBhvr>
                                    </p:animEffect>
                                    <p:anim calcmode="lin" valueType="num">
                                      <p:cBhvr>
                                        <p:cTn id="34" dur="1000" fill="hold"/>
                                        <p:tgtEl>
                                          <p:spTgt spid="59"/>
                                        </p:tgtEl>
                                        <p:attrNameLst>
                                          <p:attrName>ppt_x</p:attrName>
                                        </p:attrNameLst>
                                      </p:cBhvr>
                                      <p:tavLst>
                                        <p:tav tm="0">
                                          <p:val>
                                            <p:strVal val="#ppt_x"/>
                                          </p:val>
                                        </p:tav>
                                        <p:tav tm="100000">
                                          <p:val>
                                            <p:strVal val="#ppt_x"/>
                                          </p:val>
                                        </p:tav>
                                      </p:tavLst>
                                    </p:anim>
                                    <p:anim calcmode="lin" valueType="num">
                                      <p:cBhvr>
                                        <p:cTn id="35" dur="1000" fill="hold"/>
                                        <p:tgtEl>
                                          <p:spTgt spid="59"/>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1000"/>
                                        <p:tgtEl>
                                          <p:spTgt spid="10"/>
                                        </p:tgtEl>
                                      </p:cBhvr>
                                    </p:animEffect>
                                    <p:anim calcmode="lin" valueType="num">
                                      <p:cBhvr>
                                        <p:cTn id="39" dur="1000" fill="hold"/>
                                        <p:tgtEl>
                                          <p:spTgt spid="10"/>
                                        </p:tgtEl>
                                        <p:attrNameLst>
                                          <p:attrName>ppt_x</p:attrName>
                                        </p:attrNameLst>
                                      </p:cBhvr>
                                      <p:tavLst>
                                        <p:tav tm="0">
                                          <p:val>
                                            <p:strVal val="#ppt_x"/>
                                          </p:val>
                                        </p:tav>
                                        <p:tav tm="100000">
                                          <p:val>
                                            <p:strVal val="#ppt_x"/>
                                          </p:val>
                                        </p:tav>
                                      </p:tavLst>
                                    </p:anim>
                                    <p:anim calcmode="lin" valueType="num">
                                      <p:cBhvr>
                                        <p:cTn id="40" dur="1000" fill="hold"/>
                                        <p:tgtEl>
                                          <p:spTgt spid="10"/>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79"/>
                                        </p:tgtEl>
                                        <p:attrNameLst>
                                          <p:attrName>style.visibility</p:attrName>
                                        </p:attrNameLst>
                                      </p:cBhvr>
                                      <p:to>
                                        <p:strVal val="visible"/>
                                      </p:to>
                                    </p:set>
                                    <p:animEffect transition="in" filter="fade">
                                      <p:cBhvr>
                                        <p:cTn id="43" dur="1000"/>
                                        <p:tgtEl>
                                          <p:spTgt spid="79"/>
                                        </p:tgtEl>
                                      </p:cBhvr>
                                    </p:animEffect>
                                    <p:anim calcmode="lin" valueType="num">
                                      <p:cBhvr>
                                        <p:cTn id="44" dur="1000" fill="hold"/>
                                        <p:tgtEl>
                                          <p:spTgt spid="79"/>
                                        </p:tgtEl>
                                        <p:attrNameLst>
                                          <p:attrName>ppt_x</p:attrName>
                                        </p:attrNameLst>
                                      </p:cBhvr>
                                      <p:tavLst>
                                        <p:tav tm="0">
                                          <p:val>
                                            <p:strVal val="#ppt_x"/>
                                          </p:val>
                                        </p:tav>
                                        <p:tav tm="100000">
                                          <p:val>
                                            <p:strVal val="#ppt_x"/>
                                          </p:val>
                                        </p:tav>
                                      </p:tavLst>
                                    </p:anim>
                                    <p:anim calcmode="lin" valueType="num">
                                      <p:cBhvr>
                                        <p:cTn id="45" dur="1000" fill="hold"/>
                                        <p:tgtEl>
                                          <p:spTgt spid="79"/>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nodeType="clickEffect">
                                  <p:stCondLst>
                                    <p:cond delay="0"/>
                                  </p:stCondLst>
                                  <p:childTnLst>
                                    <p:set>
                                      <p:cBhvr>
                                        <p:cTn id="49" dur="1" fill="hold">
                                          <p:stCondLst>
                                            <p:cond delay="0"/>
                                          </p:stCondLst>
                                        </p:cTn>
                                        <p:tgtEl>
                                          <p:spTgt spid="42"/>
                                        </p:tgtEl>
                                        <p:attrNameLst>
                                          <p:attrName>style.visibility</p:attrName>
                                        </p:attrNameLst>
                                      </p:cBhvr>
                                      <p:to>
                                        <p:strVal val="visible"/>
                                      </p:to>
                                    </p:set>
                                    <p:animEffect transition="in" filter="wipe(left)">
                                      <p:cBhvr>
                                        <p:cTn id="50" dur="500"/>
                                        <p:tgtEl>
                                          <p:spTgt spid="42"/>
                                        </p:tgtEl>
                                      </p:cBhvr>
                                    </p:animEffect>
                                  </p:childTnLst>
                                </p:cTn>
                              </p:par>
                            </p:childTnLst>
                          </p:cTn>
                        </p:par>
                        <p:par>
                          <p:cTn id="51" fill="hold">
                            <p:stCondLst>
                              <p:cond delay="500"/>
                            </p:stCondLst>
                            <p:childTnLst>
                              <p:par>
                                <p:cTn id="52" presetID="22" presetClass="entr" presetSubtype="8" fill="hold" nodeType="afterEffect">
                                  <p:stCondLst>
                                    <p:cond delay="0"/>
                                  </p:stCondLst>
                                  <p:childTnLst>
                                    <p:set>
                                      <p:cBhvr>
                                        <p:cTn id="53" dur="1" fill="hold">
                                          <p:stCondLst>
                                            <p:cond delay="0"/>
                                          </p:stCondLst>
                                        </p:cTn>
                                        <p:tgtEl>
                                          <p:spTgt spid="43"/>
                                        </p:tgtEl>
                                        <p:attrNameLst>
                                          <p:attrName>style.visibility</p:attrName>
                                        </p:attrNameLst>
                                      </p:cBhvr>
                                      <p:to>
                                        <p:strVal val="visible"/>
                                      </p:to>
                                    </p:set>
                                    <p:animEffect transition="in" filter="wipe(left)">
                                      <p:cBhvr>
                                        <p:cTn id="54" dur="500"/>
                                        <p:tgtEl>
                                          <p:spTgt spid="43"/>
                                        </p:tgtEl>
                                      </p:cBhvr>
                                    </p:animEffect>
                                  </p:childTnLst>
                                </p:cTn>
                              </p:par>
                            </p:childTnLst>
                          </p:cTn>
                        </p:par>
                      </p:childTnLst>
                    </p:cTn>
                  </p:par>
                  <p:par>
                    <p:cTn id="55" fill="hold">
                      <p:stCondLst>
                        <p:cond delay="indefinite"/>
                      </p:stCondLst>
                      <p:childTnLst>
                        <p:par>
                          <p:cTn id="56" fill="hold">
                            <p:stCondLst>
                              <p:cond delay="0"/>
                            </p:stCondLst>
                            <p:childTnLst>
                              <p:par>
                                <p:cTn id="57" presetID="1" presetClass="emph" presetSubtype="2" fill="hold" grpId="1" nodeType="clickEffect">
                                  <p:stCondLst>
                                    <p:cond delay="0"/>
                                  </p:stCondLst>
                                  <p:childTnLst>
                                    <p:animClr clrSpc="rgb" dir="cw">
                                      <p:cBhvr>
                                        <p:cTn id="58" dur="2000" fill="hold"/>
                                        <p:tgtEl>
                                          <p:spTgt spid="9"/>
                                        </p:tgtEl>
                                        <p:attrNameLst>
                                          <p:attrName>fillcolor</p:attrName>
                                        </p:attrNameLst>
                                      </p:cBhvr>
                                      <p:to>
                                        <a:srgbClr val="00FFFF"/>
                                      </p:to>
                                    </p:animClr>
                                    <p:set>
                                      <p:cBhvr>
                                        <p:cTn id="59" dur="2000" fill="hold"/>
                                        <p:tgtEl>
                                          <p:spTgt spid="9"/>
                                        </p:tgtEl>
                                        <p:attrNameLst>
                                          <p:attrName>fill.type</p:attrName>
                                        </p:attrNameLst>
                                      </p:cBhvr>
                                      <p:to>
                                        <p:strVal val="solid"/>
                                      </p:to>
                                    </p:set>
                                    <p:set>
                                      <p:cBhvr>
                                        <p:cTn id="60" dur="2000" fill="hold"/>
                                        <p:tgtEl>
                                          <p:spTgt spid="9"/>
                                        </p:tgtEl>
                                        <p:attrNameLst>
                                          <p:attrName>fill.on</p:attrName>
                                        </p:attrNameLst>
                                      </p:cBhvr>
                                      <p:to>
                                        <p:strVal val="true"/>
                                      </p:to>
                                    </p:set>
                                  </p:childTnLst>
                                </p:cTn>
                              </p:par>
                              <p:par>
                                <p:cTn id="61" presetID="1" presetClass="emph" presetSubtype="2" fill="hold" nodeType="withEffect">
                                  <p:stCondLst>
                                    <p:cond delay="0"/>
                                  </p:stCondLst>
                                  <p:childTnLst>
                                    <p:animClr clrSpc="rgb" dir="cw">
                                      <p:cBhvr>
                                        <p:cTn id="62" dur="2000" fill="hold"/>
                                        <p:tgtEl>
                                          <p:spTgt spid="59"/>
                                        </p:tgtEl>
                                        <p:attrNameLst>
                                          <p:attrName>fillcolor</p:attrName>
                                        </p:attrNameLst>
                                      </p:cBhvr>
                                      <p:to>
                                        <a:srgbClr val="FF0000"/>
                                      </p:to>
                                    </p:animClr>
                                    <p:set>
                                      <p:cBhvr>
                                        <p:cTn id="63" dur="2000" fill="hold"/>
                                        <p:tgtEl>
                                          <p:spTgt spid="59"/>
                                        </p:tgtEl>
                                        <p:attrNameLst>
                                          <p:attrName>fill.type</p:attrName>
                                        </p:attrNameLst>
                                      </p:cBhvr>
                                      <p:to>
                                        <p:strVal val="solid"/>
                                      </p:to>
                                    </p:set>
                                    <p:set>
                                      <p:cBhvr>
                                        <p:cTn id="64" dur="2000" fill="hold"/>
                                        <p:tgtEl>
                                          <p:spTgt spid="59"/>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59" grpId="0" animBg="1"/>
      <p:bldP spid="10" grpId="0"/>
      <p:bldP spid="79"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01DCC0BE-2F87-45C2-BBAC-B0A07F3134EA}"/>
              </a:ext>
            </a:extLst>
          </p:cNvPr>
          <p:cNvSpPr/>
          <p:nvPr/>
        </p:nvSpPr>
        <p:spPr>
          <a:xfrm>
            <a:off x="550590" y="2060848"/>
            <a:ext cx="11305256" cy="3384376"/>
          </a:xfrm>
          <a:prstGeom prst="roundRect">
            <a:avLst/>
          </a:prstGeom>
          <a:solidFill>
            <a:schemeClr val="bg1"/>
          </a:solidFill>
          <a:ln w="38100">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9BC09A1C-15E0-410E-9799-0E32C2CB9710}"/>
              </a:ext>
            </a:extLst>
          </p:cNvPr>
          <p:cNvGrpSpPr/>
          <p:nvPr/>
        </p:nvGrpSpPr>
        <p:grpSpPr>
          <a:xfrm>
            <a:off x="118542" y="332656"/>
            <a:ext cx="11953328" cy="855026"/>
            <a:chOff x="910630" y="557947"/>
            <a:chExt cx="11953328" cy="854829"/>
          </a:xfrm>
        </p:grpSpPr>
        <p:sp>
          <p:nvSpPr>
            <p:cNvPr id="3" name="TextBox 2">
              <a:extLst>
                <a:ext uri="{FF2B5EF4-FFF2-40B4-BE49-F238E27FC236}">
                  <a16:creationId xmlns:a16="http://schemas.microsoft.com/office/drawing/2014/main" id="{23353370-EB37-49ED-9E19-37ECD60BFF9A}"/>
                </a:ext>
              </a:extLst>
            </p:cNvPr>
            <p:cNvSpPr txBox="1"/>
            <p:nvPr/>
          </p:nvSpPr>
          <p:spPr>
            <a:xfrm>
              <a:off x="2022199" y="665924"/>
              <a:ext cx="10841759" cy="584640"/>
            </a:xfrm>
            <a:prstGeom prst="rect">
              <a:avLst/>
            </a:prstGeom>
            <a:noFill/>
          </p:spPr>
          <p:txBody>
            <a:bodyPr wrap="square" rtlCol="0">
              <a:spAutoFit/>
            </a:bodyPr>
            <a:lstStyle/>
            <a:p>
              <a:r>
                <a:rPr lang="en-US" sz="3200" dirty="0">
                  <a:latin typeface="Times New Roman" panose="02020603050405020304" pitchFamily="18" charset="0"/>
                  <a:cs typeface="Times New Roman" panose="02020603050405020304" pitchFamily="18" charset="0"/>
                </a:rPr>
                <a:t>b) </a:t>
              </a:r>
              <a:r>
                <a:rPr lang="en-US" sz="3200" dirty="0" err="1">
                  <a:latin typeface="Times New Roman" panose="02020603050405020304" pitchFamily="18" charset="0"/>
                  <a:cs typeface="Times New Roman" panose="02020603050405020304" pitchFamily="18" charset="0"/>
                </a:rPr>
                <a:t>Kể</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một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hình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huống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có</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sử</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dụng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phép</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nhân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trong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thực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tế</a:t>
              </a:r>
              <a:r>
                <a:rPr lang="en-US" sz="3200" dirty="0">
                  <a:latin typeface="Times New Roman" panose="02020603050405020304" pitchFamily="18" charset="0"/>
                  <a:cs typeface="Times New Roman" panose="02020603050405020304" pitchFamily="18" charset="0"/>
                </a:rPr>
                <a:t>.</a:t>
              </a:r>
              <a:endParaRPr lang="vi-VN" sz="3200" dirty="0">
                <a:latin typeface="Times New Roman" panose="02020603050405020304" pitchFamily="18" charset="0"/>
                <a:cs typeface="Times New Roman" panose="02020603050405020304" pitchFamily="18" charset="0"/>
              </a:endParaRPr>
            </a:p>
          </p:txBody>
        </p:sp>
        <p:grpSp>
          <p:nvGrpSpPr>
            <p:cNvPr id="4" name="Group 3">
              <a:extLst>
                <a:ext uri="{FF2B5EF4-FFF2-40B4-BE49-F238E27FC236}">
                  <a16:creationId xmlns:a16="http://schemas.microsoft.com/office/drawing/2014/main" id="{AB4347F6-6522-4F4A-948B-9805A6418CE7}"/>
                </a:ext>
              </a:extLst>
            </p:cNvPr>
            <p:cNvGrpSpPr/>
            <p:nvPr/>
          </p:nvGrpSpPr>
          <p:grpSpPr>
            <a:xfrm>
              <a:off x="910630" y="557947"/>
              <a:ext cx="856895" cy="854829"/>
              <a:chOff x="1522698" y="971728"/>
              <a:chExt cx="720080" cy="767839"/>
            </a:xfrm>
          </p:grpSpPr>
          <p:sp>
            <p:nvSpPr>
              <p:cNvPr id="5" name="Rectangle 4">
                <a:extLst>
                  <a:ext uri="{FF2B5EF4-FFF2-40B4-BE49-F238E27FC236}">
                    <a16:creationId xmlns:a16="http://schemas.microsoft.com/office/drawing/2014/main" id="{046BA76B-4E2F-41FC-9F71-4C2D5B62DC20}"/>
                  </a:ext>
                </a:extLst>
              </p:cNvPr>
              <p:cNvSpPr/>
              <p:nvPr/>
            </p:nvSpPr>
            <p:spPr>
              <a:xfrm>
                <a:off x="1643720" y="1085813"/>
                <a:ext cx="504056" cy="504056"/>
              </a:xfrm>
              <a:prstGeom prst="rect">
                <a:avLst/>
              </a:prstGeom>
              <a:solidFill>
                <a:srgbClr val="FF0000"/>
              </a:solidFill>
              <a:ln w="57150">
                <a:solidFill>
                  <a:srgbClr val="FF000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200" b="1">
                    <a:solidFill>
                      <a:schemeClr val="bg1"/>
                    </a:solidFill>
                    <a:latin typeface="Arial" panose="020B0604020202020204" pitchFamily="34" charset="0"/>
                    <a:cs typeface="Arial" panose="020B0604020202020204" pitchFamily="34" charset="0"/>
                  </a:rPr>
                  <a:t>4</a:t>
                </a:r>
                <a:endParaRPr lang="vi-VN" sz="3200" b="1" dirty="0">
                  <a:solidFill>
                    <a:schemeClr val="bg1"/>
                  </a:solidFill>
                  <a:latin typeface="Arial" panose="020B0604020202020204" pitchFamily="34" charset="0"/>
                  <a:cs typeface="Arial" panose="020B0604020202020204" pitchFamily="34" charset="0"/>
                </a:endParaRPr>
              </a:p>
            </p:txBody>
          </p:sp>
          <p:sp>
            <p:nvSpPr>
              <p:cNvPr id="6" name="Oval 5">
                <a:extLst>
                  <a:ext uri="{FF2B5EF4-FFF2-40B4-BE49-F238E27FC236}">
                    <a16:creationId xmlns:a16="http://schemas.microsoft.com/office/drawing/2014/main" id="{1EF09F29-9672-4B50-B167-C2BB5FC16F48}"/>
                  </a:ext>
                </a:extLst>
              </p:cNvPr>
              <p:cNvSpPr/>
              <p:nvPr/>
            </p:nvSpPr>
            <p:spPr>
              <a:xfrm>
                <a:off x="1522698" y="971728"/>
                <a:ext cx="720080" cy="767839"/>
              </a:xfrm>
              <a:prstGeom prst="ellipse">
                <a:avLst/>
              </a:prstGeom>
              <a:noFill/>
              <a:ln w="5715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vi-VN">
                  <a:solidFill>
                    <a:schemeClr val="bg1"/>
                  </a:solidFill>
                  <a:latin typeface="Arial" panose="020B0604020202020204" pitchFamily="34" charset="0"/>
                  <a:cs typeface="Arial" panose="020B0604020202020204" pitchFamily="34" charset="0"/>
                </a:endParaRPr>
              </a:p>
            </p:txBody>
          </p:sp>
        </p:grpSp>
      </p:grpSp>
      <p:sp>
        <p:nvSpPr>
          <p:cNvPr id="8" name="TextBox 7">
            <a:extLst>
              <a:ext uri="{FF2B5EF4-FFF2-40B4-BE49-F238E27FC236}">
                <a16:creationId xmlns:a16="http://schemas.microsoft.com/office/drawing/2014/main" id="{DC7D550E-5BE1-4385-BCEF-EB88EE91BD78}"/>
              </a:ext>
            </a:extLst>
          </p:cNvPr>
          <p:cNvSpPr txBox="1"/>
          <p:nvPr/>
        </p:nvSpPr>
        <p:spPr>
          <a:xfrm>
            <a:off x="721990" y="2204864"/>
            <a:ext cx="7920880" cy="2967479"/>
          </a:xfrm>
          <a:prstGeom prst="rect">
            <a:avLst/>
          </a:prstGeom>
          <a:noFill/>
        </p:spPr>
        <p:txBody>
          <a:bodyPr wrap="square">
            <a:spAutoFit/>
          </a:bodyPr>
          <a:lstStyle/>
          <a:p>
            <a:pPr>
              <a:lnSpc>
                <a:spcPct val="150000"/>
              </a:lnSpc>
            </a:pPr>
            <a:r>
              <a:rPr lang="vi-VN" sz="3200" b="0" i="0" dirty="0">
                <a:solidFill>
                  <a:srgbClr val="0000FF"/>
                </a:solidFill>
                <a:effectLst/>
                <a:latin typeface="+mj-lt"/>
              </a:rPr>
              <a:t>Bạn Lan cho Nam 2 cái kẹo, cho Mai 2 cái kẹo, cho Linh 2 cái kẹo. </a:t>
            </a:r>
            <a:endParaRPr lang="en-US" sz="3200" b="0" i="0" dirty="0">
              <a:solidFill>
                <a:srgbClr val="0000FF"/>
              </a:solidFill>
              <a:effectLst/>
              <a:latin typeface="+mj-lt"/>
            </a:endParaRPr>
          </a:p>
          <a:p>
            <a:pPr>
              <a:lnSpc>
                <a:spcPct val="150000"/>
              </a:lnSpc>
            </a:pPr>
            <a:r>
              <a:rPr lang="vi-VN" sz="3200" b="0" i="0" dirty="0">
                <a:solidFill>
                  <a:srgbClr val="0000FF"/>
                </a:solidFill>
                <a:effectLst/>
                <a:latin typeface="+mj-lt"/>
              </a:rPr>
              <a:t>Như vậy bạn Lan đã cho tất cả là: </a:t>
            </a:r>
            <a:endParaRPr lang="en-US" sz="3200" b="0" i="0" dirty="0">
              <a:solidFill>
                <a:srgbClr val="0000FF"/>
              </a:solidFill>
              <a:effectLst/>
              <a:latin typeface="+mj-lt"/>
            </a:endParaRPr>
          </a:p>
          <a:p>
            <a:pPr algn="ctr">
              <a:lnSpc>
                <a:spcPct val="150000"/>
              </a:lnSpc>
            </a:pPr>
            <a:r>
              <a:rPr lang="vi-VN" sz="3200" b="0" i="0" dirty="0">
                <a:solidFill>
                  <a:srgbClr val="0000FF"/>
                </a:solidFill>
                <a:effectLst/>
                <a:latin typeface="+mj-lt"/>
              </a:rPr>
              <a:t>2 x 3 = 6 </a:t>
            </a:r>
            <a:r>
              <a:rPr lang="en-US" sz="3200" b="0" i="0" dirty="0">
                <a:solidFill>
                  <a:srgbClr val="0000FF"/>
                </a:solidFill>
                <a:effectLst/>
                <a:latin typeface="Times New Roman" panose="02020603050405020304" pitchFamily="18" charset="0"/>
                <a:cs typeface="Times New Roman" panose="02020603050405020304" pitchFamily="18" charset="0"/>
              </a:rPr>
              <a:t>(</a:t>
            </a:r>
            <a:r>
              <a:rPr lang="vi-VN" sz="3200" b="0" i="0" dirty="0">
                <a:solidFill>
                  <a:srgbClr val="0000FF"/>
                </a:solidFill>
                <a:effectLst/>
                <a:latin typeface="Times New Roman" panose="02020603050405020304" pitchFamily="18" charset="0"/>
                <a:cs typeface="Times New Roman" panose="02020603050405020304" pitchFamily="18" charset="0"/>
              </a:rPr>
              <a:t>cái kẹo</a:t>
            </a:r>
            <a:r>
              <a:rPr lang="en-US" sz="3200" b="0" i="0" dirty="0">
                <a:solidFill>
                  <a:srgbClr val="0000FF"/>
                </a:solidFill>
                <a:effectLst/>
                <a:latin typeface="Times New Roman" panose="02020603050405020304" pitchFamily="18" charset="0"/>
                <a:cs typeface="Times New Roman" panose="02020603050405020304" pitchFamily="18" charset="0"/>
              </a:rPr>
              <a:t>)</a:t>
            </a:r>
            <a:endParaRPr lang="en-US" sz="3200" dirty="0">
              <a:solidFill>
                <a:srgbClr val="0000FF"/>
              </a:solidFill>
              <a:latin typeface="Times New Roman" panose="02020603050405020304" pitchFamily="18" charset="0"/>
              <a:cs typeface="Times New Roman" panose="02020603050405020304" pitchFamily="18" charset="0"/>
            </a:endParaRPr>
          </a:p>
        </p:txBody>
      </p:sp>
      <p:pic>
        <p:nvPicPr>
          <p:cNvPr id="10" name="Picture 9">
            <a:extLst>
              <a:ext uri="{FF2B5EF4-FFF2-40B4-BE49-F238E27FC236}">
                <a16:creationId xmlns:a16="http://schemas.microsoft.com/office/drawing/2014/main" id="{9CC0E2DB-1E21-406A-BCE7-CAFAAECABFE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624278" y="2082115"/>
            <a:ext cx="3212976" cy="3212976"/>
          </a:xfrm>
          <a:prstGeom prst="rect">
            <a:avLst/>
          </a:prstGeom>
        </p:spPr>
      </p:pic>
    </p:spTree>
    <p:extLst>
      <p:ext uri="{BB962C8B-B14F-4D97-AF65-F5344CB8AC3E}">
        <p14:creationId xmlns:p14="http://schemas.microsoft.com/office/powerpoint/2010/main" val="34498434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1000"/>
                                        <p:tgtEl>
                                          <p:spTgt spid="11"/>
                                        </p:tgtEl>
                                      </p:cBhvr>
                                    </p:animEffect>
                                    <p:anim calcmode="lin" valueType="num">
                                      <p:cBhvr>
                                        <p:cTn id="16" dur="1000" fill="hold"/>
                                        <p:tgtEl>
                                          <p:spTgt spid="11"/>
                                        </p:tgtEl>
                                        <p:attrNameLst>
                                          <p:attrName>ppt_x</p:attrName>
                                        </p:attrNameLst>
                                      </p:cBhvr>
                                      <p:tavLst>
                                        <p:tav tm="0">
                                          <p:val>
                                            <p:strVal val="#ppt_x"/>
                                          </p:val>
                                        </p:tav>
                                        <p:tav tm="100000">
                                          <p:val>
                                            <p:strVal val="#ppt_x"/>
                                          </p:val>
                                        </p:tav>
                                      </p:tavLst>
                                    </p:anim>
                                    <p:anim calcmode="lin" valueType="num">
                                      <p:cBhvr>
                                        <p:cTn id="17" dur="1000" fill="hold"/>
                                        <p:tgtEl>
                                          <p:spTgt spid="11"/>
                                        </p:tgtEl>
                                        <p:attrNameLst>
                                          <p:attrName>ppt_y</p:attrName>
                                        </p:attrNameLst>
                                      </p:cBhvr>
                                      <p:tavLst>
                                        <p:tav tm="0">
                                          <p:val>
                                            <p:strVal val="#ppt_y+.1"/>
                                          </p:val>
                                        </p:tav>
                                        <p:tav tm="100000">
                                          <p:val>
                                            <p:strVal val="#ppt_y"/>
                                          </p:val>
                                        </p:tav>
                                      </p:tavLst>
                                    </p:anim>
                                  </p:childTnLst>
                                </p:cTn>
                              </p:par>
                            </p:childTnLst>
                          </p:cTn>
                        </p:par>
                        <p:par>
                          <p:cTn id="18" fill="hold">
                            <p:stCondLst>
                              <p:cond delay="1000"/>
                            </p:stCondLst>
                            <p:childTnLst>
                              <p:par>
                                <p:cTn id="19" presetID="53" presetClass="entr" presetSubtype="16"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Effect transition="in" filter="fade">
                                      <p:cBhvr>
                                        <p:cTn id="23" dur="500"/>
                                        <p:tgtEl>
                                          <p:spTgt spid="8"/>
                                        </p:tgtEl>
                                      </p:cBhvr>
                                    </p:animEffect>
                                  </p:childTnLst>
                                </p:cTn>
                              </p:par>
                              <p:par>
                                <p:cTn id="24" presetID="53" presetClass="entr" presetSubtype="16" fill="hold" nodeType="with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p:cTn id="26" dur="500" fill="hold"/>
                                        <p:tgtEl>
                                          <p:spTgt spid="10"/>
                                        </p:tgtEl>
                                        <p:attrNameLst>
                                          <p:attrName>ppt_w</p:attrName>
                                        </p:attrNameLst>
                                      </p:cBhvr>
                                      <p:tavLst>
                                        <p:tav tm="0">
                                          <p:val>
                                            <p:fltVal val="0"/>
                                          </p:val>
                                        </p:tav>
                                        <p:tav tm="100000">
                                          <p:val>
                                            <p:strVal val="#ppt_w"/>
                                          </p:val>
                                        </p:tav>
                                      </p:tavLst>
                                    </p:anim>
                                    <p:anim calcmode="lin" valueType="num">
                                      <p:cBhvr>
                                        <p:cTn id="27" dur="500" fill="hold"/>
                                        <p:tgtEl>
                                          <p:spTgt spid="10"/>
                                        </p:tgtEl>
                                        <p:attrNameLst>
                                          <p:attrName>ppt_h</p:attrName>
                                        </p:attrNameLst>
                                      </p:cBhvr>
                                      <p:tavLst>
                                        <p:tav tm="0">
                                          <p:val>
                                            <p:fltVal val="0"/>
                                          </p:val>
                                        </p:tav>
                                        <p:tav tm="100000">
                                          <p:val>
                                            <p:strVal val="#ppt_h"/>
                                          </p:val>
                                        </p:tav>
                                      </p:tavLst>
                                    </p:anim>
                                    <p:animEffect transition="in" filter="fade">
                                      <p:cBhvr>
                                        <p:cTn id="2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1">
            <a:extLst>
              <a:ext uri="{FF2B5EF4-FFF2-40B4-BE49-F238E27FC236}">
                <a16:creationId xmlns:a16="http://schemas.microsoft.com/office/drawing/2014/main" id="{12C3A1E5-4CD9-4374-9F5D-2848BA39B830}"/>
              </a:ext>
            </a:extLst>
          </p:cNvPr>
          <p:cNvGrpSpPr/>
          <p:nvPr/>
        </p:nvGrpSpPr>
        <p:grpSpPr>
          <a:xfrm>
            <a:off x="132057" y="929909"/>
            <a:ext cx="11441759" cy="5883467"/>
            <a:chOff x="341926" y="208486"/>
            <a:chExt cx="11441759" cy="5883467"/>
          </a:xfrm>
        </p:grpSpPr>
        <p:pic>
          <p:nvPicPr>
            <p:cNvPr id="4" name="135">
              <a:extLst>
                <a:ext uri="{FF2B5EF4-FFF2-40B4-BE49-F238E27FC236}">
                  <a16:creationId xmlns:a16="http://schemas.microsoft.com/office/drawing/2014/main" id="{929A8081-E46A-4FFE-BB3D-442299018C21}"/>
                </a:ext>
              </a:extLst>
            </p:cNvPr>
            <p:cNvPicPr>
              <a:picLocks noChangeAspect="1"/>
            </p:cNvPicPr>
            <p:nvPr/>
          </p:nvPicPr>
          <p:blipFill>
            <a:blip r:embed="rId2"/>
            <a:stretch>
              <a:fillRect/>
            </a:stretch>
          </p:blipFill>
          <p:spPr>
            <a:xfrm>
              <a:off x="864231" y="208725"/>
              <a:ext cx="10876207" cy="5846571"/>
            </a:xfrm>
            <a:prstGeom prst="rect">
              <a:avLst/>
            </a:prstGeom>
          </p:spPr>
        </p:pic>
        <p:pic>
          <p:nvPicPr>
            <p:cNvPr id="5" name="136">
              <a:extLst>
                <a:ext uri="{FF2B5EF4-FFF2-40B4-BE49-F238E27FC236}">
                  <a16:creationId xmlns:a16="http://schemas.microsoft.com/office/drawing/2014/main" id="{9879CD1A-0D35-4DA4-9870-1791005D5EF8}"/>
                </a:ext>
              </a:extLst>
            </p:cNvPr>
            <p:cNvPicPr>
              <a:picLocks noChangeAspect="1"/>
            </p:cNvPicPr>
            <p:nvPr/>
          </p:nvPicPr>
          <p:blipFill>
            <a:blip r:embed="rId3"/>
            <a:stretch>
              <a:fillRect/>
            </a:stretch>
          </p:blipFill>
          <p:spPr>
            <a:xfrm>
              <a:off x="803773" y="208486"/>
              <a:ext cx="10876207" cy="5785605"/>
            </a:xfrm>
            <a:prstGeom prst="rect">
              <a:avLst/>
            </a:prstGeom>
          </p:spPr>
        </p:pic>
        <p:pic>
          <p:nvPicPr>
            <p:cNvPr id="3" name="134">
              <a:extLst>
                <a:ext uri="{FF2B5EF4-FFF2-40B4-BE49-F238E27FC236}">
                  <a16:creationId xmlns:a16="http://schemas.microsoft.com/office/drawing/2014/main" id="{077E52A1-5237-4CBD-B20A-9FC053D20AA0}"/>
                </a:ext>
              </a:extLst>
            </p:cNvPr>
            <p:cNvPicPr>
              <a:picLocks noChangeAspect="1"/>
            </p:cNvPicPr>
            <p:nvPr/>
          </p:nvPicPr>
          <p:blipFill>
            <a:blip r:embed="rId4"/>
            <a:stretch>
              <a:fillRect/>
            </a:stretch>
          </p:blipFill>
          <p:spPr>
            <a:xfrm>
              <a:off x="907478" y="208803"/>
              <a:ext cx="10876207" cy="5883150"/>
            </a:xfrm>
            <a:prstGeom prst="rect">
              <a:avLst/>
            </a:prstGeom>
          </p:spPr>
        </p:pic>
        <p:pic>
          <p:nvPicPr>
            <p:cNvPr id="6" name="142">
              <a:extLst>
                <a:ext uri="{FF2B5EF4-FFF2-40B4-BE49-F238E27FC236}">
                  <a16:creationId xmlns:a16="http://schemas.microsoft.com/office/drawing/2014/main" id="{AF0DBF33-5133-4AF4-AAE5-FEB67BA03A22}"/>
                </a:ext>
              </a:extLst>
            </p:cNvPr>
            <p:cNvPicPr>
              <a:picLocks noChangeAspect="1"/>
            </p:cNvPicPr>
            <p:nvPr/>
          </p:nvPicPr>
          <p:blipFill>
            <a:blip r:embed="rId5"/>
            <a:stretch>
              <a:fillRect/>
            </a:stretch>
          </p:blipFill>
          <p:spPr>
            <a:xfrm>
              <a:off x="341926" y="784490"/>
              <a:ext cx="1054699" cy="4986960"/>
            </a:xfrm>
            <a:prstGeom prst="rect">
              <a:avLst/>
            </a:prstGeom>
          </p:spPr>
        </p:pic>
      </p:grpSp>
      <p:sp>
        <p:nvSpPr>
          <p:cNvPr id="9" name="TextBox 8"/>
          <p:cNvSpPr txBox="1"/>
          <p:nvPr/>
        </p:nvSpPr>
        <p:spPr>
          <a:xfrm>
            <a:off x="5368999" y="66139"/>
            <a:ext cx="5574003" cy="923330"/>
          </a:xfrm>
          <a:prstGeom prst="rect">
            <a:avLst/>
          </a:prstGeom>
          <a:noFill/>
        </p:spPr>
        <p:txBody>
          <a:bodyPr wrap="square" rtlCol="0">
            <a:spAutoFit/>
          </a:bodyPr>
          <a:lstStyle/>
          <a:p>
            <a:pPr algn="ctr"/>
            <a:r>
              <a:rPr lang="en-US" sz="5400" b="1" dirty="0" err="1">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Times New Roman" pitchFamily="18" charset="0"/>
                <a:cs typeface="Times New Roman" pitchFamily="18" charset="0"/>
              </a:rPr>
              <a:t>Củng</a:t>
            </a:r>
            <a:r>
              <a:rPr lang="en-US" sz="54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Times New Roman" pitchFamily="18" charset="0"/>
                <a:cs typeface="Times New Roman" pitchFamily="18" charset="0"/>
              </a:rPr>
              <a:t> </a:t>
            </a:r>
            <a:r>
              <a:rPr lang="en-US" sz="5400" b="1" dirty="0" err="1">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Times New Roman" pitchFamily="18" charset="0"/>
                <a:cs typeface="Times New Roman" pitchFamily="18" charset="0"/>
              </a:rPr>
              <a:t>cố</a:t>
            </a:r>
            <a:endParaRPr lang="vi-VN" sz="54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Times New Roman" pitchFamily="18" charset="0"/>
              <a:cs typeface="Times New Roman" pitchFamily="18" charset="0"/>
            </a:endParaRPr>
          </a:p>
        </p:txBody>
      </p:sp>
      <p:pic>
        <p:nvPicPr>
          <p:cNvPr id="10" name="137">
            <a:extLst>
              <a:ext uri="{FF2B5EF4-FFF2-40B4-BE49-F238E27FC236}">
                <a16:creationId xmlns:a16="http://schemas.microsoft.com/office/drawing/2014/main" id="{B1D20548-3C6E-4679-894C-D593E1D9558B}"/>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9098893" y="974671"/>
            <a:ext cx="2208207" cy="792549"/>
          </a:xfrm>
          <a:prstGeom prst="rect">
            <a:avLst/>
          </a:prstGeom>
        </p:spPr>
      </p:pic>
      <p:pic>
        <p:nvPicPr>
          <p:cNvPr id="14" name="143">
            <a:extLst>
              <a:ext uri="{FF2B5EF4-FFF2-40B4-BE49-F238E27FC236}">
                <a16:creationId xmlns:a16="http://schemas.microsoft.com/office/drawing/2014/main" id="{30300982-5E8F-4BCF-AF90-200D63E72223}"/>
              </a:ext>
            </a:extLst>
          </p:cNvPr>
          <p:cNvPicPr>
            <a:picLocks noChangeAspect="1"/>
          </p:cNvPicPr>
          <p:nvPr/>
        </p:nvPicPr>
        <p:blipFill>
          <a:blip r:embed="rId7"/>
          <a:stretch>
            <a:fillRect/>
          </a:stretch>
        </p:blipFill>
        <p:spPr>
          <a:xfrm>
            <a:off x="11486795" y="1132141"/>
            <a:ext cx="896190" cy="1012024"/>
          </a:xfrm>
          <a:prstGeom prst="rect">
            <a:avLst/>
          </a:prstGeom>
        </p:spPr>
      </p:pic>
      <p:pic>
        <p:nvPicPr>
          <p:cNvPr id="15" name="146">
            <a:extLst>
              <a:ext uri="{FF2B5EF4-FFF2-40B4-BE49-F238E27FC236}">
                <a16:creationId xmlns:a16="http://schemas.microsoft.com/office/drawing/2014/main" id="{9270ECDF-DFA2-4EDB-827B-B84F84788AFF}"/>
              </a:ext>
            </a:extLst>
          </p:cNvPr>
          <p:cNvPicPr>
            <a:picLocks noChangeAspect="1"/>
          </p:cNvPicPr>
          <p:nvPr/>
        </p:nvPicPr>
        <p:blipFill>
          <a:blip r:embed="rId8"/>
          <a:stretch>
            <a:fillRect/>
          </a:stretch>
        </p:blipFill>
        <p:spPr>
          <a:xfrm>
            <a:off x="11450216" y="2053466"/>
            <a:ext cx="969348" cy="1091279"/>
          </a:xfrm>
          <a:prstGeom prst="rect">
            <a:avLst/>
          </a:prstGeom>
        </p:spPr>
      </p:pic>
      <p:pic>
        <p:nvPicPr>
          <p:cNvPr id="16" name="145">
            <a:extLst>
              <a:ext uri="{FF2B5EF4-FFF2-40B4-BE49-F238E27FC236}">
                <a16:creationId xmlns:a16="http://schemas.microsoft.com/office/drawing/2014/main" id="{FF23D3F9-D0B1-4C1A-A8E7-83DCBFA6F045}"/>
              </a:ext>
            </a:extLst>
          </p:cNvPr>
          <p:cNvPicPr>
            <a:picLocks noChangeAspect="1"/>
          </p:cNvPicPr>
          <p:nvPr/>
        </p:nvPicPr>
        <p:blipFill>
          <a:blip r:embed="rId9"/>
          <a:stretch>
            <a:fillRect/>
          </a:stretch>
        </p:blipFill>
        <p:spPr>
          <a:xfrm>
            <a:off x="10275981" y="24723"/>
            <a:ext cx="768163" cy="883997"/>
          </a:xfrm>
          <a:prstGeom prst="rect">
            <a:avLst/>
          </a:prstGeom>
        </p:spPr>
      </p:pic>
      <p:pic>
        <p:nvPicPr>
          <p:cNvPr id="17" name="144">
            <a:extLst>
              <a:ext uri="{FF2B5EF4-FFF2-40B4-BE49-F238E27FC236}">
                <a16:creationId xmlns:a16="http://schemas.microsoft.com/office/drawing/2014/main" id="{5CBE300A-EA79-4AD7-8708-256F5C4B293E}"/>
              </a:ext>
            </a:extLst>
          </p:cNvPr>
          <p:cNvPicPr>
            <a:picLocks noChangeAspect="1"/>
          </p:cNvPicPr>
          <p:nvPr/>
        </p:nvPicPr>
        <p:blipFill>
          <a:blip r:embed="rId10"/>
          <a:stretch>
            <a:fillRect/>
          </a:stretch>
        </p:blipFill>
        <p:spPr>
          <a:xfrm>
            <a:off x="11307100" y="67409"/>
            <a:ext cx="768163" cy="890093"/>
          </a:xfrm>
          <a:prstGeom prst="rect">
            <a:avLst/>
          </a:prstGeom>
        </p:spPr>
      </p:pic>
      <p:sp>
        <p:nvSpPr>
          <p:cNvPr id="19" name="TextBox 18">
            <a:extLst>
              <a:ext uri="{FF2B5EF4-FFF2-40B4-BE49-F238E27FC236}">
                <a16:creationId xmlns:a16="http://schemas.microsoft.com/office/drawing/2014/main" id="{B1B21F93-16F9-47C5-8FEB-AD55F2041818}"/>
              </a:ext>
            </a:extLst>
          </p:cNvPr>
          <p:cNvSpPr txBox="1"/>
          <p:nvPr/>
        </p:nvSpPr>
        <p:spPr>
          <a:xfrm>
            <a:off x="1323765" y="1267666"/>
            <a:ext cx="7713971" cy="523220"/>
          </a:xfrm>
          <a:prstGeom prst="rect">
            <a:avLst/>
          </a:prstGeom>
          <a:noFill/>
        </p:spPr>
        <p:txBody>
          <a:bodyPr wrap="none" rtlCol="0">
            <a:spAutoFit/>
          </a:bodyPr>
          <a:lstStyle/>
          <a:p>
            <a:r>
              <a:rPr lang="en-US" sz="2800" b="1" i="1" dirty="0" err="1">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Em</a:t>
            </a:r>
            <a:r>
              <a:rPr lang="en-US" sz="2800" b="1" i="1"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800" b="1" i="1" dirty="0" err="1">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hãy</a:t>
            </a:r>
            <a:r>
              <a:rPr lang="en-US" sz="2800" b="1" i="1"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800" b="1" i="1" dirty="0" err="1">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nêu</a:t>
            </a:r>
            <a:r>
              <a:rPr lang="en-US" sz="2800" b="1" i="1"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800" b="1" i="1" dirty="0" err="1">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phép</a:t>
            </a:r>
            <a:r>
              <a:rPr lang="en-US" sz="2800" b="1" i="1"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800" b="1" i="1" dirty="0" err="1">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tính</a:t>
            </a:r>
            <a:r>
              <a:rPr lang="en-US" sz="2800" b="1" i="1"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800" b="1" i="1" dirty="0" err="1">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nhân</a:t>
            </a:r>
            <a:r>
              <a:rPr lang="en-US" sz="2800" b="1" i="1"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800" b="1" i="1" dirty="0" err="1">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thích</a:t>
            </a:r>
            <a:r>
              <a:rPr lang="en-US" sz="2800" b="1" i="1"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800" b="1" i="1" dirty="0" err="1">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hợp</a:t>
            </a:r>
            <a:r>
              <a:rPr lang="en-US" sz="2800" b="1" i="1"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800" b="1" i="1" dirty="0" err="1">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với</a:t>
            </a:r>
            <a:r>
              <a:rPr lang="en-US" sz="2800" b="1" i="1"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800" b="1" i="1" dirty="0" err="1">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tranh</a:t>
            </a:r>
            <a:r>
              <a:rPr lang="en-US" sz="2800" b="1" i="1"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800" b="1" i="1" dirty="0" err="1">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vẽ</a:t>
            </a:r>
            <a:endParaRPr lang="en-US" sz="2800" b="1" i="1"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grpSp>
        <p:nvGrpSpPr>
          <p:cNvPr id="20" name="Group 19">
            <a:extLst>
              <a:ext uri="{FF2B5EF4-FFF2-40B4-BE49-F238E27FC236}">
                <a16:creationId xmlns:a16="http://schemas.microsoft.com/office/drawing/2014/main" id="{F3DFC4B4-BAA8-4941-8746-833D7759EBF8}"/>
              </a:ext>
            </a:extLst>
          </p:cNvPr>
          <p:cNvGrpSpPr/>
          <p:nvPr/>
        </p:nvGrpSpPr>
        <p:grpSpPr>
          <a:xfrm>
            <a:off x="1730977" y="2370337"/>
            <a:ext cx="2523963" cy="1452374"/>
            <a:chOff x="1730977" y="2370337"/>
            <a:chExt cx="2523963" cy="1452374"/>
          </a:xfrm>
        </p:grpSpPr>
        <p:pic>
          <p:nvPicPr>
            <p:cNvPr id="1028" name="Picture 4" descr="Hình ảnh Bộ đồ ăn Nhỏ đĩa Phim Hoạt Hình, Tấm Clipart, Phim Hoạt Hình Minh  Họa, Phim Hoạt Hình Sáng Tạo Vector và PNG với nền trong suốt để tải xuống">
              <a:extLst>
                <a:ext uri="{FF2B5EF4-FFF2-40B4-BE49-F238E27FC236}">
                  <a16:creationId xmlns:a16="http://schemas.microsoft.com/office/drawing/2014/main" id="{EB0A39A6-2A17-476D-BC77-3ED985D8AD8B}"/>
                </a:ext>
              </a:extLst>
            </p:cNvPr>
            <p:cNvPicPr>
              <a:picLocks noChangeAspect="1" noChangeArrowheads="1"/>
            </p:cNvPicPr>
            <p:nvPr/>
          </p:nvPicPr>
          <p:blipFill>
            <a:blip r:embed="rId11" cstate="print">
              <a:extLst>
                <a:ext uri="{BEBA8EAE-BF5A-486C-A8C5-ECC9F3942E4B}">
                  <a14:imgProps xmlns:a14="http://schemas.microsoft.com/office/drawing/2010/main">
                    <a14:imgLayer r:embed="rId12">
                      <a14:imgEffect>
                        <a14:backgroundRemoval t="2838" b="89738" l="5417" r="99375">
                          <a14:foregroundMark x1="5417" y1="32969" x2="18542" y2="70742"/>
                          <a14:foregroundMark x1="22083" y1="74672" x2="76563" y2="85590"/>
                          <a14:foregroundMark x1="76563" y1="85590" x2="80625" y2="85371"/>
                          <a14:foregroundMark x1="77396" y1="70742" x2="99375" y2="49345"/>
                          <a14:foregroundMark x1="99375" y1="49345" x2="99375" y2="49345"/>
                          <a14:foregroundMark x1="91771" y1="32969" x2="34167" y2="2838"/>
                          <a14:foregroundMark x1="34167" y1="2838" x2="16875" y2="13319"/>
                          <a14:foregroundMark x1="11146" y1="28166" x2="6354" y2="52402"/>
                          <a14:foregroundMark x1="6354" y1="52402" x2="6146" y2="51747"/>
                        </a14:backgroundRemoval>
                      </a14:imgEffect>
                    </a14:imgLayer>
                  </a14:imgProps>
                </a:ext>
                <a:ext uri="{28A0092B-C50C-407E-A947-70E740481C1C}">
                  <a14:useLocalDpi xmlns:a14="http://schemas.microsoft.com/office/drawing/2010/main" val="0"/>
                </a:ext>
              </a:extLst>
            </a:blip>
            <a:srcRect/>
            <a:stretch>
              <a:fillRect/>
            </a:stretch>
          </p:blipFill>
          <p:spPr bwMode="auto">
            <a:xfrm>
              <a:off x="1730977" y="2618570"/>
              <a:ext cx="2523963" cy="1204141"/>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Bộ 4 Mô Hình Quả Cam Nhựa Mềm Dùng Trang Trí Nhà Cửa giá cạnh tranh">
              <a:extLst>
                <a:ext uri="{FF2B5EF4-FFF2-40B4-BE49-F238E27FC236}">
                  <a16:creationId xmlns:a16="http://schemas.microsoft.com/office/drawing/2014/main" id="{AFF2F881-B35D-4F7D-B4FA-6439B08F9624}"/>
                </a:ext>
              </a:extLst>
            </p:cNvPr>
            <p:cNvPicPr>
              <a:picLocks noChangeAspect="1" noChangeArrowheads="1"/>
            </p:cNvPicPr>
            <p:nvPr/>
          </p:nvPicPr>
          <p:blipFill rotWithShape="1">
            <a:blip r:embed="rId13" cstate="print">
              <a:extLst>
                <a:ext uri="{BEBA8EAE-BF5A-486C-A8C5-ECC9F3942E4B}">
                  <a14:imgProps xmlns:a14="http://schemas.microsoft.com/office/drawing/2010/main">
                    <a14:imgLayer r:embed="rId14">
                      <a14:imgEffect>
                        <a14:backgroundRemoval t="22044" b="74950" l="1403" r="97996">
                          <a14:foregroundMark x1="7615" y1="46293" x2="12024" y2="63126"/>
                          <a14:foregroundMark x1="70140" y1="67335" x2="63327" y2="75150"/>
                          <a14:foregroundMark x1="91182" y1="49098" x2="97996" y2="40882"/>
                          <a14:foregroundMark x1="45090" y1="28056" x2="46493" y2="22244"/>
                          <a14:foregroundMark x1="7615" y1="40882" x2="1403" y2="50100"/>
                        </a14:backgroundRemoval>
                      </a14:imgEffect>
                    </a14:imgLayer>
                  </a14:imgProps>
                </a:ext>
                <a:ext uri="{28A0092B-C50C-407E-A947-70E740481C1C}">
                  <a14:useLocalDpi xmlns:a14="http://schemas.microsoft.com/office/drawing/2010/main" val="0"/>
                </a:ext>
              </a:extLst>
            </a:blip>
            <a:srcRect t="20601" b="23750"/>
            <a:stretch/>
          </p:blipFill>
          <p:spPr bwMode="auto">
            <a:xfrm>
              <a:off x="2110639" y="2370337"/>
              <a:ext cx="2070340" cy="115212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4" name="Group 23">
            <a:extLst>
              <a:ext uri="{FF2B5EF4-FFF2-40B4-BE49-F238E27FC236}">
                <a16:creationId xmlns:a16="http://schemas.microsoft.com/office/drawing/2014/main" id="{A3355A35-462E-4B98-8075-8E00CFCD5FB6}"/>
              </a:ext>
            </a:extLst>
          </p:cNvPr>
          <p:cNvGrpSpPr/>
          <p:nvPr/>
        </p:nvGrpSpPr>
        <p:grpSpPr>
          <a:xfrm>
            <a:off x="4496748" y="2370337"/>
            <a:ext cx="2523963" cy="1452374"/>
            <a:chOff x="1730977" y="2370337"/>
            <a:chExt cx="2523963" cy="1452374"/>
          </a:xfrm>
        </p:grpSpPr>
        <p:pic>
          <p:nvPicPr>
            <p:cNvPr id="25" name="Picture 4" descr="Hình ảnh Bộ đồ ăn Nhỏ đĩa Phim Hoạt Hình, Tấm Clipart, Phim Hoạt Hình Minh  Họa, Phim Hoạt Hình Sáng Tạo Vector và PNG với nền trong suốt để tải xuống">
              <a:extLst>
                <a:ext uri="{FF2B5EF4-FFF2-40B4-BE49-F238E27FC236}">
                  <a16:creationId xmlns:a16="http://schemas.microsoft.com/office/drawing/2014/main" id="{E637D48C-CFA1-4641-A883-758C281D8F08}"/>
                </a:ext>
              </a:extLst>
            </p:cNvPr>
            <p:cNvPicPr>
              <a:picLocks noChangeAspect="1" noChangeArrowheads="1"/>
            </p:cNvPicPr>
            <p:nvPr/>
          </p:nvPicPr>
          <p:blipFill>
            <a:blip r:embed="rId11" cstate="print">
              <a:extLst>
                <a:ext uri="{BEBA8EAE-BF5A-486C-A8C5-ECC9F3942E4B}">
                  <a14:imgProps xmlns:a14="http://schemas.microsoft.com/office/drawing/2010/main">
                    <a14:imgLayer r:embed="rId12">
                      <a14:imgEffect>
                        <a14:backgroundRemoval t="2838" b="89738" l="5417" r="99375">
                          <a14:foregroundMark x1="5417" y1="32969" x2="18542" y2="70742"/>
                          <a14:foregroundMark x1="22083" y1="74672" x2="76563" y2="85590"/>
                          <a14:foregroundMark x1="76563" y1="85590" x2="80625" y2="85371"/>
                          <a14:foregroundMark x1="77396" y1="70742" x2="99375" y2="49345"/>
                          <a14:foregroundMark x1="99375" y1="49345" x2="99375" y2="49345"/>
                          <a14:foregroundMark x1="91771" y1="32969" x2="34167" y2="2838"/>
                          <a14:foregroundMark x1="34167" y1="2838" x2="16875" y2="13319"/>
                          <a14:foregroundMark x1="11146" y1="28166" x2="6354" y2="52402"/>
                          <a14:foregroundMark x1="6354" y1="52402" x2="6146" y2="51747"/>
                        </a14:backgroundRemoval>
                      </a14:imgEffect>
                    </a14:imgLayer>
                  </a14:imgProps>
                </a:ext>
                <a:ext uri="{28A0092B-C50C-407E-A947-70E740481C1C}">
                  <a14:useLocalDpi xmlns:a14="http://schemas.microsoft.com/office/drawing/2010/main" val="0"/>
                </a:ext>
              </a:extLst>
            </a:blip>
            <a:srcRect/>
            <a:stretch>
              <a:fillRect/>
            </a:stretch>
          </p:blipFill>
          <p:spPr bwMode="auto">
            <a:xfrm>
              <a:off x="1730977" y="2618570"/>
              <a:ext cx="2523963" cy="1204141"/>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 descr="Bộ 4 Mô Hình Quả Cam Nhựa Mềm Dùng Trang Trí Nhà Cửa giá cạnh tranh">
              <a:extLst>
                <a:ext uri="{FF2B5EF4-FFF2-40B4-BE49-F238E27FC236}">
                  <a16:creationId xmlns:a16="http://schemas.microsoft.com/office/drawing/2014/main" id="{52EF2659-854B-48C2-A82A-644C8B759D63}"/>
                </a:ext>
              </a:extLst>
            </p:cNvPr>
            <p:cNvPicPr>
              <a:picLocks noChangeAspect="1" noChangeArrowheads="1"/>
            </p:cNvPicPr>
            <p:nvPr/>
          </p:nvPicPr>
          <p:blipFill rotWithShape="1">
            <a:blip r:embed="rId13" cstate="print">
              <a:extLst>
                <a:ext uri="{BEBA8EAE-BF5A-486C-A8C5-ECC9F3942E4B}">
                  <a14:imgProps xmlns:a14="http://schemas.microsoft.com/office/drawing/2010/main">
                    <a14:imgLayer r:embed="rId14">
                      <a14:imgEffect>
                        <a14:backgroundRemoval t="22044" b="74950" l="1403" r="97996">
                          <a14:foregroundMark x1="7615" y1="46293" x2="12024" y2="63126"/>
                          <a14:foregroundMark x1="70140" y1="67335" x2="63327" y2="75150"/>
                          <a14:foregroundMark x1="91182" y1="49098" x2="97996" y2="40882"/>
                          <a14:foregroundMark x1="45090" y1="28056" x2="46493" y2="22244"/>
                          <a14:foregroundMark x1="7615" y1="40882" x2="1403" y2="50100"/>
                        </a14:backgroundRemoval>
                      </a14:imgEffect>
                    </a14:imgLayer>
                  </a14:imgProps>
                </a:ext>
                <a:ext uri="{28A0092B-C50C-407E-A947-70E740481C1C}">
                  <a14:useLocalDpi xmlns:a14="http://schemas.microsoft.com/office/drawing/2010/main" val="0"/>
                </a:ext>
              </a:extLst>
            </a:blip>
            <a:srcRect t="20601" b="23750"/>
            <a:stretch/>
          </p:blipFill>
          <p:spPr bwMode="auto">
            <a:xfrm>
              <a:off x="2110639" y="2370337"/>
              <a:ext cx="2070340" cy="115212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7" name="Group 26">
            <a:extLst>
              <a:ext uri="{FF2B5EF4-FFF2-40B4-BE49-F238E27FC236}">
                <a16:creationId xmlns:a16="http://schemas.microsoft.com/office/drawing/2014/main" id="{4D47C2D0-FA25-4F15-BA9C-96867714B495}"/>
              </a:ext>
            </a:extLst>
          </p:cNvPr>
          <p:cNvGrpSpPr/>
          <p:nvPr/>
        </p:nvGrpSpPr>
        <p:grpSpPr>
          <a:xfrm>
            <a:off x="7367320" y="2370337"/>
            <a:ext cx="2523963" cy="1452374"/>
            <a:chOff x="1730977" y="2370337"/>
            <a:chExt cx="2523963" cy="1452374"/>
          </a:xfrm>
        </p:grpSpPr>
        <p:pic>
          <p:nvPicPr>
            <p:cNvPr id="28" name="Picture 4" descr="Hình ảnh Bộ đồ ăn Nhỏ đĩa Phim Hoạt Hình, Tấm Clipart, Phim Hoạt Hình Minh  Họa, Phim Hoạt Hình Sáng Tạo Vector và PNG với nền trong suốt để tải xuống">
              <a:extLst>
                <a:ext uri="{FF2B5EF4-FFF2-40B4-BE49-F238E27FC236}">
                  <a16:creationId xmlns:a16="http://schemas.microsoft.com/office/drawing/2014/main" id="{DC5C1F3E-B02D-4690-A745-83C3BD52EAA6}"/>
                </a:ext>
              </a:extLst>
            </p:cNvPr>
            <p:cNvPicPr>
              <a:picLocks noChangeAspect="1" noChangeArrowheads="1"/>
            </p:cNvPicPr>
            <p:nvPr/>
          </p:nvPicPr>
          <p:blipFill>
            <a:blip r:embed="rId11" cstate="print">
              <a:extLst>
                <a:ext uri="{BEBA8EAE-BF5A-486C-A8C5-ECC9F3942E4B}">
                  <a14:imgProps xmlns:a14="http://schemas.microsoft.com/office/drawing/2010/main">
                    <a14:imgLayer r:embed="rId12">
                      <a14:imgEffect>
                        <a14:backgroundRemoval t="2838" b="89738" l="5417" r="99375">
                          <a14:foregroundMark x1="5417" y1="32969" x2="18542" y2="70742"/>
                          <a14:foregroundMark x1="22083" y1="74672" x2="76563" y2="85590"/>
                          <a14:foregroundMark x1="76563" y1="85590" x2="80625" y2="85371"/>
                          <a14:foregroundMark x1="77396" y1="70742" x2="99375" y2="49345"/>
                          <a14:foregroundMark x1="99375" y1="49345" x2="99375" y2="49345"/>
                          <a14:foregroundMark x1="91771" y1="32969" x2="34167" y2="2838"/>
                          <a14:foregroundMark x1="34167" y1="2838" x2="16875" y2="13319"/>
                          <a14:foregroundMark x1="11146" y1="28166" x2="6354" y2="52402"/>
                          <a14:foregroundMark x1="6354" y1="52402" x2="6146" y2="51747"/>
                        </a14:backgroundRemoval>
                      </a14:imgEffect>
                    </a14:imgLayer>
                  </a14:imgProps>
                </a:ext>
                <a:ext uri="{28A0092B-C50C-407E-A947-70E740481C1C}">
                  <a14:useLocalDpi xmlns:a14="http://schemas.microsoft.com/office/drawing/2010/main" val="0"/>
                </a:ext>
              </a:extLst>
            </a:blip>
            <a:srcRect/>
            <a:stretch>
              <a:fillRect/>
            </a:stretch>
          </p:blipFill>
          <p:spPr bwMode="auto">
            <a:xfrm>
              <a:off x="1730977" y="2618570"/>
              <a:ext cx="2523963" cy="1204141"/>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descr="Bộ 4 Mô Hình Quả Cam Nhựa Mềm Dùng Trang Trí Nhà Cửa giá cạnh tranh">
              <a:extLst>
                <a:ext uri="{FF2B5EF4-FFF2-40B4-BE49-F238E27FC236}">
                  <a16:creationId xmlns:a16="http://schemas.microsoft.com/office/drawing/2014/main" id="{9AC3E1AA-5B62-49CD-829D-1784B3B7FF2F}"/>
                </a:ext>
              </a:extLst>
            </p:cNvPr>
            <p:cNvPicPr>
              <a:picLocks noChangeAspect="1" noChangeArrowheads="1"/>
            </p:cNvPicPr>
            <p:nvPr/>
          </p:nvPicPr>
          <p:blipFill rotWithShape="1">
            <a:blip r:embed="rId13" cstate="print">
              <a:extLst>
                <a:ext uri="{BEBA8EAE-BF5A-486C-A8C5-ECC9F3942E4B}">
                  <a14:imgProps xmlns:a14="http://schemas.microsoft.com/office/drawing/2010/main">
                    <a14:imgLayer r:embed="rId14">
                      <a14:imgEffect>
                        <a14:backgroundRemoval t="22044" b="74950" l="1403" r="97996">
                          <a14:foregroundMark x1="7615" y1="46293" x2="12024" y2="63126"/>
                          <a14:foregroundMark x1="70140" y1="67335" x2="63327" y2="75150"/>
                          <a14:foregroundMark x1="91182" y1="49098" x2="97996" y2="40882"/>
                          <a14:foregroundMark x1="45090" y1="28056" x2="46493" y2="22244"/>
                          <a14:foregroundMark x1="7615" y1="40882" x2="1403" y2="50100"/>
                        </a14:backgroundRemoval>
                      </a14:imgEffect>
                    </a14:imgLayer>
                  </a14:imgProps>
                </a:ext>
                <a:ext uri="{28A0092B-C50C-407E-A947-70E740481C1C}">
                  <a14:useLocalDpi xmlns:a14="http://schemas.microsoft.com/office/drawing/2010/main" val="0"/>
                </a:ext>
              </a:extLst>
            </a:blip>
            <a:srcRect t="20601" b="23750"/>
            <a:stretch/>
          </p:blipFill>
          <p:spPr bwMode="auto">
            <a:xfrm>
              <a:off x="2110639" y="2370337"/>
              <a:ext cx="2070340" cy="115212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0" name="Group 29">
            <a:extLst>
              <a:ext uri="{FF2B5EF4-FFF2-40B4-BE49-F238E27FC236}">
                <a16:creationId xmlns:a16="http://schemas.microsoft.com/office/drawing/2014/main" id="{F9A0B517-8BE8-4EFA-B28C-7A73D2353DB0}"/>
              </a:ext>
            </a:extLst>
          </p:cNvPr>
          <p:cNvGrpSpPr/>
          <p:nvPr/>
        </p:nvGrpSpPr>
        <p:grpSpPr>
          <a:xfrm>
            <a:off x="2918997" y="3770698"/>
            <a:ext cx="2523963" cy="1452374"/>
            <a:chOff x="1730977" y="2370337"/>
            <a:chExt cx="2523963" cy="1452374"/>
          </a:xfrm>
        </p:grpSpPr>
        <p:pic>
          <p:nvPicPr>
            <p:cNvPr id="31" name="Picture 4" descr="Hình ảnh Bộ đồ ăn Nhỏ đĩa Phim Hoạt Hình, Tấm Clipart, Phim Hoạt Hình Minh  Họa, Phim Hoạt Hình Sáng Tạo Vector và PNG với nền trong suốt để tải xuống">
              <a:extLst>
                <a:ext uri="{FF2B5EF4-FFF2-40B4-BE49-F238E27FC236}">
                  <a16:creationId xmlns:a16="http://schemas.microsoft.com/office/drawing/2014/main" id="{7D1C051E-401C-44F8-8566-2DF16803338D}"/>
                </a:ext>
              </a:extLst>
            </p:cNvPr>
            <p:cNvPicPr>
              <a:picLocks noChangeAspect="1" noChangeArrowheads="1"/>
            </p:cNvPicPr>
            <p:nvPr/>
          </p:nvPicPr>
          <p:blipFill>
            <a:blip r:embed="rId11" cstate="print">
              <a:extLst>
                <a:ext uri="{BEBA8EAE-BF5A-486C-A8C5-ECC9F3942E4B}">
                  <a14:imgProps xmlns:a14="http://schemas.microsoft.com/office/drawing/2010/main">
                    <a14:imgLayer r:embed="rId12">
                      <a14:imgEffect>
                        <a14:backgroundRemoval t="2838" b="89738" l="5417" r="99375">
                          <a14:foregroundMark x1="5417" y1="32969" x2="18542" y2="70742"/>
                          <a14:foregroundMark x1="22083" y1="74672" x2="76563" y2="85590"/>
                          <a14:foregroundMark x1="76563" y1="85590" x2="80625" y2="85371"/>
                          <a14:foregroundMark x1="77396" y1="70742" x2="99375" y2="49345"/>
                          <a14:foregroundMark x1="99375" y1="49345" x2="99375" y2="49345"/>
                          <a14:foregroundMark x1="91771" y1="32969" x2="34167" y2="2838"/>
                          <a14:foregroundMark x1="34167" y1="2838" x2="16875" y2="13319"/>
                          <a14:foregroundMark x1="11146" y1="28166" x2="6354" y2="52402"/>
                          <a14:foregroundMark x1="6354" y1="52402" x2="6146" y2="51747"/>
                        </a14:backgroundRemoval>
                      </a14:imgEffect>
                    </a14:imgLayer>
                  </a14:imgProps>
                </a:ext>
                <a:ext uri="{28A0092B-C50C-407E-A947-70E740481C1C}">
                  <a14:useLocalDpi xmlns:a14="http://schemas.microsoft.com/office/drawing/2010/main" val="0"/>
                </a:ext>
              </a:extLst>
            </a:blip>
            <a:srcRect/>
            <a:stretch>
              <a:fillRect/>
            </a:stretch>
          </p:blipFill>
          <p:spPr bwMode="auto">
            <a:xfrm>
              <a:off x="1730977" y="2618570"/>
              <a:ext cx="2523963" cy="1204141"/>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2" descr="Bộ 4 Mô Hình Quả Cam Nhựa Mềm Dùng Trang Trí Nhà Cửa giá cạnh tranh">
              <a:extLst>
                <a:ext uri="{FF2B5EF4-FFF2-40B4-BE49-F238E27FC236}">
                  <a16:creationId xmlns:a16="http://schemas.microsoft.com/office/drawing/2014/main" id="{3EDF3D9E-058C-4D68-A610-5C85AADB9512}"/>
                </a:ext>
              </a:extLst>
            </p:cNvPr>
            <p:cNvPicPr>
              <a:picLocks noChangeAspect="1" noChangeArrowheads="1"/>
            </p:cNvPicPr>
            <p:nvPr/>
          </p:nvPicPr>
          <p:blipFill rotWithShape="1">
            <a:blip r:embed="rId13" cstate="print">
              <a:extLst>
                <a:ext uri="{BEBA8EAE-BF5A-486C-A8C5-ECC9F3942E4B}">
                  <a14:imgProps xmlns:a14="http://schemas.microsoft.com/office/drawing/2010/main">
                    <a14:imgLayer r:embed="rId14">
                      <a14:imgEffect>
                        <a14:backgroundRemoval t="22044" b="74950" l="1403" r="97996">
                          <a14:foregroundMark x1="7615" y1="46293" x2="12024" y2="63126"/>
                          <a14:foregroundMark x1="70140" y1="67335" x2="63327" y2="75150"/>
                          <a14:foregroundMark x1="91182" y1="49098" x2="97996" y2="40882"/>
                          <a14:foregroundMark x1="45090" y1="28056" x2="46493" y2="22244"/>
                          <a14:foregroundMark x1="7615" y1="40882" x2="1403" y2="50100"/>
                        </a14:backgroundRemoval>
                      </a14:imgEffect>
                    </a14:imgLayer>
                  </a14:imgProps>
                </a:ext>
                <a:ext uri="{28A0092B-C50C-407E-A947-70E740481C1C}">
                  <a14:useLocalDpi xmlns:a14="http://schemas.microsoft.com/office/drawing/2010/main" val="0"/>
                </a:ext>
              </a:extLst>
            </a:blip>
            <a:srcRect t="20601" b="23750"/>
            <a:stretch/>
          </p:blipFill>
          <p:spPr bwMode="auto">
            <a:xfrm>
              <a:off x="2110639" y="2370337"/>
              <a:ext cx="2070340" cy="115212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3" name="Group 32">
            <a:extLst>
              <a:ext uri="{FF2B5EF4-FFF2-40B4-BE49-F238E27FC236}">
                <a16:creationId xmlns:a16="http://schemas.microsoft.com/office/drawing/2014/main" id="{471DD55E-B7CC-4D80-BC22-2E086825A07E}"/>
              </a:ext>
            </a:extLst>
          </p:cNvPr>
          <p:cNvGrpSpPr/>
          <p:nvPr/>
        </p:nvGrpSpPr>
        <p:grpSpPr>
          <a:xfrm>
            <a:off x="6218920" y="3894814"/>
            <a:ext cx="2523963" cy="1452374"/>
            <a:chOff x="1730977" y="2370337"/>
            <a:chExt cx="2523963" cy="1452374"/>
          </a:xfrm>
        </p:grpSpPr>
        <p:pic>
          <p:nvPicPr>
            <p:cNvPr id="34" name="Picture 4" descr="Hình ảnh Bộ đồ ăn Nhỏ đĩa Phim Hoạt Hình, Tấm Clipart, Phim Hoạt Hình Minh  Họa, Phim Hoạt Hình Sáng Tạo Vector và PNG với nền trong suốt để tải xuống">
              <a:extLst>
                <a:ext uri="{FF2B5EF4-FFF2-40B4-BE49-F238E27FC236}">
                  <a16:creationId xmlns:a16="http://schemas.microsoft.com/office/drawing/2014/main" id="{4194740A-C5CD-49C0-B607-BF3E0169FECE}"/>
                </a:ext>
              </a:extLst>
            </p:cNvPr>
            <p:cNvPicPr>
              <a:picLocks noChangeAspect="1" noChangeArrowheads="1"/>
            </p:cNvPicPr>
            <p:nvPr/>
          </p:nvPicPr>
          <p:blipFill>
            <a:blip r:embed="rId11" cstate="print">
              <a:extLst>
                <a:ext uri="{BEBA8EAE-BF5A-486C-A8C5-ECC9F3942E4B}">
                  <a14:imgProps xmlns:a14="http://schemas.microsoft.com/office/drawing/2010/main">
                    <a14:imgLayer r:embed="rId12">
                      <a14:imgEffect>
                        <a14:backgroundRemoval t="2838" b="89738" l="5417" r="99375">
                          <a14:foregroundMark x1="5417" y1="32969" x2="18542" y2="70742"/>
                          <a14:foregroundMark x1="22083" y1="74672" x2="76563" y2="85590"/>
                          <a14:foregroundMark x1="76563" y1="85590" x2="80625" y2="85371"/>
                          <a14:foregroundMark x1="77396" y1="70742" x2="99375" y2="49345"/>
                          <a14:foregroundMark x1="99375" y1="49345" x2="99375" y2="49345"/>
                          <a14:foregroundMark x1="91771" y1="32969" x2="34167" y2="2838"/>
                          <a14:foregroundMark x1="34167" y1="2838" x2="16875" y2="13319"/>
                          <a14:foregroundMark x1="11146" y1="28166" x2="6354" y2="52402"/>
                          <a14:foregroundMark x1="6354" y1="52402" x2="6146" y2="51747"/>
                        </a14:backgroundRemoval>
                      </a14:imgEffect>
                    </a14:imgLayer>
                  </a14:imgProps>
                </a:ext>
                <a:ext uri="{28A0092B-C50C-407E-A947-70E740481C1C}">
                  <a14:useLocalDpi xmlns:a14="http://schemas.microsoft.com/office/drawing/2010/main" val="0"/>
                </a:ext>
              </a:extLst>
            </a:blip>
            <a:srcRect/>
            <a:stretch>
              <a:fillRect/>
            </a:stretch>
          </p:blipFill>
          <p:spPr bwMode="auto">
            <a:xfrm>
              <a:off x="1730977" y="2618570"/>
              <a:ext cx="2523963" cy="1204141"/>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2" descr="Bộ 4 Mô Hình Quả Cam Nhựa Mềm Dùng Trang Trí Nhà Cửa giá cạnh tranh">
              <a:extLst>
                <a:ext uri="{FF2B5EF4-FFF2-40B4-BE49-F238E27FC236}">
                  <a16:creationId xmlns:a16="http://schemas.microsoft.com/office/drawing/2014/main" id="{319BB80C-9BE7-4EE1-9878-92BDA10AD528}"/>
                </a:ext>
              </a:extLst>
            </p:cNvPr>
            <p:cNvPicPr>
              <a:picLocks noChangeAspect="1" noChangeArrowheads="1"/>
            </p:cNvPicPr>
            <p:nvPr/>
          </p:nvPicPr>
          <p:blipFill rotWithShape="1">
            <a:blip r:embed="rId13" cstate="print">
              <a:extLst>
                <a:ext uri="{BEBA8EAE-BF5A-486C-A8C5-ECC9F3942E4B}">
                  <a14:imgProps xmlns:a14="http://schemas.microsoft.com/office/drawing/2010/main">
                    <a14:imgLayer r:embed="rId14">
                      <a14:imgEffect>
                        <a14:backgroundRemoval t="22044" b="74950" l="1403" r="97996">
                          <a14:foregroundMark x1="7615" y1="46293" x2="12024" y2="63126"/>
                          <a14:foregroundMark x1="70140" y1="67335" x2="63327" y2="75150"/>
                          <a14:foregroundMark x1="91182" y1="49098" x2="97996" y2="40882"/>
                          <a14:foregroundMark x1="45090" y1="28056" x2="46493" y2="22244"/>
                          <a14:foregroundMark x1="7615" y1="40882" x2="1403" y2="50100"/>
                        </a14:backgroundRemoval>
                      </a14:imgEffect>
                    </a14:imgLayer>
                  </a14:imgProps>
                </a:ext>
                <a:ext uri="{28A0092B-C50C-407E-A947-70E740481C1C}">
                  <a14:useLocalDpi xmlns:a14="http://schemas.microsoft.com/office/drawing/2010/main" val="0"/>
                </a:ext>
              </a:extLst>
            </a:blip>
            <a:srcRect t="20601" b="23750"/>
            <a:stretch/>
          </p:blipFill>
          <p:spPr bwMode="auto">
            <a:xfrm>
              <a:off x="2110639" y="2370337"/>
              <a:ext cx="2070340" cy="1152128"/>
            </a:xfrm>
            <a:prstGeom prst="rect">
              <a:avLst/>
            </a:prstGeom>
            <a:noFill/>
            <a:extLst>
              <a:ext uri="{909E8E84-426E-40DD-AFC4-6F175D3DCCD1}">
                <a14:hiddenFill xmlns:a14="http://schemas.microsoft.com/office/drawing/2010/main">
                  <a:solidFill>
                    <a:srgbClr val="FFFFFF"/>
                  </a:solidFill>
                </a14:hiddenFill>
              </a:ext>
            </a:extLst>
          </p:spPr>
        </p:pic>
      </p:grpSp>
      <p:sp>
        <p:nvSpPr>
          <p:cNvPr id="22" name="TextBox 21">
            <a:extLst>
              <a:ext uri="{FF2B5EF4-FFF2-40B4-BE49-F238E27FC236}">
                <a16:creationId xmlns:a16="http://schemas.microsoft.com/office/drawing/2014/main" id="{CD5CFA90-736F-41B3-85FF-41D7CF6BC36F}"/>
              </a:ext>
            </a:extLst>
          </p:cNvPr>
          <p:cNvSpPr txBox="1"/>
          <p:nvPr/>
        </p:nvSpPr>
        <p:spPr>
          <a:xfrm>
            <a:off x="5180750" y="5610048"/>
            <a:ext cx="2686954" cy="830997"/>
          </a:xfrm>
          <a:prstGeom prst="rect">
            <a:avLst/>
          </a:prstGeom>
          <a:noFill/>
        </p:spPr>
        <p:txBody>
          <a:bodyPr wrap="none" rtlCol="0">
            <a:spAutoFit/>
          </a:bodyPr>
          <a:lstStyle/>
          <a:p>
            <a:r>
              <a:rPr lang="en-US" sz="4800" dirty="0">
                <a:solidFill>
                  <a:srgbClr val="C00000"/>
                </a:solidFill>
                <a:latin typeface="Times New Roman" panose="02020603050405020304" pitchFamily="18" charset="0"/>
                <a:cs typeface="Times New Roman" panose="02020603050405020304" pitchFamily="18" charset="0"/>
              </a:rPr>
              <a:t>4 x 5 = 20</a:t>
            </a:r>
          </a:p>
        </p:txBody>
      </p:sp>
    </p:spTree>
    <p:extLst>
      <p:ext uri="{BB962C8B-B14F-4D97-AF65-F5344CB8AC3E}">
        <p14:creationId xmlns:p14="http://schemas.microsoft.com/office/powerpoint/2010/main" val="2363817200"/>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500"/>
                                        <p:tgtEl>
                                          <p:spTgt spid="9"/>
                                        </p:tgtEl>
                                      </p:cBhvr>
                                    </p:animEffect>
                                    <p:anim calcmode="lin" valueType="num">
                                      <p:cBhvr>
                                        <p:cTn id="8" dur="1500" fill="hold"/>
                                        <p:tgtEl>
                                          <p:spTgt spid="9"/>
                                        </p:tgtEl>
                                        <p:attrNameLst>
                                          <p:attrName>ppt_x</p:attrName>
                                        </p:attrNameLst>
                                      </p:cBhvr>
                                      <p:tavLst>
                                        <p:tav tm="0">
                                          <p:val>
                                            <p:strVal val="#ppt_x"/>
                                          </p:val>
                                        </p:tav>
                                        <p:tav tm="100000">
                                          <p:val>
                                            <p:strVal val="#ppt_x"/>
                                          </p:val>
                                        </p:tav>
                                      </p:tavLst>
                                    </p:anim>
                                    <p:anim calcmode="lin" valueType="num">
                                      <p:cBhvr>
                                        <p:cTn id="9" dur="1500" fill="hold"/>
                                        <p:tgtEl>
                                          <p:spTgt spid="9"/>
                                        </p:tgtEl>
                                        <p:attrNameLst>
                                          <p:attrName>ppt_y</p:attrName>
                                        </p:attrNameLst>
                                      </p:cBhvr>
                                      <p:tavLst>
                                        <p:tav tm="0">
                                          <p:val>
                                            <p:strVal val="#ppt_y-.1"/>
                                          </p:val>
                                        </p:tav>
                                        <p:tav tm="100000">
                                          <p:val>
                                            <p:strVal val="#ppt_y"/>
                                          </p:val>
                                        </p:tav>
                                      </p:tavLst>
                                    </p:anim>
                                  </p:childTnLst>
                                </p:cTn>
                              </p:par>
                              <p:par>
                                <p:cTn id="10" presetID="9"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dissolve">
                                      <p:cBhvr>
                                        <p:cTn id="12" dur="750"/>
                                        <p:tgtEl>
                                          <p:spTgt spid="2"/>
                                        </p:tgtEl>
                                      </p:cBhvr>
                                    </p:animEffect>
                                  </p:childTnLst>
                                </p:cTn>
                              </p:par>
                              <p:par>
                                <p:cTn id="13" presetID="2" presetClass="entr" presetSubtype="2" fill="hold" nodeType="withEffect">
                                  <p:stCondLst>
                                    <p:cond delay="25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1+#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1000"/>
                                        <p:tgtEl>
                                          <p:spTgt spid="22"/>
                                        </p:tgtEl>
                                      </p:cBhvr>
                                    </p:animEffect>
                                    <p:anim calcmode="lin" valueType="num">
                                      <p:cBhvr>
                                        <p:cTn id="22" dur="1000" fill="hold"/>
                                        <p:tgtEl>
                                          <p:spTgt spid="22"/>
                                        </p:tgtEl>
                                        <p:attrNameLst>
                                          <p:attrName>ppt_x</p:attrName>
                                        </p:attrNameLst>
                                      </p:cBhvr>
                                      <p:tavLst>
                                        <p:tav tm="0">
                                          <p:val>
                                            <p:strVal val="#ppt_x"/>
                                          </p:val>
                                        </p:tav>
                                        <p:tav tm="100000">
                                          <p:val>
                                            <p:strVal val="#ppt_x"/>
                                          </p:val>
                                        </p:tav>
                                      </p:tavLst>
                                    </p:anim>
                                    <p:anim calcmode="lin" valueType="num">
                                      <p:cBhvr>
                                        <p:cTn id="2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2"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sp>
        <p:nvSpPr>
          <p:cNvPr id="2" name="Rectangle 1"/>
          <p:cNvSpPr/>
          <p:nvPr/>
        </p:nvSpPr>
        <p:spPr>
          <a:xfrm>
            <a:off x="1486694" y="2993026"/>
            <a:ext cx="9404126" cy="2951400"/>
          </a:xfrm>
          <a:prstGeom prst="rect">
            <a:avLst/>
          </a:prstGeom>
          <a:noFill/>
        </p:spPr>
        <p:txBody>
          <a:bodyPr wrap="square" lIns="91440" tIns="45720" rIns="91440" bIns="45720">
            <a:prstTxWarp prst="textArchUp">
              <a:avLst/>
            </a:prstTxWarp>
            <a:spAutoFit/>
          </a:bodyPr>
          <a:lstStyle/>
          <a:p>
            <a:pPr algn="ctr"/>
            <a:r>
              <a:rPr lang="en-US" sz="5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THANK YOU</a:t>
            </a:r>
          </a:p>
          <a:p>
            <a:pPr algn="ctr"/>
            <a:r>
              <a:rPr lang="en-US" sz="54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Tạm</a:t>
            </a:r>
            <a:r>
              <a:rPr lang="en-US" sz="5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 </a:t>
            </a:r>
            <a:r>
              <a:rPr lang="en-US" sz="54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biệt</a:t>
            </a:r>
            <a:r>
              <a:rPr lang="en-US" sz="5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 </a:t>
            </a:r>
            <a:r>
              <a:rPr lang="en-US" sz="54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và</a:t>
            </a:r>
            <a:r>
              <a:rPr lang="en-US" sz="5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 </a:t>
            </a:r>
            <a:r>
              <a:rPr lang="en-US" sz="54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hẹn</a:t>
            </a:r>
            <a:r>
              <a:rPr lang="en-US" sz="5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 </a:t>
            </a:r>
            <a:r>
              <a:rPr lang="en-US" sz="54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gặp</a:t>
            </a:r>
            <a:r>
              <a:rPr lang="en-US" sz="5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 </a:t>
            </a:r>
            <a:r>
              <a:rPr lang="en-US" sz="54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lại</a:t>
            </a:r>
            <a:endParaRPr lang="en-US" sz="5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endParaRPr>
          </a:p>
        </p:txBody>
      </p:sp>
      <p:pic>
        <p:nvPicPr>
          <p:cNvPr id="3" name="Picture 2" descr="Pin on ~Cute wittle things~"/>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3646934" y="2996952"/>
            <a:ext cx="4535654" cy="36775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4956699"/>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repeatCount="indefinite"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 calcmode="lin" valueType="num">
                                      <p:cBhvr>
                                        <p:cTn id="9" dur="10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10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10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352E92F9-2AFF-412A-916F-8DEA1C5681F5}"/>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9963" b="98506" l="4263" r="91374">
                        <a14:foregroundMark x1="42578" y1="45704" x2="42578" y2="45704"/>
                        <a14:foregroundMark x1="41926" y1="45330" x2="43581" y2="49066"/>
                        <a14:foregroundMark x1="43079" y1="42466" x2="43079" y2="42466"/>
                        <a14:foregroundMark x1="20662" y1="76214" x2="35105" y2="85305"/>
                        <a14:foregroundMark x1="15045" y1="72478" x2="12538" y2="90286"/>
                        <a14:foregroundMark x1="10532" y1="84060" x2="57723" y2="92777"/>
                        <a14:foregroundMark x1="14694" y1="87796" x2="11535" y2="98506"/>
                        <a14:foregroundMark x1="10381" y1="85305" x2="8074" y2="96887"/>
                        <a14:foregroundMark x1="4413" y1="98506" x2="4413" y2="98506"/>
                        <a14:foregroundMark x1="7222" y1="96887" x2="59679" y2="87422"/>
                        <a14:foregroundMark x1="59679" y1="87422" x2="80943" y2="91034"/>
                        <a14:foregroundMark x1="48746" y1="73350" x2="69308" y2="82067"/>
                        <a14:foregroundMark x1="61535" y1="76214" x2="69709" y2="77086"/>
                        <a14:foregroundMark x1="69709" y1="77086" x2="78285" y2="74222"/>
                        <a14:foregroundMark x1="80592" y1="72105" x2="88566" y2="72105"/>
                        <a14:foregroundMark x1="91424" y1="72105" x2="91424" y2="72105"/>
                        <a14:foregroundMark x1="61836" y1="81196" x2="37262" y2="76214"/>
                        <a14:foregroundMark x1="37262" y1="76214" x2="35807" y2="74969"/>
                        <a14:foregroundMark x1="40622" y1="51059" x2="37613" y2="54421"/>
                        <a14:foregroundMark x1="37613" y1="47447" x2="36459" y2="57285"/>
                        <a14:foregroundMark x1="33450" y1="80822" x2="55968" y2="90909"/>
                        <a14:foregroundMark x1="55968" y1="90909" x2="57021" y2="90660"/>
                        <a14:foregroundMark x1="38766" y1="43711" x2="38917" y2="43711"/>
                        <a14:foregroundMark x1="49749" y1="83313" x2="49549" y2="86924"/>
                        <a14:foregroundMark x1="50552" y1="77833" x2="49047" y2="84060"/>
                        <a14:foregroundMark x1="12688" y1="68867" x2="17352" y2="69614"/>
                        <a14:foregroundMark x1="55065" y1="69614" x2="55065" y2="69614"/>
                        <a14:foregroundMark x1="59880" y1="70486" x2="59880" y2="70486"/>
                        <a14:foregroundMark x1="70010" y1="71357" x2="90923" y2="72105"/>
                        <a14:foregroundMark x1="81595" y1="74969" x2="83250" y2="83686"/>
                        <a14:foregroundMark x1="5717" y1="98132" x2="11936" y2="83188"/>
                        <a14:foregroundMark x1="11936" y1="83188" x2="13390" y2="76214"/>
                        <a14:foregroundMark x1="12538" y1="71731" x2="4764" y2="96887"/>
                        <a14:foregroundMark x1="4764" y1="96887" x2="4263" y2="98132"/>
                        <a14:foregroundMark x1="36961" y1="39601" x2="36961" y2="39601"/>
                        <a14:foregroundMark x1="91073" y1="75841" x2="85055" y2="87422"/>
                        <a14:foregroundMark x1="85055" y1="87422" x2="84754" y2="89415"/>
                        <a14:foregroundMark x1="86610" y1="82441" x2="90421" y2="96389"/>
                      </a14:backgroundRemoval>
                    </a14:imgEffect>
                  </a14:imgLayer>
                </a14:imgProps>
              </a:ext>
            </a:extLst>
          </a:blip>
          <a:stretch>
            <a:fillRect/>
          </a:stretch>
        </p:blipFill>
        <p:spPr>
          <a:xfrm>
            <a:off x="1580588" y="2348880"/>
            <a:ext cx="9029235" cy="3636146"/>
          </a:xfrm>
          <a:prstGeom prst="rect">
            <a:avLst/>
          </a:prstGeom>
        </p:spPr>
      </p:pic>
      <p:sp>
        <p:nvSpPr>
          <p:cNvPr id="17" name="Speech Bubble: Oval 16">
            <a:extLst>
              <a:ext uri="{FF2B5EF4-FFF2-40B4-BE49-F238E27FC236}">
                <a16:creationId xmlns:a16="http://schemas.microsoft.com/office/drawing/2014/main" id="{9B236833-5F32-4904-BC34-7A3EBCC30554}"/>
              </a:ext>
            </a:extLst>
          </p:cNvPr>
          <p:cNvSpPr/>
          <p:nvPr/>
        </p:nvSpPr>
        <p:spPr>
          <a:xfrm>
            <a:off x="1054646" y="1268760"/>
            <a:ext cx="3672408" cy="1944216"/>
          </a:xfrm>
          <a:prstGeom prst="wedgeEllipseCallout">
            <a:avLst>
              <a:gd name="adj1" fmla="val 45945"/>
              <a:gd name="adj2" fmla="val 60309"/>
            </a:avLst>
          </a:prstGeom>
          <a:noFill/>
          <a:ln w="2857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r>
              <a:rPr lang="en-US" sz="2800" dirty="0" err="1">
                <a:solidFill>
                  <a:sysClr val="windowText" lastClr="000000"/>
                </a:solidFill>
              </a:rPr>
              <a:t>Mỗi</a:t>
            </a:r>
            <a:r>
              <a:rPr lang="en-US" sz="2800" dirty="0">
                <a:solidFill>
                  <a:sysClr val="windowText" lastClr="000000"/>
                </a:solidFill>
              </a:rPr>
              <a:t> </a:t>
            </a:r>
            <a:r>
              <a:rPr lang="en-US" sz="2800" dirty="0" err="1">
                <a:solidFill>
                  <a:sysClr val="windowText" lastClr="000000"/>
                </a:solidFill>
              </a:rPr>
              <a:t>thẻ</a:t>
            </a:r>
            <a:r>
              <a:rPr lang="en-US" sz="2800" dirty="0">
                <a:solidFill>
                  <a:sysClr val="windowText" lastClr="000000"/>
                </a:solidFill>
              </a:rPr>
              <a:t> </a:t>
            </a:r>
            <a:r>
              <a:rPr lang="en-US" sz="2800" dirty="0" err="1">
                <a:solidFill>
                  <a:sysClr val="windowText" lastClr="000000"/>
                </a:solidFill>
              </a:rPr>
              <a:t>có</a:t>
            </a:r>
            <a:r>
              <a:rPr lang="en-US" sz="2800" dirty="0">
                <a:solidFill>
                  <a:sysClr val="windowText" lastClr="000000"/>
                </a:solidFill>
              </a:rPr>
              <a:t> 2 </a:t>
            </a:r>
            <a:r>
              <a:rPr lang="en-US" sz="2800" dirty="0" err="1">
                <a:solidFill>
                  <a:sysClr val="windowText" lastClr="000000"/>
                </a:solidFill>
              </a:rPr>
              <a:t>chấm</a:t>
            </a:r>
            <a:r>
              <a:rPr lang="en-US" sz="2800" dirty="0">
                <a:solidFill>
                  <a:sysClr val="windowText" lastClr="000000"/>
                </a:solidFill>
              </a:rPr>
              <a:t> </a:t>
            </a:r>
            <a:r>
              <a:rPr lang="en-US" sz="2800" dirty="0" err="1">
                <a:solidFill>
                  <a:sysClr val="windowText" lastClr="000000"/>
                </a:solidFill>
              </a:rPr>
              <a:t>tròn</a:t>
            </a:r>
            <a:r>
              <a:rPr lang="en-US" sz="2800" dirty="0">
                <a:solidFill>
                  <a:sysClr val="windowText" lastClr="000000"/>
                </a:solidFill>
              </a:rPr>
              <a:t>, </a:t>
            </a:r>
            <a:r>
              <a:rPr lang="en-US" sz="2800" dirty="0" err="1">
                <a:solidFill>
                  <a:sysClr val="windowText" lastClr="000000"/>
                </a:solidFill>
              </a:rPr>
              <a:t>mình</a:t>
            </a:r>
            <a:r>
              <a:rPr lang="en-US" sz="2800" dirty="0">
                <a:solidFill>
                  <a:sysClr val="windowText" lastClr="000000"/>
                </a:solidFill>
              </a:rPr>
              <a:t> </a:t>
            </a:r>
            <a:r>
              <a:rPr lang="en-US" sz="2800" dirty="0" err="1">
                <a:solidFill>
                  <a:sysClr val="windowText" lastClr="000000"/>
                </a:solidFill>
              </a:rPr>
              <a:t>lấy</a:t>
            </a:r>
            <a:r>
              <a:rPr lang="en-US" sz="2800" dirty="0">
                <a:solidFill>
                  <a:sysClr val="windowText" lastClr="000000"/>
                </a:solidFill>
              </a:rPr>
              <a:t> ra 5 </a:t>
            </a:r>
            <a:r>
              <a:rPr lang="en-US" sz="2800" dirty="0" err="1">
                <a:solidFill>
                  <a:sysClr val="windowText" lastClr="000000"/>
                </a:solidFill>
              </a:rPr>
              <a:t>thẻ</a:t>
            </a:r>
            <a:r>
              <a:rPr lang="en-US" sz="2800" dirty="0">
                <a:solidFill>
                  <a:sysClr val="windowText" lastClr="000000"/>
                </a:solidFill>
              </a:rPr>
              <a:t>.</a:t>
            </a:r>
          </a:p>
        </p:txBody>
      </p:sp>
      <p:sp>
        <p:nvSpPr>
          <p:cNvPr id="20" name="Speech Bubble: Oval 19">
            <a:extLst>
              <a:ext uri="{FF2B5EF4-FFF2-40B4-BE49-F238E27FC236}">
                <a16:creationId xmlns:a16="http://schemas.microsoft.com/office/drawing/2014/main" id="{03CC2041-5293-40C1-A651-098548F1EEBD}"/>
              </a:ext>
            </a:extLst>
          </p:cNvPr>
          <p:cNvSpPr/>
          <p:nvPr/>
        </p:nvSpPr>
        <p:spPr>
          <a:xfrm>
            <a:off x="6061011" y="1484784"/>
            <a:ext cx="4862983" cy="1368152"/>
          </a:xfrm>
          <a:prstGeom prst="wedgeEllipseCallout">
            <a:avLst>
              <a:gd name="adj1" fmla="val -25352"/>
              <a:gd name="adj2" fmla="val 58773"/>
            </a:avLst>
          </a:prstGeom>
          <a:noFill/>
          <a:ln w="28575" cap="flat" cmpd="sng" algn="ctr">
            <a:solidFill>
              <a:schemeClr val="accent4"/>
            </a:solidFill>
            <a:prstDash val="solid"/>
            <a:round/>
            <a:headEnd type="none" w="med" len="med"/>
            <a:tailEnd type="none" w="med" len="med"/>
          </a:ln>
        </p:spPr>
        <p:style>
          <a:lnRef idx="0">
            <a:scrgbClr r="0" g="0" b="0"/>
          </a:lnRef>
          <a:fillRef idx="0">
            <a:scrgbClr r="0" g="0" b="0"/>
          </a:fillRef>
          <a:effectRef idx="0">
            <a:scrgbClr r="0" g="0" b="0"/>
          </a:effectRef>
          <a:fontRef idx="minor">
            <a:schemeClr val="accent4"/>
          </a:fontRef>
        </p:style>
        <p:txBody>
          <a:bodyPr rtlCol="0" anchor="ctr"/>
          <a:lstStyle/>
          <a:p>
            <a:pPr algn="ctr"/>
            <a:r>
              <a:rPr lang="en-US" sz="2800" dirty="0" err="1">
                <a:solidFill>
                  <a:sysClr val="windowText" lastClr="000000"/>
                </a:solidFill>
              </a:rPr>
              <a:t>Có</a:t>
            </a:r>
            <a:r>
              <a:rPr lang="en-US" sz="2800" dirty="0">
                <a:solidFill>
                  <a:sysClr val="windowText" lastClr="000000"/>
                </a:solidFill>
              </a:rPr>
              <a:t> </a:t>
            </a:r>
            <a:r>
              <a:rPr lang="en-US" sz="2800" dirty="0" err="1">
                <a:solidFill>
                  <a:sysClr val="windowText" lastClr="000000"/>
                </a:solidFill>
              </a:rPr>
              <a:t>tất</a:t>
            </a:r>
            <a:r>
              <a:rPr lang="en-US" sz="2800" dirty="0">
                <a:solidFill>
                  <a:sysClr val="windowText" lastClr="000000"/>
                </a:solidFill>
              </a:rPr>
              <a:t> </a:t>
            </a:r>
            <a:r>
              <a:rPr lang="en-US" sz="2800" dirty="0" err="1">
                <a:solidFill>
                  <a:sysClr val="windowText" lastClr="000000"/>
                </a:solidFill>
              </a:rPr>
              <a:t>cả</a:t>
            </a:r>
            <a:r>
              <a:rPr lang="en-US" sz="2800" dirty="0">
                <a:solidFill>
                  <a:sysClr val="windowText" lastClr="000000"/>
                </a:solidFill>
              </a:rPr>
              <a:t> </a:t>
            </a:r>
          </a:p>
          <a:p>
            <a:pPr algn="ctr"/>
            <a:r>
              <a:rPr lang="en-US" sz="2800" dirty="0">
                <a:solidFill>
                  <a:sysClr val="windowText" lastClr="000000"/>
                </a:solidFill>
              </a:rPr>
              <a:t>bao </a:t>
            </a:r>
            <a:r>
              <a:rPr lang="en-US" sz="2800" dirty="0" err="1">
                <a:solidFill>
                  <a:sysClr val="windowText" lastClr="000000"/>
                </a:solidFill>
              </a:rPr>
              <a:t>nhiêu</a:t>
            </a:r>
            <a:r>
              <a:rPr lang="en-US" sz="2800" dirty="0">
                <a:solidFill>
                  <a:sysClr val="windowText" lastClr="000000"/>
                </a:solidFill>
              </a:rPr>
              <a:t> </a:t>
            </a:r>
            <a:r>
              <a:rPr lang="en-US" sz="2800" dirty="0" err="1">
                <a:solidFill>
                  <a:sysClr val="windowText" lastClr="000000"/>
                </a:solidFill>
              </a:rPr>
              <a:t>chấm</a:t>
            </a:r>
            <a:r>
              <a:rPr lang="en-US" sz="2800" dirty="0">
                <a:solidFill>
                  <a:sysClr val="windowText" lastClr="000000"/>
                </a:solidFill>
              </a:rPr>
              <a:t> </a:t>
            </a:r>
            <a:r>
              <a:rPr lang="en-US" sz="2800" dirty="0" err="1">
                <a:solidFill>
                  <a:sysClr val="windowText" lastClr="000000"/>
                </a:solidFill>
              </a:rPr>
              <a:t>tròn</a:t>
            </a:r>
            <a:r>
              <a:rPr lang="en-US" sz="2800" dirty="0">
                <a:solidFill>
                  <a:sysClr val="windowText" lastClr="000000"/>
                </a:solidFill>
              </a:rPr>
              <a:t>?</a:t>
            </a:r>
          </a:p>
        </p:txBody>
      </p:sp>
    </p:spTree>
    <p:extLst>
      <p:ext uri="{BB962C8B-B14F-4D97-AF65-F5344CB8AC3E}">
        <p14:creationId xmlns:p14="http://schemas.microsoft.com/office/powerpoint/2010/main" val="2582166883"/>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wipe(down)">
                                      <p:cBhvr>
                                        <p:cTn id="13" dur="500"/>
                                        <p:tgtEl>
                                          <p:spTgt spid="17"/>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wipe(left)">
                                      <p:cBhvr>
                                        <p:cTn id="1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2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1000" r="-2000"/>
          </a:stretch>
        </a:blipFill>
        <a:effectLst/>
      </p:bgPr>
    </p:bg>
    <p:spTree>
      <p:nvGrpSpPr>
        <p:cNvPr id="1" name=""/>
        <p:cNvGrpSpPr/>
        <p:nvPr/>
      </p:nvGrpSpPr>
      <p:grpSpPr>
        <a:xfrm>
          <a:off x="0" y="0"/>
          <a:ext cx="0" cy="0"/>
          <a:chOff x="0" y="0"/>
          <a:chExt cx="0" cy="0"/>
        </a:xfrm>
      </p:grpSpPr>
      <p:sp>
        <p:nvSpPr>
          <p:cNvPr id="10" name="Rectangle 9"/>
          <p:cNvSpPr/>
          <p:nvPr/>
        </p:nvSpPr>
        <p:spPr>
          <a:xfrm>
            <a:off x="-241498" y="1844824"/>
            <a:ext cx="11233248" cy="2951064"/>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lnSpc>
                <a:spcPct val="150000"/>
              </a:lnSpc>
            </a:pPr>
            <a:r>
              <a:rPr lang="en-US" sz="6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panose="020B0604020202020204" pitchFamily="34" charset="0"/>
                <a:cs typeface="Arial" panose="020B0604020202020204" pitchFamily="34" charset="0"/>
              </a:rPr>
              <a:t>LÀM QUEN VỚI </a:t>
            </a:r>
          </a:p>
          <a:p>
            <a:pPr algn="ctr">
              <a:lnSpc>
                <a:spcPct val="150000"/>
              </a:lnSpc>
            </a:pPr>
            <a:r>
              <a:rPr lang="en-US" sz="6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panose="020B0604020202020204" pitchFamily="34" charset="0"/>
                <a:cs typeface="Arial" panose="020B0604020202020204" pitchFamily="34" charset="0"/>
              </a:rPr>
              <a:t>PHÉP NHÂN – DẤU NHÂN</a:t>
            </a:r>
          </a:p>
        </p:txBody>
      </p:sp>
    </p:spTree>
    <p:extLst>
      <p:ext uri="{BB962C8B-B14F-4D97-AF65-F5344CB8AC3E}">
        <p14:creationId xmlns:p14="http://schemas.microsoft.com/office/powerpoint/2010/main" val="155550047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A5F0E8B4-B533-461D-8AAF-5DCA0891B066}"/>
              </a:ext>
            </a:extLst>
          </p:cNvPr>
          <p:cNvGrpSpPr/>
          <p:nvPr/>
        </p:nvGrpSpPr>
        <p:grpSpPr>
          <a:xfrm>
            <a:off x="233864" y="1769223"/>
            <a:ext cx="720080" cy="1440160"/>
            <a:chOff x="3862958" y="1412776"/>
            <a:chExt cx="1008112" cy="1944216"/>
          </a:xfrm>
        </p:grpSpPr>
        <p:sp>
          <p:nvSpPr>
            <p:cNvPr id="2" name="Rectangle 1">
              <a:extLst>
                <a:ext uri="{FF2B5EF4-FFF2-40B4-BE49-F238E27FC236}">
                  <a16:creationId xmlns:a16="http://schemas.microsoft.com/office/drawing/2014/main" id="{B18A170E-297D-4A25-BF9D-C2AC3DA7250E}"/>
                </a:ext>
              </a:extLst>
            </p:cNvPr>
            <p:cNvSpPr/>
            <p:nvPr/>
          </p:nvSpPr>
          <p:spPr>
            <a:xfrm>
              <a:off x="3862958" y="1412776"/>
              <a:ext cx="1008112" cy="1944216"/>
            </a:xfrm>
            <a:prstGeom prst="rect">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7B06517F-41A1-47CD-B51F-76F75958004E}"/>
                </a:ext>
              </a:extLst>
            </p:cNvPr>
            <p:cNvSpPr/>
            <p:nvPr/>
          </p:nvSpPr>
          <p:spPr>
            <a:xfrm>
              <a:off x="4078982" y="1700808"/>
              <a:ext cx="576064" cy="57606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F5361E61-86AD-476F-AE28-F95C01367A81}"/>
                </a:ext>
              </a:extLst>
            </p:cNvPr>
            <p:cNvSpPr/>
            <p:nvPr/>
          </p:nvSpPr>
          <p:spPr>
            <a:xfrm>
              <a:off x="4078982" y="2564904"/>
              <a:ext cx="576064" cy="57606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 name="Group 6">
            <a:extLst>
              <a:ext uri="{FF2B5EF4-FFF2-40B4-BE49-F238E27FC236}">
                <a16:creationId xmlns:a16="http://schemas.microsoft.com/office/drawing/2014/main" id="{6CE8A257-1A27-4D4D-8EED-9207B0F55A35}"/>
              </a:ext>
            </a:extLst>
          </p:cNvPr>
          <p:cNvGrpSpPr/>
          <p:nvPr/>
        </p:nvGrpSpPr>
        <p:grpSpPr>
          <a:xfrm>
            <a:off x="4621209" y="1769223"/>
            <a:ext cx="720080" cy="1440160"/>
            <a:chOff x="3862958" y="1412776"/>
            <a:chExt cx="1008112" cy="1944216"/>
          </a:xfrm>
        </p:grpSpPr>
        <p:sp>
          <p:nvSpPr>
            <p:cNvPr id="8" name="Rectangle 7">
              <a:extLst>
                <a:ext uri="{FF2B5EF4-FFF2-40B4-BE49-F238E27FC236}">
                  <a16:creationId xmlns:a16="http://schemas.microsoft.com/office/drawing/2014/main" id="{E0264532-70C9-4FB2-B76D-46C2DBC39365}"/>
                </a:ext>
              </a:extLst>
            </p:cNvPr>
            <p:cNvSpPr/>
            <p:nvPr/>
          </p:nvSpPr>
          <p:spPr>
            <a:xfrm>
              <a:off x="3862958" y="1412776"/>
              <a:ext cx="1008112" cy="1944216"/>
            </a:xfrm>
            <a:prstGeom prst="rect">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CF0C4871-7BF1-42A3-B665-B6237C7844F9}"/>
                </a:ext>
              </a:extLst>
            </p:cNvPr>
            <p:cNvSpPr/>
            <p:nvPr/>
          </p:nvSpPr>
          <p:spPr>
            <a:xfrm>
              <a:off x="4078982" y="1700808"/>
              <a:ext cx="576064" cy="57606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52F9DC94-3320-4439-A6E7-8EC6DE84DE8E}"/>
                </a:ext>
              </a:extLst>
            </p:cNvPr>
            <p:cNvSpPr/>
            <p:nvPr/>
          </p:nvSpPr>
          <p:spPr>
            <a:xfrm>
              <a:off x="4078982" y="2564904"/>
              <a:ext cx="576064" cy="57606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2" name="Group 11">
            <a:extLst>
              <a:ext uri="{FF2B5EF4-FFF2-40B4-BE49-F238E27FC236}">
                <a16:creationId xmlns:a16="http://schemas.microsoft.com/office/drawing/2014/main" id="{843B0DAF-CBE2-4103-8C10-83407B73047E}"/>
              </a:ext>
            </a:extLst>
          </p:cNvPr>
          <p:cNvGrpSpPr/>
          <p:nvPr/>
        </p:nvGrpSpPr>
        <p:grpSpPr>
          <a:xfrm>
            <a:off x="2427536" y="1769223"/>
            <a:ext cx="720080" cy="1440160"/>
            <a:chOff x="3862958" y="1412776"/>
            <a:chExt cx="1008112" cy="1944216"/>
          </a:xfrm>
        </p:grpSpPr>
        <p:sp>
          <p:nvSpPr>
            <p:cNvPr id="13" name="Rectangle 12">
              <a:extLst>
                <a:ext uri="{FF2B5EF4-FFF2-40B4-BE49-F238E27FC236}">
                  <a16:creationId xmlns:a16="http://schemas.microsoft.com/office/drawing/2014/main" id="{7E54347C-5360-44BB-AFDF-1CD9267E7649}"/>
                </a:ext>
              </a:extLst>
            </p:cNvPr>
            <p:cNvSpPr/>
            <p:nvPr/>
          </p:nvSpPr>
          <p:spPr>
            <a:xfrm>
              <a:off x="3862958" y="1412776"/>
              <a:ext cx="1008112" cy="1944216"/>
            </a:xfrm>
            <a:prstGeom prst="rect">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EB683D40-8800-4074-82D4-30E8815C8444}"/>
                </a:ext>
              </a:extLst>
            </p:cNvPr>
            <p:cNvSpPr/>
            <p:nvPr/>
          </p:nvSpPr>
          <p:spPr>
            <a:xfrm>
              <a:off x="4078982" y="1700808"/>
              <a:ext cx="576064" cy="57606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9F7C998D-427B-4892-9D5D-8951D58AC0D7}"/>
                </a:ext>
              </a:extLst>
            </p:cNvPr>
            <p:cNvSpPr/>
            <p:nvPr/>
          </p:nvSpPr>
          <p:spPr>
            <a:xfrm>
              <a:off x="4078982" y="2564904"/>
              <a:ext cx="576064" cy="57606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6" name="Group 15">
            <a:extLst>
              <a:ext uri="{FF2B5EF4-FFF2-40B4-BE49-F238E27FC236}">
                <a16:creationId xmlns:a16="http://schemas.microsoft.com/office/drawing/2014/main" id="{A5034541-A7EC-4374-A766-901F1AE0295D}"/>
              </a:ext>
            </a:extLst>
          </p:cNvPr>
          <p:cNvGrpSpPr/>
          <p:nvPr/>
        </p:nvGrpSpPr>
        <p:grpSpPr>
          <a:xfrm>
            <a:off x="3524372" y="1769223"/>
            <a:ext cx="720080" cy="1440160"/>
            <a:chOff x="3862958" y="1412776"/>
            <a:chExt cx="1008112" cy="1944216"/>
          </a:xfrm>
        </p:grpSpPr>
        <p:sp>
          <p:nvSpPr>
            <p:cNvPr id="17" name="Rectangle 16">
              <a:extLst>
                <a:ext uri="{FF2B5EF4-FFF2-40B4-BE49-F238E27FC236}">
                  <a16:creationId xmlns:a16="http://schemas.microsoft.com/office/drawing/2014/main" id="{7A653090-6934-43C6-8471-F700A3E20724}"/>
                </a:ext>
              </a:extLst>
            </p:cNvPr>
            <p:cNvSpPr/>
            <p:nvPr/>
          </p:nvSpPr>
          <p:spPr>
            <a:xfrm>
              <a:off x="3862958" y="1412776"/>
              <a:ext cx="1008112" cy="1944216"/>
            </a:xfrm>
            <a:prstGeom prst="rect">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60BD9065-4DB1-4033-9C2C-8E8A048F3836}"/>
                </a:ext>
              </a:extLst>
            </p:cNvPr>
            <p:cNvSpPr/>
            <p:nvPr/>
          </p:nvSpPr>
          <p:spPr>
            <a:xfrm>
              <a:off x="4078982" y="1700808"/>
              <a:ext cx="576064" cy="57606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F2AC8450-D6E6-433C-93CA-5B06129D7566}"/>
                </a:ext>
              </a:extLst>
            </p:cNvPr>
            <p:cNvSpPr/>
            <p:nvPr/>
          </p:nvSpPr>
          <p:spPr>
            <a:xfrm>
              <a:off x="4078982" y="2564904"/>
              <a:ext cx="576064" cy="57606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0" name="Group 19">
            <a:extLst>
              <a:ext uri="{FF2B5EF4-FFF2-40B4-BE49-F238E27FC236}">
                <a16:creationId xmlns:a16="http://schemas.microsoft.com/office/drawing/2014/main" id="{59AA44A1-F146-42D7-959B-452BACEB8468}"/>
              </a:ext>
            </a:extLst>
          </p:cNvPr>
          <p:cNvGrpSpPr/>
          <p:nvPr/>
        </p:nvGrpSpPr>
        <p:grpSpPr>
          <a:xfrm>
            <a:off x="1330700" y="1769223"/>
            <a:ext cx="720080" cy="1440160"/>
            <a:chOff x="3862958" y="1412776"/>
            <a:chExt cx="1008112" cy="1944216"/>
          </a:xfrm>
        </p:grpSpPr>
        <p:sp>
          <p:nvSpPr>
            <p:cNvPr id="21" name="Rectangle 20">
              <a:extLst>
                <a:ext uri="{FF2B5EF4-FFF2-40B4-BE49-F238E27FC236}">
                  <a16:creationId xmlns:a16="http://schemas.microsoft.com/office/drawing/2014/main" id="{2B523032-1286-4530-B60F-C782BEEC3586}"/>
                </a:ext>
              </a:extLst>
            </p:cNvPr>
            <p:cNvSpPr/>
            <p:nvPr/>
          </p:nvSpPr>
          <p:spPr>
            <a:xfrm>
              <a:off x="3862958" y="1412776"/>
              <a:ext cx="1008112" cy="1944216"/>
            </a:xfrm>
            <a:prstGeom prst="rect">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D8F6B00B-42CA-4A04-98FB-275A77A11A45}"/>
                </a:ext>
              </a:extLst>
            </p:cNvPr>
            <p:cNvSpPr/>
            <p:nvPr/>
          </p:nvSpPr>
          <p:spPr>
            <a:xfrm>
              <a:off x="4078982" y="1700808"/>
              <a:ext cx="576064" cy="57606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id="{CC083ACF-30BB-406D-BEA3-A89825755D21}"/>
                </a:ext>
              </a:extLst>
            </p:cNvPr>
            <p:cNvSpPr/>
            <p:nvPr/>
          </p:nvSpPr>
          <p:spPr>
            <a:xfrm>
              <a:off x="4078982" y="2564904"/>
              <a:ext cx="576064" cy="57606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 name="Rectangle: Rounded Corners 5">
            <a:extLst>
              <a:ext uri="{FF2B5EF4-FFF2-40B4-BE49-F238E27FC236}">
                <a16:creationId xmlns:a16="http://schemas.microsoft.com/office/drawing/2014/main" id="{22A9196D-C733-4B2A-8F39-6A6BC1F6D3A1}"/>
              </a:ext>
            </a:extLst>
          </p:cNvPr>
          <p:cNvSpPr/>
          <p:nvPr/>
        </p:nvSpPr>
        <p:spPr>
          <a:xfrm>
            <a:off x="4439022" y="191307"/>
            <a:ext cx="3744416" cy="936104"/>
          </a:xfrm>
          <a:prstGeom prst="roundRect">
            <a:avLst/>
          </a:prstGeom>
          <a:solidFill>
            <a:srgbClr val="F07E37"/>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a:latin typeface="Arial" panose="020B0604020202020204" pitchFamily="34" charset="0"/>
                <a:cs typeface="Arial" panose="020B0604020202020204" pitchFamily="34" charset="0"/>
              </a:rPr>
              <a:t>PHÉP NHÂN</a:t>
            </a:r>
          </a:p>
        </p:txBody>
      </p:sp>
      <p:sp>
        <p:nvSpPr>
          <p:cNvPr id="24" name="TextBox 23">
            <a:extLst>
              <a:ext uri="{FF2B5EF4-FFF2-40B4-BE49-F238E27FC236}">
                <a16:creationId xmlns:a16="http://schemas.microsoft.com/office/drawing/2014/main" id="{EE944047-C68C-4EC8-9E2D-E59D7131CE69}"/>
              </a:ext>
            </a:extLst>
          </p:cNvPr>
          <p:cNvSpPr txBox="1"/>
          <p:nvPr/>
        </p:nvSpPr>
        <p:spPr>
          <a:xfrm>
            <a:off x="5543336" y="1769223"/>
            <a:ext cx="6443673" cy="646331"/>
          </a:xfrm>
          <a:prstGeom prst="rect">
            <a:avLst/>
          </a:prstGeom>
          <a:noFill/>
        </p:spPr>
        <p:txBody>
          <a:bodyPr wrap="square" rtlCol="0">
            <a:spAutoFit/>
          </a:bodyPr>
          <a:lstStyle/>
          <a:p>
            <a:pPr marL="571500" indent="-571500">
              <a:buFont typeface="Arial" panose="020B0604020202020204" pitchFamily="34" charset="0"/>
              <a:buChar char="•"/>
            </a:pPr>
            <a:r>
              <a:rPr lang="en-US" sz="3600" dirty="0">
                <a:latin typeface="Arial" panose="020B0604020202020204" pitchFamily="34" charset="0"/>
                <a:cs typeface="Arial" panose="020B0604020202020204" pitchFamily="34" charset="0"/>
              </a:rPr>
              <a:t>2 </a:t>
            </a:r>
            <a:r>
              <a:rPr lang="en-US" sz="3600" dirty="0" err="1">
                <a:latin typeface="Arial" panose="020B0604020202020204" pitchFamily="34" charset="0"/>
                <a:cs typeface="Arial" panose="020B0604020202020204" pitchFamily="34" charset="0"/>
              </a:rPr>
              <a:t>được</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lấy</a:t>
            </a:r>
            <a:r>
              <a:rPr lang="en-US" sz="3600" dirty="0">
                <a:latin typeface="Arial" panose="020B0604020202020204" pitchFamily="34" charset="0"/>
                <a:cs typeface="Arial" panose="020B0604020202020204" pitchFamily="34" charset="0"/>
              </a:rPr>
              <a:t> 5 </a:t>
            </a:r>
            <a:r>
              <a:rPr lang="en-US" sz="3600" dirty="0" err="1">
                <a:latin typeface="Arial" panose="020B0604020202020204" pitchFamily="34" charset="0"/>
                <a:cs typeface="Arial" panose="020B0604020202020204" pitchFamily="34" charset="0"/>
              </a:rPr>
              <a:t>lần</a:t>
            </a:r>
            <a:endParaRPr lang="en-US" sz="3600" dirty="0">
              <a:latin typeface="Arial" panose="020B0604020202020204" pitchFamily="34" charset="0"/>
              <a:cs typeface="Arial" panose="020B0604020202020204" pitchFamily="34" charset="0"/>
            </a:endParaRPr>
          </a:p>
        </p:txBody>
      </p:sp>
      <p:sp>
        <p:nvSpPr>
          <p:cNvPr id="25" name="TextBox 24">
            <a:extLst>
              <a:ext uri="{FF2B5EF4-FFF2-40B4-BE49-F238E27FC236}">
                <a16:creationId xmlns:a16="http://schemas.microsoft.com/office/drawing/2014/main" id="{6871C75B-0107-44EE-A76E-210CD6621A48}"/>
              </a:ext>
            </a:extLst>
          </p:cNvPr>
          <p:cNvSpPr txBox="1"/>
          <p:nvPr/>
        </p:nvSpPr>
        <p:spPr>
          <a:xfrm>
            <a:off x="5543337" y="2604263"/>
            <a:ext cx="6187544" cy="1582421"/>
          </a:xfrm>
          <a:prstGeom prst="rect">
            <a:avLst/>
          </a:prstGeom>
          <a:noFill/>
        </p:spPr>
        <p:txBody>
          <a:bodyPr wrap="square" rtlCol="0">
            <a:spAutoFit/>
          </a:bodyPr>
          <a:lstStyle/>
          <a:p>
            <a:pPr marL="571500" indent="-571500">
              <a:buFont typeface="Arial" panose="020B0604020202020204" pitchFamily="34" charset="0"/>
              <a:buChar char="•"/>
            </a:pPr>
            <a:r>
              <a:rPr lang="en-US" sz="3600" dirty="0">
                <a:latin typeface="Arial" panose="020B0604020202020204" pitchFamily="34" charset="0"/>
                <a:cs typeface="Arial" panose="020B0604020202020204" pitchFamily="34" charset="0"/>
              </a:rPr>
              <a:t>Ta </a:t>
            </a:r>
            <a:r>
              <a:rPr lang="en-US" sz="3600" dirty="0" err="1">
                <a:latin typeface="Arial" panose="020B0604020202020204" pitchFamily="34" charset="0"/>
                <a:cs typeface="Arial" panose="020B0604020202020204" pitchFamily="34" charset="0"/>
              </a:rPr>
              <a:t>có</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phép</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nhân</a:t>
            </a:r>
            <a:r>
              <a:rPr lang="en-US" sz="3600" dirty="0">
                <a:latin typeface="Arial" panose="020B0604020202020204" pitchFamily="34" charset="0"/>
                <a:cs typeface="Arial" panose="020B0604020202020204" pitchFamily="34" charset="0"/>
              </a:rPr>
              <a:t>:</a:t>
            </a:r>
          </a:p>
          <a:p>
            <a:pPr algn="ctr">
              <a:lnSpc>
                <a:spcPct val="200000"/>
              </a:lnSpc>
            </a:pPr>
            <a:r>
              <a:rPr lang="en-US" sz="3600" b="1" dirty="0">
                <a:solidFill>
                  <a:srgbClr val="FF0000"/>
                </a:solidFill>
                <a:latin typeface="Arial" panose="020B0604020202020204" pitchFamily="34" charset="0"/>
                <a:cs typeface="Arial" panose="020B0604020202020204" pitchFamily="34" charset="0"/>
              </a:rPr>
              <a:t>2 x 5 = 10</a:t>
            </a:r>
          </a:p>
        </p:txBody>
      </p:sp>
      <p:sp>
        <p:nvSpPr>
          <p:cNvPr id="26" name="TextBox 25">
            <a:extLst>
              <a:ext uri="{FF2B5EF4-FFF2-40B4-BE49-F238E27FC236}">
                <a16:creationId xmlns:a16="http://schemas.microsoft.com/office/drawing/2014/main" id="{9B5ADCE4-DD78-4BAE-A5D7-B5C298952BA1}"/>
              </a:ext>
            </a:extLst>
          </p:cNvPr>
          <p:cNvSpPr txBox="1"/>
          <p:nvPr/>
        </p:nvSpPr>
        <p:spPr>
          <a:xfrm>
            <a:off x="5534902" y="4375393"/>
            <a:ext cx="6187544" cy="1582421"/>
          </a:xfrm>
          <a:prstGeom prst="rect">
            <a:avLst/>
          </a:prstGeom>
          <a:noFill/>
        </p:spPr>
        <p:txBody>
          <a:bodyPr wrap="square" rtlCol="0">
            <a:spAutoFit/>
          </a:bodyPr>
          <a:lstStyle/>
          <a:p>
            <a:pPr marL="571500" indent="-571500">
              <a:buFont typeface="Arial" panose="020B0604020202020204" pitchFamily="34" charset="0"/>
              <a:buChar char="•"/>
            </a:pPr>
            <a:r>
              <a:rPr lang="en-US" sz="3600" dirty="0" err="1">
                <a:latin typeface="Arial" panose="020B0604020202020204" pitchFamily="34" charset="0"/>
                <a:cs typeface="Arial" panose="020B0604020202020204" pitchFamily="34" charset="0"/>
              </a:rPr>
              <a:t>Đọc</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là</a:t>
            </a:r>
            <a:r>
              <a:rPr lang="en-US" sz="3600" dirty="0">
                <a:latin typeface="Arial" panose="020B0604020202020204" pitchFamily="34" charset="0"/>
                <a:cs typeface="Arial" panose="020B0604020202020204" pitchFamily="34" charset="0"/>
              </a:rPr>
              <a:t>:</a:t>
            </a:r>
          </a:p>
          <a:p>
            <a:pPr algn="ctr">
              <a:lnSpc>
                <a:spcPct val="200000"/>
              </a:lnSpc>
            </a:pPr>
            <a:r>
              <a:rPr lang="en-US" sz="3600" b="1" i="1" dirty="0">
                <a:solidFill>
                  <a:srgbClr val="FF0000"/>
                </a:solidFill>
                <a:latin typeface="Arial" panose="020B0604020202020204" pitchFamily="34" charset="0"/>
                <a:cs typeface="Arial" panose="020B0604020202020204" pitchFamily="34" charset="0"/>
              </a:rPr>
              <a:t>Hai </a:t>
            </a:r>
            <a:r>
              <a:rPr lang="en-US" sz="3600" b="1" i="1" dirty="0" err="1">
                <a:solidFill>
                  <a:srgbClr val="FF0000"/>
                </a:solidFill>
                <a:latin typeface="Arial" panose="020B0604020202020204" pitchFamily="34" charset="0"/>
                <a:cs typeface="Arial" panose="020B0604020202020204" pitchFamily="34" charset="0"/>
              </a:rPr>
              <a:t>nhân</a:t>
            </a:r>
            <a:r>
              <a:rPr lang="en-US" sz="3600" b="1" i="1" dirty="0">
                <a:solidFill>
                  <a:srgbClr val="FF0000"/>
                </a:solidFill>
                <a:latin typeface="Arial" panose="020B0604020202020204" pitchFamily="34" charset="0"/>
                <a:cs typeface="Arial" panose="020B0604020202020204" pitchFamily="34" charset="0"/>
              </a:rPr>
              <a:t> </a:t>
            </a:r>
            <a:r>
              <a:rPr lang="en-US" sz="3600" b="1" i="1" dirty="0" err="1">
                <a:solidFill>
                  <a:srgbClr val="FF0000"/>
                </a:solidFill>
                <a:latin typeface="Arial" panose="020B0604020202020204" pitchFamily="34" charset="0"/>
                <a:cs typeface="Arial" panose="020B0604020202020204" pitchFamily="34" charset="0"/>
              </a:rPr>
              <a:t>năm</a:t>
            </a:r>
            <a:r>
              <a:rPr lang="en-US" sz="3600" b="1" i="1" dirty="0">
                <a:solidFill>
                  <a:srgbClr val="FF0000"/>
                </a:solidFill>
                <a:latin typeface="Arial" panose="020B0604020202020204" pitchFamily="34" charset="0"/>
                <a:cs typeface="Arial" panose="020B0604020202020204" pitchFamily="34" charset="0"/>
              </a:rPr>
              <a:t> </a:t>
            </a:r>
            <a:r>
              <a:rPr lang="en-US" sz="3600" b="1" i="1" dirty="0" err="1">
                <a:solidFill>
                  <a:srgbClr val="FF0000"/>
                </a:solidFill>
                <a:latin typeface="Arial" panose="020B0604020202020204" pitchFamily="34" charset="0"/>
                <a:cs typeface="Arial" panose="020B0604020202020204" pitchFamily="34" charset="0"/>
              </a:rPr>
              <a:t>bằng</a:t>
            </a:r>
            <a:r>
              <a:rPr lang="en-US" sz="3600" b="1" i="1" dirty="0">
                <a:solidFill>
                  <a:srgbClr val="FF0000"/>
                </a:solidFill>
                <a:latin typeface="Arial" panose="020B0604020202020204" pitchFamily="34" charset="0"/>
                <a:cs typeface="Arial" panose="020B0604020202020204" pitchFamily="34" charset="0"/>
              </a:rPr>
              <a:t> </a:t>
            </a:r>
            <a:r>
              <a:rPr lang="en-US" sz="3600" b="1" i="1" dirty="0" err="1">
                <a:solidFill>
                  <a:srgbClr val="FF0000"/>
                </a:solidFill>
                <a:latin typeface="Arial" panose="020B0604020202020204" pitchFamily="34" charset="0"/>
                <a:cs typeface="Arial" panose="020B0604020202020204" pitchFamily="34" charset="0"/>
              </a:rPr>
              <a:t>mười</a:t>
            </a:r>
            <a:endParaRPr lang="en-US" sz="3600" b="1" i="1" dirty="0">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987027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1000"/>
                                        <p:tgtEl>
                                          <p:spTgt spid="20"/>
                                        </p:tgtEl>
                                      </p:cBhvr>
                                    </p:animEffect>
                                    <p:anim calcmode="lin" valueType="num">
                                      <p:cBhvr>
                                        <p:cTn id="28" dur="1000" fill="hold"/>
                                        <p:tgtEl>
                                          <p:spTgt spid="20"/>
                                        </p:tgtEl>
                                        <p:attrNameLst>
                                          <p:attrName>ppt_x</p:attrName>
                                        </p:attrNameLst>
                                      </p:cBhvr>
                                      <p:tavLst>
                                        <p:tav tm="0">
                                          <p:val>
                                            <p:strVal val="#ppt_x"/>
                                          </p:val>
                                        </p:tav>
                                        <p:tav tm="100000">
                                          <p:val>
                                            <p:strVal val="#ppt_x"/>
                                          </p:val>
                                        </p:tav>
                                      </p:tavLst>
                                    </p:anim>
                                    <p:anim calcmode="lin" valueType="num">
                                      <p:cBhvr>
                                        <p:cTn id="2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wipe(left)">
                                      <p:cBhvr>
                                        <p:cTn id="34" dur="500"/>
                                        <p:tgtEl>
                                          <p:spTgt spid="24"/>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wipe(left)">
                                      <p:cBhvr>
                                        <p:cTn id="39" dur="500"/>
                                        <p:tgtEl>
                                          <p:spTgt spid="25"/>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wipe(left)">
                                      <p:cBhvr>
                                        <p:cTn id="44"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7000" r="-27000"/>
          </a:stretch>
        </a:blipFill>
        <a:effectLst/>
      </p:bgPr>
    </p:bg>
    <p:spTree>
      <p:nvGrpSpPr>
        <p:cNvPr id="1" name=""/>
        <p:cNvGrpSpPr/>
        <p:nvPr/>
      </p:nvGrpSpPr>
      <p:grpSpPr>
        <a:xfrm>
          <a:off x="0" y="0"/>
          <a:ext cx="0" cy="0"/>
          <a:chOff x="0" y="0"/>
          <a:chExt cx="0" cy="0"/>
        </a:xfrm>
      </p:grpSpPr>
      <p:sp>
        <p:nvSpPr>
          <p:cNvPr id="2" name="Multiplication Sign 1">
            <a:extLst>
              <a:ext uri="{FF2B5EF4-FFF2-40B4-BE49-F238E27FC236}">
                <a16:creationId xmlns:a16="http://schemas.microsoft.com/office/drawing/2014/main" id="{79D9B467-3597-4B44-B162-7409A124FE2A}"/>
              </a:ext>
            </a:extLst>
          </p:cNvPr>
          <p:cNvSpPr/>
          <p:nvPr/>
        </p:nvSpPr>
        <p:spPr>
          <a:xfrm>
            <a:off x="4763058" y="1484784"/>
            <a:ext cx="2664296" cy="2520280"/>
          </a:xfrm>
          <a:prstGeom prst="mathMultiply">
            <a:avLst>
              <a:gd name="adj1" fmla="val 11426"/>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BDEBDDE6-D1A9-4337-AFB9-4E98E9156ACC}"/>
              </a:ext>
            </a:extLst>
          </p:cNvPr>
          <p:cNvSpPr/>
          <p:nvPr/>
        </p:nvSpPr>
        <p:spPr>
          <a:xfrm>
            <a:off x="4222998" y="4221088"/>
            <a:ext cx="3744416" cy="936104"/>
          </a:xfrm>
          <a:prstGeom prst="roundRect">
            <a:avLst/>
          </a:prstGeom>
          <a:solidFill>
            <a:srgbClr val="002060"/>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a:latin typeface="Arial" panose="020B0604020202020204" pitchFamily="34" charset="0"/>
                <a:cs typeface="Arial" panose="020B0604020202020204" pitchFamily="34" charset="0"/>
              </a:rPr>
              <a:t>DẤU NHÂN</a:t>
            </a:r>
          </a:p>
        </p:txBody>
      </p:sp>
    </p:spTree>
    <p:extLst>
      <p:ext uri="{BB962C8B-B14F-4D97-AF65-F5344CB8AC3E}">
        <p14:creationId xmlns:p14="http://schemas.microsoft.com/office/powerpoint/2010/main" val="77361958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1">
            <a:extLst>
              <a:ext uri="{FF2B5EF4-FFF2-40B4-BE49-F238E27FC236}">
                <a16:creationId xmlns:a16="http://schemas.microsoft.com/office/drawing/2014/main" id="{25B88A7F-76EE-449C-8A31-28A01C718D2E}"/>
              </a:ext>
            </a:extLst>
          </p:cNvPr>
          <p:cNvGrpSpPr/>
          <p:nvPr/>
        </p:nvGrpSpPr>
        <p:grpSpPr>
          <a:xfrm>
            <a:off x="13066" y="116632"/>
            <a:ext cx="12177347" cy="6741368"/>
            <a:chOff x="341926" y="208486"/>
            <a:chExt cx="11441759" cy="5883467"/>
          </a:xfrm>
        </p:grpSpPr>
        <p:pic>
          <p:nvPicPr>
            <p:cNvPr id="3" name="134">
              <a:extLst>
                <a:ext uri="{FF2B5EF4-FFF2-40B4-BE49-F238E27FC236}">
                  <a16:creationId xmlns:a16="http://schemas.microsoft.com/office/drawing/2014/main" id="{8BC6EB92-7EC3-4D9C-943D-87E8D848D252}"/>
                </a:ext>
              </a:extLst>
            </p:cNvPr>
            <p:cNvPicPr>
              <a:picLocks noChangeAspect="1"/>
            </p:cNvPicPr>
            <p:nvPr/>
          </p:nvPicPr>
          <p:blipFill>
            <a:blip r:embed="rId2"/>
            <a:stretch>
              <a:fillRect/>
            </a:stretch>
          </p:blipFill>
          <p:spPr>
            <a:xfrm>
              <a:off x="907478" y="208803"/>
              <a:ext cx="10876207" cy="5883150"/>
            </a:xfrm>
            <a:prstGeom prst="rect">
              <a:avLst/>
            </a:prstGeom>
          </p:spPr>
        </p:pic>
        <p:pic>
          <p:nvPicPr>
            <p:cNvPr id="4" name="135">
              <a:extLst>
                <a:ext uri="{FF2B5EF4-FFF2-40B4-BE49-F238E27FC236}">
                  <a16:creationId xmlns:a16="http://schemas.microsoft.com/office/drawing/2014/main" id="{591492CE-64DC-418E-9C9C-261515FD6C7F}"/>
                </a:ext>
              </a:extLst>
            </p:cNvPr>
            <p:cNvPicPr>
              <a:picLocks noChangeAspect="1"/>
            </p:cNvPicPr>
            <p:nvPr/>
          </p:nvPicPr>
          <p:blipFill>
            <a:blip r:embed="rId3"/>
            <a:stretch>
              <a:fillRect/>
            </a:stretch>
          </p:blipFill>
          <p:spPr>
            <a:xfrm>
              <a:off x="864231" y="208725"/>
              <a:ext cx="10876207" cy="5846571"/>
            </a:xfrm>
            <a:prstGeom prst="rect">
              <a:avLst/>
            </a:prstGeom>
          </p:spPr>
        </p:pic>
        <p:pic>
          <p:nvPicPr>
            <p:cNvPr id="5" name="136">
              <a:extLst>
                <a:ext uri="{FF2B5EF4-FFF2-40B4-BE49-F238E27FC236}">
                  <a16:creationId xmlns:a16="http://schemas.microsoft.com/office/drawing/2014/main" id="{14ECECCF-097B-4F92-970F-88A53DCA1284}"/>
                </a:ext>
              </a:extLst>
            </p:cNvPr>
            <p:cNvPicPr>
              <a:picLocks noChangeAspect="1"/>
            </p:cNvPicPr>
            <p:nvPr/>
          </p:nvPicPr>
          <p:blipFill>
            <a:blip r:embed="rId4"/>
            <a:stretch>
              <a:fillRect/>
            </a:stretch>
          </p:blipFill>
          <p:spPr>
            <a:xfrm>
              <a:off x="803773" y="208486"/>
              <a:ext cx="10876207" cy="5785605"/>
            </a:xfrm>
            <a:prstGeom prst="rect">
              <a:avLst/>
            </a:prstGeom>
          </p:spPr>
        </p:pic>
        <p:pic>
          <p:nvPicPr>
            <p:cNvPr id="6" name="142">
              <a:extLst>
                <a:ext uri="{FF2B5EF4-FFF2-40B4-BE49-F238E27FC236}">
                  <a16:creationId xmlns:a16="http://schemas.microsoft.com/office/drawing/2014/main" id="{41F00CD5-13F3-4E32-8AC3-1758086DDE98}"/>
                </a:ext>
              </a:extLst>
            </p:cNvPr>
            <p:cNvPicPr>
              <a:picLocks noChangeAspect="1"/>
            </p:cNvPicPr>
            <p:nvPr/>
          </p:nvPicPr>
          <p:blipFill>
            <a:blip r:embed="rId5"/>
            <a:stretch>
              <a:fillRect/>
            </a:stretch>
          </p:blipFill>
          <p:spPr>
            <a:xfrm>
              <a:off x="341926" y="784490"/>
              <a:ext cx="1054699" cy="4986960"/>
            </a:xfrm>
            <a:prstGeom prst="rect">
              <a:avLst/>
            </a:prstGeom>
          </p:spPr>
        </p:pic>
      </p:grpSp>
      <p:sp>
        <p:nvSpPr>
          <p:cNvPr id="7" name="TextBox 6">
            <a:extLst>
              <a:ext uri="{FF2B5EF4-FFF2-40B4-BE49-F238E27FC236}">
                <a16:creationId xmlns:a16="http://schemas.microsoft.com/office/drawing/2014/main" id="{90AB2663-597A-49EE-96B4-D7F4277F9EA7}"/>
              </a:ext>
            </a:extLst>
          </p:cNvPr>
          <p:cNvSpPr txBox="1"/>
          <p:nvPr/>
        </p:nvSpPr>
        <p:spPr>
          <a:xfrm>
            <a:off x="1398527" y="421415"/>
            <a:ext cx="1481496" cy="707886"/>
          </a:xfrm>
          <a:prstGeom prst="rect">
            <a:avLst/>
          </a:prstGeom>
          <a:noFill/>
        </p:spPr>
        <p:txBody>
          <a:bodyPr wrap="none" rtlCol="0">
            <a:spAutoFit/>
          </a:bodyPr>
          <a:lstStyle/>
          <a:p>
            <a:r>
              <a:rPr lang="en-US" sz="4000" dirty="0" err="1">
                <a:solidFill>
                  <a:srgbClr val="C00000"/>
                </a:solidFill>
                <a:latin typeface="Times New Roman" panose="02020603050405020304" pitchFamily="18" charset="0"/>
                <a:cs typeface="Times New Roman" panose="02020603050405020304" pitchFamily="18" charset="0"/>
              </a:rPr>
              <a:t>Ví</a:t>
            </a:r>
            <a:r>
              <a:rPr lang="en-US" sz="4000" dirty="0">
                <a:solidFill>
                  <a:srgbClr val="C00000"/>
                </a:solidFill>
                <a:latin typeface="Times New Roman" panose="02020603050405020304" pitchFamily="18" charset="0"/>
                <a:cs typeface="Times New Roman" panose="02020603050405020304" pitchFamily="18" charset="0"/>
              </a:rPr>
              <a:t> </a:t>
            </a:r>
            <a:r>
              <a:rPr lang="en-US" sz="4000" dirty="0" err="1">
                <a:solidFill>
                  <a:srgbClr val="C00000"/>
                </a:solidFill>
                <a:latin typeface="Times New Roman" panose="02020603050405020304" pitchFamily="18" charset="0"/>
                <a:cs typeface="Times New Roman" panose="02020603050405020304" pitchFamily="18" charset="0"/>
              </a:rPr>
              <a:t>dụ</a:t>
            </a:r>
            <a:r>
              <a:rPr lang="en-US" sz="4000" dirty="0">
                <a:solidFill>
                  <a:srgbClr val="C00000"/>
                </a:solidFill>
                <a:latin typeface="Times New Roman" panose="02020603050405020304" pitchFamily="18" charset="0"/>
                <a:cs typeface="Times New Roman" panose="02020603050405020304" pitchFamily="18" charset="0"/>
              </a:rPr>
              <a:t>:</a:t>
            </a:r>
          </a:p>
        </p:txBody>
      </p:sp>
      <p:pic>
        <p:nvPicPr>
          <p:cNvPr id="8" name="143">
            <a:extLst>
              <a:ext uri="{FF2B5EF4-FFF2-40B4-BE49-F238E27FC236}">
                <a16:creationId xmlns:a16="http://schemas.microsoft.com/office/drawing/2014/main" id="{C897FF48-44CE-4DD1-B3F2-E09BFF955321}"/>
              </a:ext>
            </a:extLst>
          </p:cNvPr>
          <p:cNvPicPr>
            <a:picLocks noChangeAspect="1"/>
          </p:cNvPicPr>
          <p:nvPr/>
        </p:nvPicPr>
        <p:blipFill>
          <a:blip r:embed="rId6"/>
          <a:stretch>
            <a:fillRect/>
          </a:stretch>
        </p:blipFill>
        <p:spPr>
          <a:xfrm>
            <a:off x="11486795" y="1132141"/>
            <a:ext cx="896190" cy="1012024"/>
          </a:xfrm>
          <a:prstGeom prst="rect">
            <a:avLst/>
          </a:prstGeom>
        </p:spPr>
      </p:pic>
      <p:pic>
        <p:nvPicPr>
          <p:cNvPr id="9" name="146">
            <a:extLst>
              <a:ext uri="{FF2B5EF4-FFF2-40B4-BE49-F238E27FC236}">
                <a16:creationId xmlns:a16="http://schemas.microsoft.com/office/drawing/2014/main" id="{D7F9B6D4-47E1-449A-8FCD-E65CD4B54371}"/>
              </a:ext>
            </a:extLst>
          </p:cNvPr>
          <p:cNvPicPr>
            <a:picLocks noChangeAspect="1"/>
          </p:cNvPicPr>
          <p:nvPr/>
        </p:nvPicPr>
        <p:blipFill>
          <a:blip r:embed="rId7"/>
          <a:stretch>
            <a:fillRect/>
          </a:stretch>
        </p:blipFill>
        <p:spPr>
          <a:xfrm>
            <a:off x="11450216" y="2053466"/>
            <a:ext cx="969348" cy="1091279"/>
          </a:xfrm>
          <a:prstGeom prst="rect">
            <a:avLst/>
          </a:prstGeom>
        </p:spPr>
      </p:pic>
      <p:pic>
        <p:nvPicPr>
          <p:cNvPr id="10" name="145">
            <a:extLst>
              <a:ext uri="{FF2B5EF4-FFF2-40B4-BE49-F238E27FC236}">
                <a16:creationId xmlns:a16="http://schemas.microsoft.com/office/drawing/2014/main" id="{E1046C77-63DD-4531-90BB-1911BBB3B3A1}"/>
              </a:ext>
            </a:extLst>
          </p:cNvPr>
          <p:cNvPicPr>
            <a:picLocks noChangeAspect="1"/>
          </p:cNvPicPr>
          <p:nvPr/>
        </p:nvPicPr>
        <p:blipFill>
          <a:blip r:embed="rId8"/>
          <a:stretch>
            <a:fillRect/>
          </a:stretch>
        </p:blipFill>
        <p:spPr>
          <a:xfrm>
            <a:off x="10275981" y="24723"/>
            <a:ext cx="768163" cy="883997"/>
          </a:xfrm>
          <a:prstGeom prst="rect">
            <a:avLst/>
          </a:prstGeom>
        </p:spPr>
      </p:pic>
      <p:pic>
        <p:nvPicPr>
          <p:cNvPr id="11" name="144">
            <a:extLst>
              <a:ext uri="{FF2B5EF4-FFF2-40B4-BE49-F238E27FC236}">
                <a16:creationId xmlns:a16="http://schemas.microsoft.com/office/drawing/2014/main" id="{FA3C84B2-EE71-466B-94C3-D98BCA342B34}"/>
              </a:ext>
            </a:extLst>
          </p:cNvPr>
          <p:cNvPicPr>
            <a:picLocks noChangeAspect="1"/>
          </p:cNvPicPr>
          <p:nvPr/>
        </p:nvPicPr>
        <p:blipFill>
          <a:blip r:embed="rId9"/>
          <a:stretch>
            <a:fillRect/>
          </a:stretch>
        </p:blipFill>
        <p:spPr>
          <a:xfrm>
            <a:off x="11307100" y="67409"/>
            <a:ext cx="768163" cy="890093"/>
          </a:xfrm>
          <a:prstGeom prst="rect">
            <a:avLst/>
          </a:prstGeom>
        </p:spPr>
      </p:pic>
      <p:grpSp>
        <p:nvGrpSpPr>
          <p:cNvPr id="12" name="Group 11">
            <a:extLst>
              <a:ext uri="{FF2B5EF4-FFF2-40B4-BE49-F238E27FC236}">
                <a16:creationId xmlns:a16="http://schemas.microsoft.com/office/drawing/2014/main" id="{BF8E0509-217B-4D7F-B985-CF1D1AC99107}"/>
              </a:ext>
            </a:extLst>
          </p:cNvPr>
          <p:cNvGrpSpPr/>
          <p:nvPr/>
        </p:nvGrpSpPr>
        <p:grpSpPr>
          <a:xfrm>
            <a:off x="4261574" y="1844824"/>
            <a:ext cx="720080" cy="1440160"/>
            <a:chOff x="3862958" y="1412776"/>
            <a:chExt cx="1008112" cy="1944216"/>
          </a:xfrm>
        </p:grpSpPr>
        <p:sp>
          <p:nvSpPr>
            <p:cNvPr id="13" name="Rectangle 12">
              <a:extLst>
                <a:ext uri="{FF2B5EF4-FFF2-40B4-BE49-F238E27FC236}">
                  <a16:creationId xmlns:a16="http://schemas.microsoft.com/office/drawing/2014/main" id="{9C93464C-64C8-47A1-839D-4C6A3A197CA2}"/>
                </a:ext>
              </a:extLst>
            </p:cNvPr>
            <p:cNvSpPr/>
            <p:nvPr/>
          </p:nvSpPr>
          <p:spPr>
            <a:xfrm>
              <a:off x="3862958" y="1412776"/>
              <a:ext cx="1008112" cy="1944216"/>
            </a:xfrm>
            <a:prstGeom prst="rect">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92382454-9E3D-4A9F-832B-1CB7E0947C89}"/>
                </a:ext>
              </a:extLst>
            </p:cNvPr>
            <p:cNvSpPr/>
            <p:nvPr/>
          </p:nvSpPr>
          <p:spPr>
            <a:xfrm>
              <a:off x="4078982" y="1700808"/>
              <a:ext cx="576064" cy="57606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EDD0B9C4-8B31-47FF-BD6C-7ED142466561}"/>
                </a:ext>
              </a:extLst>
            </p:cNvPr>
            <p:cNvSpPr/>
            <p:nvPr/>
          </p:nvSpPr>
          <p:spPr>
            <a:xfrm>
              <a:off x="4078982" y="2564904"/>
              <a:ext cx="576064" cy="57606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6" name="Group 15">
            <a:extLst>
              <a:ext uri="{FF2B5EF4-FFF2-40B4-BE49-F238E27FC236}">
                <a16:creationId xmlns:a16="http://schemas.microsoft.com/office/drawing/2014/main" id="{874C6907-F8DE-459A-809C-55FB9A7A0F1F}"/>
              </a:ext>
            </a:extLst>
          </p:cNvPr>
          <p:cNvGrpSpPr/>
          <p:nvPr/>
        </p:nvGrpSpPr>
        <p:grpSpPr>
          <a:xfrm>
            <a:off x="6455246" y="1844824"/>
            <a:ext cx="720080" cy="1440160"/>
            <a:chOff x="3862958" y="1412776"/>
            <a:chExt cx="1008112" cy="1944216"/>
          </a:xfrm>
        </p:grpSpPr>
        <p:sp>
          <p:nvSpPr>
            <p:cNvPr id="17" name="Rectangle 16">
              <a:extLst>
                <a:ext uri="{FF2B5EF4-FFF2-40B4-BE49-F238E27FC236}">
                  <a16:creationId xmlns:a16="http://schemas.microsoft.com/office/drawing/2014/main" id="{154168E7-1D7F-47BE-94BC-371991F897E2}"/>
                </a:ext>
              </a:extLst>
            </p:cNvPr>
            <p:cNvSpPr/>
            <p:nvPr/>
          </p:nvSpPr>
          <p:spPr>
            <a:xfrm>
              <a:off x="3862958" y="1412776"/>
              <a:ext cx="1008112" cy="1944216"/>
            </a:xfrm>
            <a:prstGeom prst="rect">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7A0E7A18-6D74-4FAF-BF22-277A66B0EF41}"/>
                </a:ext>
              </a:extLst>
            </p:cNvPr>
            <p:cNvSpPr/>
            <p:nvPr/>
          </p:nvSpPr>
          <p:spPr>
            <a:xfrm>
              <a:off x="4078982" y="1700808"/>
              <a:ext cx="576064" cy="57606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04C08962-6129-4BA4-9551-771F561F35FC}"/>
                </a:ext>
              </a:extLst>
            </p:cNvPr>
            <p:cNvSpPr/>
            <p:nvPr/>
          </p:nvSpPr>
          <p:spPr>
            <a:xfrm>
              <a:off x="4078982" y="2564904"/>
              <a:ext cx="576064" cy="57606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0" name="Group 19">
            <a:extLst>
              <a:ext uri="{FF2B5EF4-FFF2-40B4-BE49-F238E27FC236}">
                <a16:creationId xmlns:a16="http://schemas.microsoft.com/office/drawing/2014/main" id="{CBFAEEC1-F9DA-4763-BD3F-84282678C731}"/>
              </a:ext>
            </a:extLst>
          </p:cNvPr>
          <p:cNvGrpSpPr/>
          <p:nvPr/>
        </p:nvGrpSpPr>
        <p:grpSpPr>
          <a:xfrm>
            <a:off x="5358410" y="1844824"/>
            <a:ext cx="720080" cy="1440160"/>
            <a:chOff x="3862958" y="1412776"/>
            <a:chExt cx="1008112" cy="1944216"/>
          </a:xfrm>
        </p:grpSpPr>
        <p:sp>
          <p:nvSpPr>
            <p:cNvPr id="21" name="Rectangle 20">
              <a:extLst>
                <a:ext uri="{FF2B5EF4-FFF2-40B4-BE49-F238E27FC236}">
                  <a16:creationId xmlns:a16="http://schemas.microsoft.com/office/drawing/2014/main" id="{27093605-4CA3-41A7-BCA2-B16147EC406B}"/>
                </a:ext>
              </a:extLst>
            </p:cNvPr>
            <p:cNvSpPr/>
            <p:nvPr/>
          </p:nvSpPr>
          <p:spPr>
            <a:xfrm>
              <a:off x="3862958" y="1412776"/>
              <a:ext cx="1008112" cy="1944216"/>
            </a:xfrm>
            <a:prstGeom prst="rect">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DDF2ABDA-C117-4DAE-9773-32C729D3F6F1}"/>
                </a:ext>
              </a:extLst>
            </p:cNvPr>
            <p:cNvSpPr/>
            <p:nvPr/>
          </p:nvSpPr>
          <p:spPr>
            <a:xfrm>
              <a:off x="4078982" y="1700808"/>
              <a:ext cx="576064" cy="57606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id="{6E9DD0C5-EDA1-46F0-8D75-642B32F82049}"/>
                </a:ext>
              </a:extLst>
            </p:cNvPr>
            <p:cNvSpPr/>
            <p:nvPr/>
          </p:nvSpPr>
          <p:spPr>
            <a:xfrm>
              <a:off x="4078982" y="2564904"/>
              <a:ext cx="576064" cy="57606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4" name="TextBox 23">
            <a:extLst>
              <a:ext uri="{FF2B5EF4-FFF2-40B4-BE49-F238E27FC236}">
                <a16:creationId xmlns:a16="http://schemas.microsoft.com/office/drawing/2014/main" id="{752EDC6B-50F3-4843-8875-51EF5296094C}"/>
              </a:ext>
            </a:extLst>
          </p:cNvPr>
          <p:cNvSpPr txBox="1"/>
          <p:nvPr/>
        </p:nvSpPr>
        <p:spPr>
          <a:xfrm>
            <a:off x="3718942" y="3573017"/>
            <a:ext cx="6443673" cy="646331"/>
          </a:xfrm>
          <a:prstGeom prst="rect">
            <a:avLst/>
          </a:prstGeom>
          <a:noFill/>
        </p:spPr>
        <p:txBody>
          <a:bodyPr wrap="square" rtlCol="0">
            <a:spAutoFit/>
          </a:bodyPr>
          <a:lstStyle/>
          <a:p>
            <a:pPr marL="571500" indent="-571500">
              <a:buFont typeface="Arial" panose="020B0604020202020204" pitchFamily="34" charset="0"/>
              <a:buChar char="•"/>
            </a:pPr>
            <a:r>
              <a:rPr lang="en-US" sz="3600" dirty="0">
                <a:latin typeface="Arial" panose="020B0604020202020204" pitchFamily="34" charset="0"/>
                <a:cs typeface="Arial" panose="020B0604020202020204" pitchFamily="34" charset="0"/>
              </a:rPr>
              <a:t>2 </a:t>
            </a:r>
            <a:r>
              <a:rPr lang="en-US" sz="3600" dirty="0" err="1">
                <a:latin typeface="Arial" panose="020B0604020202020204" pitchFamily="34" charset="0"/>
                <a:cs typeface="Arial" panose="020B0604020202020204" pitchFamily="34" charset="0"/>
              </a:rPr>
              <a:t>được</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lấy</a:t>
            </a:r>
            <a:r>
              <a:rPr lang="en-US" sz="3600" dirty="0">
                <a:latin typeface="Arial" panose="020B0604020202020204" pitchFamily="34" charset="0"/>
                <a:cs typeface="Arial" panose="020B0604020202020204" pitchFamily="34" charset="0"/>
              </a:rPr>
              <a:t> 3 </a:t>
            </a:r>
            <a:r>
              <a:rPr lang="en-US" sz="3600" dirty="0" err="1">
                <a:latin typeface="Arial" panose="020B0604020202020204" pitchFamily="34" charset="0"/>
                <a:cs typeface="Arial" panose="020B0604020202020204" pitchFamily="34" charset="0"/>
              </a:rPr>
              <a:t>lần</a:t>
            </a:r>
            <a:endParaRPr lang="en-US" sz="3600" dirty="0">
              <a:latin typeface="Arial" panose="020B0604020202020204" pitchFamily="34" charset="0"/>
              <a:cs typeface="Arial" panose="020B0604020202020204" pitchFamily="34" charset="0"/>
            </a:endParaRPr>
          </a:p>
        </p:txBody>
      </p:sp>
      <p:sp>
        <p:nvSpPr>
          <p:cNvPr id="25" name="TextBox 24">
            <a:extLst>
              <a:ext uri="{FF2B5EF4-FFF2-40B4-BE49-F238E27FC236}">
                <a16:creationId xmlns:a16="http://schemas.microsoft.com/office/drawing/2014/main" id="{6AA353FA-1737-4F6F-8518-BDEEEC14069A}"/>
              </a:ext>
            </a:extLst>
          </p:cNvPr>
          <p:cNvSpPr txBox="1"/>
          <p:nvPr/>
        </p:nvSpPr>
        <p:spPr>
          <a:xfrm>
            <a:off x="3718943" y="4408057"/>
            <a:ext cx="6187544" cy="1582421"/>
          </a:xfrm>
          <a:prstGeom prst="rect">
            <a:avLst/>
          </a:prstGeom>
          <a:noFill/>
        </p:spPr>
        <p:txBody>
          <a:bodyPr wrap="square" rtlCol="0">
            <a:spAutoFit/>
          </a:bodyPr>
          <a:lstStyle/>
          <a:p>
            <a:pPr marL="571500" indent="-571500">
              <a:buFont typeface="Arial" panose="020B0604020202020204" pitchFamily="34" charset="0"/>
              <a:buChar char="•"/>
            </a:pPr>
            <a:r>
              <a:rPr lang="en-US" sz="3600" dirty="0">
                <a:latin typeface="Arial" panose="020B0604020202020204" pitchFamily="34" charset="0"/>
                <a:cs typeface="Arial" panose="020B0604020202020204" pitchFamily="34" charset="0"/>
              </a:rPr>
              <a:t>Ta </a:t>
            </a:r>
            <a:r>
              <a:rPr lang="en-US" sz="3600" dirty="0" err="1">
                <a:latin typeface="Arial" panose="020B0604020202020204" pitchFamily="34" charset="0"/>
                <a:cs typeface="Arial" panose="020B0604020202020204" pitchFamily="34" charset="0"/>
              </a:rPr>
              <a:t>có</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phép</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nhân</a:t>
            </a:r>
            <a:r>
              <a:rPr lang="en-US" sz="3600" dirty="0">
                <a:latin typeface="Arial" panose="020B0604020202020204" pitchFamily="34" charset="0"/>
                <a:cs typeface="Arial" panose="020B0604020202020204" pitchFamily="34" charset="0"/>
              </a:rPr>
              <a:t>:</a:t>
            </a:r>
          </a:p>
          <a:p>
            <a:pPr algn="ctr">
              <a:lnSpc>
                <a:spcPct val="200000"/>
              </a:lnSpc>
            </a:pPr>
            <a:r>
              <a:rPr lang="en-US" sz="3600" b="1" dirty="0">
                <a:solidFill>
                  <a:srgbClr val="FF0000"/>
                </a:solidFill>
                <a:latin typeface="Arial" panose="020B0604020202020204" pitchFamily="34" charset="0"/>
                <a:cs typeface="Arial" panose="020B0604020202020204" pitchFamily="34" charset="0"/>
              </a:rPr>
              <a:t>2 x 3 = 6</a:t>
            </a:r>
          </a:p>
        </p:txBody>
      </p:sp>
    </p:spTree>
    <p:extLst>
      <p:ext uri="{BB962C8B-B14F-4D97-AF65-F5344CB8AC3E}">
        <p14:creationId xmlns:p14="http://schemas.microsoft.com/office/powerpoint/2010/main" val="5847915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75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1000"/>
                                        <p:tgtEl>
                                          <p:spTgt spid="20"/>
                                        </p:tgtEl>
                                      </p:cBhvr>
                                    </p:animEffect>
                                    <p:anim calcmode="lin" valueType="num">
                                      <p:cBhvr>
                                        <p:cTn id="23" dur="1000" fill="hold"/>
                                        <p:tgtEl>
                                          <p:spTgt spid="20"/>
                                        </p:tgtEl>
                                        <p:attrNameLst>
                                          <p:attrName>ppt_x</p:attrName>
                                        </p:attrNameLst>
                                      </p:cBhvr>
                                      <p:tavLst>
                                        <p:tav tm="0">
                                          <p:val>
                                            <p:strVal val="#ppt_x"/>
                                          </p:val>
                                        </p:tav>
                                        <p:tav tm="100000">
                                          <p:val>
                                            <p:strVal val="#ppt_x"/>
                                          </p:val>
                                        </p:tav>
                                      </p:tavLst>
                                    </p:anim>
                                    <p:anim calcmode="lin" valueType="num">
                                      <p:cBhvr>
                                        <p:cTn id="24"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wipe(left)">
                                      <p:cBhvr>
                                        <p:cTn id="29" dur="500"/>
                                        <p:tgtEl>
                                          <p:spTgt spid="24"/>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wipe(left)">
                                      <p:cBhvr>
                                        <p:cTn id="3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2" name="Tieng-yeah-tre-con-www_nhacchuongvui_com">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9199512" y="-1047836"/>
            <a:ext cx="609600" cy="609600"/>
          </a:xfrm>
          <a:prstGeom prst="rect">
            <a:avLst/>
          </a:prstGeom>
        </p:spPr>
      </p:pic>
      <p:grpSp>
        <p:nvGrpSpPr>
          <p:cNvPr id="36" name="Group 35">
            <a:extLst>
              <a:ext uri="{FF2B5EF4-FFF2-40B4-BE49-F238E27FC236}">
                <a16:creationId xmlns:a16="http://schemas.microsoft.com/office/drawing/2014/main" id="{811238E3-2A72-438C-86A2-D612DB0CC4B2}"/>
              </a:ext>
            </a:extLst>
          </p:cNvPr>
          <p:cNvGrpSpPr/>
          <p:nvPr/>
        </p:nvGrpSpPr>
        <p:grpSpPr>
          <a:xfrm>
            <a:off x="1807232" y="247770"/>
            <a:ext cx="7443045" cy="678033"/>
            <a:chOff x="1253941" y="511805"/>
            <a:chExt cx="7443045" cy="678033"/>
          </a:xfrm>
        </p:grpSpPr>
        <p:grpSp>
          <p:nvGrpSpPr>
            <p:cNvPr id="40" name="Group 39">
              <a:extLst>
                <a:ext uri="{FF2B5EF4-FFF2-40B4-BE49-F238E27FC236}">
                  <a16:creationId xmlns:a16="http://schemas.microsoft.com/office/drawing/2014/main" id="{C74491AE-58EA-4F03-80F0-28A370F5F08D}"/>
                </a:ext>
              </a:extLst>
            </p:cNvPr>
            <p:cNvGrpSpPr/>
            <p:nvPr/>
          </p:nvGrpSpPr>
          <p:grpSpPr>
            <a:xfrm>
              <a:off x="1253941" y="554838"/>
              <a:ext cx="654049" cy="635000"/>
              <a:chOff x="7934325" y="85725"/>
              <a:chExt cx="654049" cy="635000"/>
            </a:xfrm>
          </p:grpSpPr>
          <p:sp>
            <p:nvSpPr>
              <p:cNvPr id="42" name="Oval 41">
                <a:extLst>
                  <a:ext uri="{FF2B5EF4-FFF2-40B4-BE49-F238E27FC236}">
                    <a16:creationId xmlns:a16="http://schemas.microsoft.com/office/drawing/2014/main" id="{DD71916F-E489-4F93-B544-C93C9527CFBE}"/>
                  </a:ext>
                </a:extLst>
              </p:cNvPr>
              <p:cNvSpPr/>
              <p:nvPr/>
            </p:nvSpPr>
            <p:spPr>
              <a:xfrm>
                <a:off x="8001000" y="152400"/>
                <a:ext cx="520700" cy="495300"/>
              </a:xfrm>
              <a:prstGeom prst="ellipse">
                <a:avLst/>
              </a:prstGeom>
              <a:solidFill>
                <a:srgbClr val="FFC000"/>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800" b="1">
                    <a:solidFill>
                      <a:sysClr val="windowText" lastClr="000000"/>
                    </a:solidFill>
                    <a:latin typeface="Arial" panose="020B0604020202020204" pitchFamily="34" charset="0"/>
                    <a:cs typeface="Arial" panose="020B0604020202020204" pitchFamily="34" charset="0"/>
                  </a:rPr>
                  <a:t>1</a:t>
                </a:r>
                <a:endParaRPr lang="vi-VN" sz="2800" b="1" dirty="0">
                  <a:solidFill>
                    <a:sysClr val="windowText" lastClr="000000"/>
                  </a:solidFill>
                  <a:latin typeface="Arial" panose="020B0604020202020204" pitchFamily="34" charset="0"/>
                  <a:cs typeface="Arial" panose="020B0604020202020204" pitchFamily="34" charset="0"/>
                </a:endParaRPr>
              </a:p>
            </p:txBody>
          </p:sp>
          <p:sp>
            <p:nvSpPr>
              <p:cNvPr id="43" name="Oval 42">
                <a:extLst>
                  <a:ext uri="{FF2B5EF4-FFF2-40B4-BE49-F238E27FC236}">
                    <a16:creationId xmlns:a16="http://schemas.microsoft.com/office/drawing/2014/main" id="{923FACB3-6E27-49B6-8D0D-D7146B5F2D5F}"/>
                  </a:ext>
                </a:extLst>
              </p:cNvPr>
              <p:cNvSpPr/>
              <p:nvPr/>
            </p:nvSpPr>
            <p:spPr>
              <a:xfrm>
                <a:off x="7934325" y="85725"/>
                <a:ext cx="654049" cy="635000"/>
              </a:xfrm>
              <a:prstGeom prst="ellipse">
                <a:avLst/>
              </a:prstGeom>
              <a:no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latin typeface="Arial" panose="020B0604020202020204" pitchFamily="34" charset="0"/>
                  <a:cs typeface="Arial" panose="020B0604020202020204" pitchFamily="34" charset="0"/>
                </a:endParaRPr>
              </a:p>
            </p:txBody>
          </p:sp>
        </p:grpSp>
        <p:sp>
          <p:nvSpPr>
            <p:cNvPr id="41" name="TextBox 40">
              <a:extLst>
                <a:ext uri="{FF2B5EF4-FFF2-40B4-BE49-F238E27FC236}">
                  <a16:creationId xmlns:a16="http://schemas.microsoft.com/office/drawing/2014/main" id="{A2545A9B-E291-46D4-AE16-51D0775D59D5}"/>
                </a:ext>
              </a:extLst>
            </p:cNvPr>
            <p:cNvSpPr txBox="1"/>
            <p:nvPr/>
          </p:nvSpPr>
          <p:spPr>
            <a:xfrm>
              <a:off x="2059472" y="511805"/>
              <a:ext cx="6637514" cy="584775"/>
            </a:xfrm>
            <a:prstGeom prst="rect">
              <a:avLst/>
            </a:prstGeom>
            <a:noFill/>
          </p:spPr>
          <p:txBody>
            <a:bodyPr wrap="square" rtlCol="0">
              <a:spAutoFit/>
            </a:bodyPr>
            <a:lstStyle/>
            <a:p>
              <a:r>
                <a:rPr lang="vi-VN" sz="3200">
                  <a:latin typeface="Arial" panose="020B0604020202020204" pitchFamily="34" charset="0"/>
                  <a:cs typeface="Arial" panose="020B0604020202020204" pitchFamily="34" charset="0"/>
                </a:rPr>
                <a:t>Xem hình rồi nói (theo mẫu):</a:t>
              </a:r>
              <a:endParaRPr lang="vi-VN" sz="3200" dirty="0">
                <a:latin typeface="Arial" panose="020B0604020202020204" pitchFamily="34" charset="0"/>
                <a:cs typeface="Arial" panose="020B0604020202020204" pitchFamily="34" charset="0"/>
              </a:endParaRPr>
            </a:p>
          </p:txBody>
        </p:sp>
      </p:grpSp>
      <p:cxnSp>
        <p:nvCxnSpPr>
          <p:cNvPr id="44" name="Straight Connector 43">
            <a:extLst>
              <a:ext uri="{FF2B5EF4-FFF2-40B4-BE49-F238E27FC236}">
                <a16:creationId xmlns:a16="http://schemas.microsoft.com/office/drawing/2014/main" id="{5698F0A9-8E4A-4904-B6C0-79C9CDF5EBE6}"/>
              </a:ext>
            </a:extLst>
          </p:cNvPr>
          <p:cNvCxnSpPr>
            <a:cxnSpLocks/>
          </p:cNvCxnSpPr>
          <p:nvPr/>
        </p:nvCxnSpPr>
        <p:spPr>
          <a:xfrm flipV="1">
            <a:off x="2461281" y="832545"/>
            <a:ext cx="5504808" cy="20233"/>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20" name="Group 19">
            <a:extLst>
              <a:ext uri="{FF2B5EF4-FFF2-40B4-BE49-F238E27FC236}">
                <a16:creationId xmlns:a16="http://schemas.microsoft.com/office/drawing/2014/main" id="{B33230FD-6256-4048-91F4-9823B62E2277}"/>
              </a:ext>
            </a:extLst>
          </p:cNvPr>
          <p:cNvGrpSpPr/>
          <p:nvPr/>
        </p:nvGrpSpPr>
        <p:grpSpPr>
          <a:xfrm>
            <a:off x="5620549" y="2252325"/>
            <a:ext cx="1573369" cy="1515762"/>
            <a:chOff x="233863" y="1769223"/>
            <a:chExt cx="1573369" cy="1515762"/>
          </a:xfrm>
        </p:grpSpPr>
        <p:sp>
          <p:nvSpPr>
            <p:cNvPr id="46" name="Rectangle 45">
              <a:extLst>
                <a:ext uri="{FF2B5EF4-FFF2-40B4-BE49-F238E27FC236}">
                  <a16:creationId xmlns:a16="http://schemas.microsoft.com/office/drawing/2014/main" id="{B90EB734-9D96-4ED7-9535-0B10F6407725}"/>
                </a:ext>
              </a:extLst>
            </p:cNvPr>
            <p:cNvSpPr/>
            <p:nvPr/>
          </p:nvSpPr>
          <p:spPr>
            <a:xfrm>
              <a:off x="233863" y="1769223"/>
              <a:ext cx="1573369" cy="1515762"/>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a:extLst>
                <a:ext uri="{FF2B5EF4-FFF2-40B4-BE49-F238E27FC236}">
                  <a16:creationId xmlns:a16="http://schemas.microsoft.com/office/drawing/2014/main" id="{32C524D2-BDB0-45DC-BC92-3B8C4BBC7E98}"/>
                </a:ext>
              </a:extLst>
            </p:cNvPr>
            <p:cNvSpPr/>
            <p:nvPr/>
          </p:nvSpPr>
          <p:spPr>
            <a:xfrm>
              <a:off x="388167" y="1982580"/>
              <a:ext cx="411474" cy="42671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Oval 47">
              <a:extLst>
                <a:ext uri="{FF2B5EF4-FFF2-40B4-BE49-F238E27FC236}">
                  <a16:creationId xmlns:a16="http://schemas.microsoft.com/office/drawing/2014/main" id="{266323D1-F3A5-4721-90FA-1D4689D43E70}"/>
                </a:ext>
              </a:extLst>
            </p:cNvPr>
            <p:cNvSpPr/>
            <p:nvPr/>
          </p:nvSpPr>
          <p:spPr>
            <a:xfrm>
              <a:off x="388167" y="2742973"/>
              <a:ext cx="411474" cy="42671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Oval 48">
              <a:extLst>
                <a:ext uri="{FF2B5EF4-FFF2-40B4-BE49-F238E27FC236}">
                  <a16:creationId xmlns:a16="http://schemas.microsoft.com/office/drawing/2014/main" id="{5FAB2E28-CF3C-497C-9A22-491F441B8577}"/>
                </a:ext>
              </a:extLst>
            </p:cNvPr>
            <p:cNvSpPr/>
            <p:nvPr/>
          </p:nvSpPr>
          <p:spPr>
            <a:xfrm>
              <a:off x="1211149" y="1982580"/>
              <a:ext cx="411474" cy="42671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Oval 49">
              <a:extLst>
                <a:ext uri="{FF2B5EF4-FFF2-40B4-BE49-F238E27FC236}">
                  <a16:creationId xmlns:a16="http://schemas.microsoft.com/office/drawing/2014/main" id="{38F9E71C-E15A-4641-B378-12A8EF83043F}"/>
                </a:ext>
              </a:extLst>
            </p:cNvPr>
            <p:cNvSpPr/>
            <p:nvPr/>
          </p:nvSpPr>
          <p:spPr>
            <a:xfrm>
              <a:off x="1211149" y="2742973"/>
              <a:ext cx="411474" cy="42671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Oval 50">
              <a:extLst>
                <a:ext uri="{FF2B5EF4-FFF2-40B4-BE49-F238E27FC236}">
                  <a16:creationId xmlns:a16="http://schemas.microsoft.com/office/drawing/2014/main" id="{AAD8BD1B-0F15-4869-8DE5-50B6BB5CDD87}"/>
                </a:ext>
              </a:extLst>
            </p:cNvPr>
            <p:cNvSpPr/>
            <p:nvPr/>
          </p:nvSpPr>
          <p:spPr>
            <a:xfrm>
              <a:off x="799641" y="2362777"/>
              <a:ext cx="411474" cy="42671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2" name="Group 51">
            <a:extLst>
              <a:ext uri="{FF2B5EF4-FFF2-40B4-BE49-F238E27FC236}">
                <a16:creationId xmlns:a16="http://schemas.microsoft.com/office/drawing/2014/main" id="{19B6A29D-1572-4615-B9B9-CC8FA930D0AC}"/>
              </a:ext>
            </a:extLst>
          </p:cNvPr>
          <p:cNvGrpSpPr/>
          <p:nvPr/>
        </p:nvGrpSpPr>
        <p:grpSpPr>
          <a:xfrm>
            <a:off x="3358902" y="2252325"/>
            <a:ext cx="1573369" cy="1515762"/>
            <a:chOff x="233863" y="1769223"/>
            <a:chExt cx="1573369" cy="1515762"/>
          </a:xfrm>
        </p:grpSpPr>
        <p:sp>
          <p:nvSpPr>
            <p:cNvPr id="53" name="Rectangle 52">
              <a:extLst>
                <a:ext uri="{FF2B5EF4-FFF2-40B4-BE49-F238E27FC236}">
                  <a16:creationId xmlns:a16="http://schemas.microsoft.com/office/drawing/2014/main" id="{C9C3DEDB-6971-4CBD-907F-083DDF24CB79}"/>
                </a:ext>
              </a:extLst>
            </p:cNvPr>
            <p:cNvSpPr/>
            <p:nvPr/>
          </p:nvSpPr>
          <p:spPr>
            <a:xfrm>
              <a:off x="233863" y="1769223"/>
              <a:ext cx="1573369" cy="1515762"/>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Oval 53">
              <a:extLst>
                <a:ext uri="{FF2B5EF4-FFF2-40B4-BE49-F238E27FC236}">
                  <a16:creationId xmlns:a16="http://schemas.microsoft.com/office/drawing/2014/main" id="{474B158F-7FAE-4389-9FF4-8F1ACE1B7042}"/>
                </a:ext>
              </a:extLst>
            </p:cNvPr>
            <p:cNvSpPr/>
            <p:nvPr/>
          </p:nvSpPr>
          <p:spPr>
            <a:xfrm>
              <a:off x="388167" y="1982580"/>
              <a:ext cx="411474" cy="42671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Oval 54">
              <a:extLst>
                <a:ext uri="{FF2B5EF4-FFF2-40B4-BE49-F238E27FC236}">
                  <a16:creationId xmlns:a16="http://schemas.microsoft.com/office/drawing/2014/main" id="{8D4DE917-0213-4197-8741-F52562E2AF4C}"/>
                </a:ext>
              </a:extLst>
            </p:cNvPr>
            <p:cNvSpPr/>
            <p:nvPr/>
          </p:nvSpPr>
          <p:spPr>
            <a:xfrm>
              <a:off x="388167" y="2742973"/>
              <a:ext cx="411474" cy="42671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Oval 55">
              <a:extLst>
                <a:ext uri="{FF2B5EF4-FFF2-40B4-BE49-F238E27FC236}">
                  <a16:creationId xmlns:a16="http://schemas.microsoft.com/office/drawing/2014/main" id="{C113D83D-C23E-4AB0-BB9E-86A569FA926A}"/>
                </a:ext>
              </a:extLst>
            </p:cNvPr>
            <p:cNvSpPr/>
            <p:nvPr/>
          </p:nvSpPr>
          <p:spPr>
            <a:xfrm>
              <a:off x="1211149" y="1982580"/>
              <a:ext cx="411474" cy="42671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Oval 56">
              <a:extLst>
                <a:ext uri="{FF2B5EF4-FFF2-40B4-BE49-F238E27FC236}">
                  <a16:creationId xmlns:a16="http://schemas.microsoft.com/office/drawing/2014/main" id="{F78A2570-91A1-41ED-A291-40C1394A5D96}"/>
                </a:ext>
              </a:extLst>
            </p:cNvPr>
            <p:cNvSpPr/>
            <p:nvPr/>
          </p:nvSpPr>
          <p:spPr>
            <a:xfrm>
              <a:off x="1211149" y="2742973"/>
              <a:ext cx="411474" cy="42671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57">
              <a:extLst>
                <a:ext uri="{FF2B5EF4-FFF2-40B4-BE49-F238E27FC236}">
                  <a16:creationId xmlns:a16="http://schemas.microsoft.com/office/drawing/2014/main" id="{33DC20BC-A999-4EE8-B8BC-820763EC2977}"/>
                </a:ext>
              </a:extLst>
            </p:cNvPr>
            <p:cNvSpPr/>
            <p:nvPr/>
          </p:nvSpPr>
          <p:spPr>
            <a:xfrm>
              <a:off x="799641" y="2362777"/>
              <a:ext cx="411474" cy="42671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9" name="Group 58">
            <a:extLst>
              <a:ext uri="{FF2B5EF4-FFF2-40B4-BE49-F238E27FC236}">
                <a16:creationId xmlns:a16="http://schemas.microsoft.com/office/drawing/2014/main" id="{3413A923-54EA-4EB1-9B4A-4CFC79D139D9}"/>
              </a:ext>
            </a:extLst>
          </p:cNvPr>
          <p:cNvGrpSpPr/>
          <p:nvPr/>
        </p:nvGrpSpPr>
        <p:grpSpPr>
          <a:xfrm>
            <a:off x="7882197" y="2245579"/>
            <a:ext cx="1573369" cy="1515762"/>
            <a:chOff x="233863" y="1769223"/>
            <a:chExt cx="1573369" cy="1515762"/>
          </a:xfrm>
        </p:grpSpPr>
        <p:sp>
          <p:nvSpPr>
            <p:cNvPr id="60" name="Rectangle 59">
              <a:extLst>
                <a:ext uri="{FF2B5EF4-FFF2-40B4-BE49-F238E27FC236}">
                  <a16:creationId xmlns:a16="http://schemas.microsoft.com/office/drawing/2014/main" id="{78FBB391-5009-442F-9F1E-6D63B99E323D}"/>
                </a:ext>
              </a:extLst>
            </p:cNvPr>
            <p:cNvSpPr/>
            <p:nvPr/>
          </p:nvSpPr>
          <p:spPr>
            <a:xfrm>
              <a:off x="233863" y="1769223"/>
              <a:ext cx="1573369" cy="1515762"/>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Oval 60">
              <a:extLst>
                <a:ext uri="{FF2B5EF4-FFF2-40B4-BE49-F238E27FC236}">
                  <a16:creationId xmlns:a16="http://schemas.microsoft.com/office/drawing/2014/main" id="{F8CEDE90-423A-4851-9788-020C7C1D896B}"/>
                </a:ext>
              </a:extLst>
            </p:cNvPr>
            <p:cNvSpPr/>
            <p:nvPr/>
          </p:nvSpPr>
          <p:spPr>
            <a:xfrm>
              <a:off x="388167" y="1982580"/>
              <a:ext cx="411474" cy="42671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Oval 61">
              <a:extLst>
                <a:ext uri="{FF2B5EF4-FFF2-40B4-BE49-F238E27FC236}">
                  <a16:creationId xmlns:a16="http://schemas.microsoft.com/office/drawing/2014/main" id="{EDAFB859-6226-442A-93CC-607DF49590F9}"/>
                </a:ext>
              </a:extLst>
            </p:cNvPr>
            <p:cNvSpPr/>
            <p:nvPr/>
          </p:nvSpPr>
          <p:spPr>
            <a:xfrm>
              <a:off x="388167" y="2742973"/>
              <a:ext cx="411474" cy="42671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Oval 62">
              <a:extLst>
                <a:ext uri="{FF2B5EF4-FFF2-40B4-BE49-F238E27FC236}">
                  <a16:creationId xmlns:a16="http://schemas.microsoft.com/office/drawing/2014/main" id="{C046B06C-49AD-41ED-A80D-E7144FC33AE2}"/>
                </a:ext>
              </a:extLst>
            </p:cNvPr>
            <p:cNvSpPr/>
            <p:nvPr/>
          </p:nvSpPr>
          <p:spPr>
            <a:xfrm>
              <a:off x="1211149" y="1982580"/>
              <a:ext cx="411474" cy="42671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Oval 63">
              <a:extLst>
                <a:ext uri="{FF2B5EF4-FFF2-40B4-BE49-F238E27FC236}">
                  <a16:creationId xmlns:a16="http://schemas.microsoft.com/office/drawing/2014/main" id="{0D61AF0A-D7D9-4E0C-BAD5-3DB8A6039E05}"/>
                </a:ext>
              </a:extLst>
            </p:cNvPr>
            <p:cNvSpPr/>
            <p:nvPr/>
          </p:nvSpPr>
          <p:spPr>
            <a:xfrm>
              <a:off x="1211149" y="2742973"/>
              <a:ext cx="411474" cy="42671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Oval 64">
              <a:extLst>
                <a:ext uri="{FF2B5EF4-FFF2-40B4-BE49-F238E27FC236}">
                  <a16:creationId xmlns:a16="http://schemas.microsoft.com/office/drawing/2014/main" id="{EFECE059-CF4D-4F0E-8FCE-78D8901F1CF3}"/>
                </a:ext>
              </a:extLst>
            </p:cNvPr>
            <p:cNvSpPr/>
            <p:nvPr/>
          </p:nvSpPr>
          <p:spPr>
            <a:xfrm>
              <a:off x="799641" y="2362777"/>
              <a:ext cx="411474" cy="42671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6" name="TextBox 65">
            <a:extLst>
              <a:ext uri="{FF2B5EF4-FFF2-40B4-BE49-F238E27FC236}">
                <a16:creationId xmlns:a16="http://schemas.microsoft.com/office/drawing/2014/main" id="{77350978-DBBA-4338-B918-AF28CEF93F6F}"/>
              </a:ext>
            </a:extLst>
          </p:cNvPr>
          <p:cNvSpPr txBox="1"/>
          <p:nvPr/>
        </p:nvSpPr>
        <p:spPr>
          <a:xfrm>
            <a:off x="3073063" y="4364959"/>
            <a:ext cx="3936246" cy="646331"/>
          </a:xfrm>
          <a:prstGeom prst="rect">
            <a:avLst/>
          </a:prstGeom>
          <a:noFill/>
        </p:spPr>
        <p:txBody>
          <a:bodyPr wrap="square" rtlCol="0">
            <a:spAutoFit/>
          </a:bodyPr>
          <a:lstStyle/>
          <a:p>
            <a:r>
              <a:rPr lang="en-US" sz="3600" dirty="0">
                <a:latin typeface="Arial" panose="020B0604020202020204" pitchFamily="34" charset="0"/>
                <a:cs typeface="Arial" panose="020B0604020202020204" pitchFamily="34" charset="0"/>
              </a:rPr>
              <a:t>5 </a:t>
            </a:r>
            <a:r>
              <a:rPr lang="en-US" sz="3600" dirty="0" err="1">
                <a:latin typeface="Arial" panose="020B0604020202020204" pitchFamily="34" charset="0"/>
                <a:cs typeface="Arial" panose="020B0604020202020204" pitchFamily="34" charset="0"/>
              </a:rPr>
              <a:t>được</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lấy</a:t>
            </a:r>
            <a:r>
              <a:rPr lang="en-US" sz="3600" dirty="0">
                <a:latin typeface="Arial" panose="020B0604020202020204" pitchFamily="34" charset="0"/>
                <a:cs typeface="Arial" panose="020B0604020202020204" pitchFamily="34" charset="0"/>
              </a:rPr>
              <a:t> 3 </a:t>
            </a:r>
            <a:r>
              <a:rPr lang="en-US" sz="3600" dirty="0" err="1">
                <a:latin typeface="Arial" panose="020B0604020202020204" pitchFamily="34" charset="0"/>
                <a:cs typeface="Arial" panose="020B0604020202020204" pitchFamily="34" charset="0"/>
              </a:rPr>
              <a:t>lần</a:t>
            </a:r>
            <a:endParaRPr lang="en-US" sz="3600" dirty="0">
              <a:latin typeface="Arial" panose="020B0604020202020204" pitchFamily="34" charset="0"/>
              <a:cs typeface="Arial" panose="020B0604020202020204" pitchFamily="34" charset="0"/>
            </a:endParaRPr>
          </a:p>
        </p:txBody>
      </p:sp>
      <p:sp>
        <p:nvSpPr>
          <p:cNvPr id="67" name="TextBox 66">
            <a:extLst>
              <a:ext uri="{FF2B5EF4-FFF2-40B4-BE49-F238E27FC236}">
                <a16:creationId xmlns:a16="http://schemas.microsoft.com/office/drawing/2014/main" id="{A7882F61-32C9-4FFC-A7D4-25435578FAA4}"/>
              </a:ext>
            </a:extLst>
          </p:cNvPr>
          <p:cNvSpPr txBox="1"/>
          <p:nvPr/>
        </p:nvSpPr>
        <p:spPr>
          <a:xfrm>
            <a:off x="3102154" y="5284996"/>
            <a:ext cx="3076984" cy="646331"/>
          </a:xfrm>
          <a:prstGeom prst="rect">
            <a:avLst/>
          </a:prstGeom>
          <a:noFill/>
        </p:spPr>
        <p:txBody>
          <a:bodyPr wrap="square" rtlCol="0">
            <a:spAutoFit/>
          </a:bodyPr>
          <a:lstStyle/>
          <a:p>
            <a:r>
              <a:rPr lang="vi-VN" sz="3600" dirty="0">
                <a:latin typeface="Arial" panose="020B0604020202020204" pitchFamily="34" charset="0"/>
                <a:cs typeface="Arial" panose="020B0604020202020204" pitchFamily="34" charset="0"/>
              </a:rPr>
              <a:t>5 x 3 = 15</a:t>
            </a:r>
            <a:endParaRPr lang="en-US" sz="3600" b="1" dirty="0">
              <a:solidFill>
                <a:srgbClr val="FF0000"/>
              </a:solidFill>
              <a:latin typeface="Arial" panose="020B0604020202020204" pitchFamily="34" charset="0"/>
              <a:cs typeface="Arial" panose="020B0604020202020204" pitchFamily="34" charset="0"/>
            </a:endParaRPr>
          </a:p>
        </p:txBody>
      </p:sp>
      <p:sp>
        <p:nvSpPr>
          <p:cNvPr id="32" name="TextBox 31">
            <a:extLst>
              <a:ext uri="{FF2B5EF4-FFF2-40B4-BE49-F238E27FC236}">
                <a16:creationId xmlns:a16="http://schemas.microsoft.com/office/drawing/2014/main" id="{76A0065C-8B36-472A-8AF3-DDB4920C7C13}"/>
              </a:ext>
            </a:extLst>
          </p:cNvPr>
          <p:cNvSpPr txBox="1"/>
          <p:nvPr/>
        </p:nvSpPr>
        <p:spPr>
          <a:xfrm>
            <a:off x="1583787" y="1731706"/>
            <a:ext cx="1407324" cy="584775"/>
          </a:xfrm>
          <a:prstGeom prst="rect">
            <a:avLst/>
          </a:prstGeom>
          <a:noFill/>
        </p:spPr>
        <p:txBody>
          <a:bodyPr wrap="square" rtlCol="0">
            <a:spAutoFit/>
          </a:bodyPr>
          <a:lstStyle/>
          <a:p>
            <a:r>
              <a:rPr lang="en-US" sz="3200" i="1">
                <a:latin typeface="Arial" panose="020B0604020202020204" pitchFamily="34" charset="0"/>
                <a:cs typeface="Arial" panose="020B0604020202020204" pitchFamily="34" charset="0"/>
              </a:rPr>
              <a:t>Mẫu:</a:t>
            </a:r>
          </a:p>
        </p:txBody>
      </p:sp>
    </p:spTree>
    <p:extLst>
      <p:ext uri="{BB962C8B-B14F-4D97-AF65-F5344CB8AC3E}">
        <p14:creationId xmlns:p14="http://schemas.microsoft.com/office/powerpoint/2010/main" val="15726843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4414"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16" presetClass="entr" presetSubtype="21" fill="hold" nodeType="click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barn(inVertical)">
                                      <p:cBhvr>
                                        <p:cTn id="11" dur="500"/>
                                        <p:tgtEl>
                                          <p:spTgt spid="36"/>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44"/>
                                        </p:tgtEl>
                                        <p:attrNameLst>
                                          <p:attrName>style.visibility</p:attrName>
                                        </p:attrNameLst>
                                      </p:cBhvr>
                                      <p:to>
                                        <p:strVal val="visible"/>
                                      </p:to>
                                    </p:set>
                                    <p:animEffect transition="in" filter="wipe(left)">
                                      <p:cBhvr>
                                        <p:cTn id="16" dur="500"/>
                                        <p:tgtEl>
                                          <p:spTgt spid="44"/>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32"/>
                                        </p:tgtEl>
                                        <p:attrNameLst>
                                          <p:attrName>style.visibility</p:attrName>
                                        </p:attrNameLst>
                                      </p:cBhvr>
                                      <p:to>
                                        <p:strVal val="visible"/>
                                      </p:to>
                                    </p:set>
                                    <p:anim calcmode="lin" valueType="num">
                                      <p:cBhvr additive="base">
                                        <p:cTn id="21" dur="500" fill="hold"/>
                                        <p:tgtEl>
                                          <p:spTgt spid="32"/>
                                        </p:tgtEl>
                                        <p:attrNameLst>
                                          <p:attrName>ppt_x</p:attrName>
                                        </p:attrNameLst>
                                      </p:cBhvr>
                                      <p:tavLst>
                                        <p:tav tm="0">
                                          <p:val>
                                            <p:strVal val="#ppt_x"/>
                                          </p:val>
                                        </p:tav>
                                        <p:tav tm="100000">
                                          <p:val>
                                            <p:strVal val="#ppt_x"/>
                                          </p:val>
                                        </p:tav>
                                      </p:tavLst>
                                    </p:anim>
                                    <p:anim calcmode="lin" valueType="num">
                                      <p:cBhvr additive="base">
                                        <p:cTn id="22" dur="500" fill="hold"/>
                                        <p:tgtEl>
                                          <p:spTgt spid="32"/>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52"/>
                                        </p:tgtEl>
                                        <p:attrNameLst>
                                          <p:attrName>style.visibility</p:attrName>
                                        </p:attrNameLst>
                                      </p:cBhvr>
                                      <p:to>
                                        <p:strVal val="visible"/>
                                      </p:to>
                                    </p:set>
                                    <p:anim calcmode="lin" valueType="num">
                                      <p:cBhvr additive="base">
                                        <p:cTn id="25" dur="500" fill="hold"/>
                                        <p:tgtEl>
                                          <p:spTgt spid="52"/>
                                        </p:tgtEl>
                                        <p:attrNameLst>
                                          <p:attrName>ppt_x</p:attrName>
                                        </p:attrNameLst>
                                      </p:cBhvr>
                                      <p:tavLst>
                                        <p:tav tm="0">
                                          <p:val>
                                            <p:strVal val="#ppt_x"/>
                                          </p:val>
                                        </p:tav>
                                        <p:tav tm="100000">
                                          <p:val>
                                            <p:strVal val="#ppt_x"/>
                                          </p:val>
                                        </p:tav>
                                      </p:tavLst>
                                    </p:anim>
                                    <p:anim calcmode="lin" valueType="num">
                                      <p:cBhvr additive="base">
                                        <p:cTn id="26" dur="500" fill="hold"/>
                                        <p:tgtEl>
                                          <p:spTgt spid="52"/>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additive="base">
                                        <p:cTn id="29" dur="500" fill="hold"/>
                                        <p:tgtEl>
                                          <p:spTgt spid="20"/>
                                        </p:tgtEl>
                                        <p:attrNameLst>
                                          <p:attrName>ppt_x</p:attrName>
                                        </p:attrNameLst>
                                      </p:cBhvr>
                                      <p:tavLst>
                                        <p:tav tm="0">
                                          <p:val>
                                            <p:strVal val="#ppt_x"/>
                                          </p:val>
                                        </p:tav>
                                        <p:tav tm="100000">
                                          <p:val>
                                            <p:strVal val="#ppt_x"/>
                                          </p:val>
                                        </p:tav>
                                      </p:tavLst>
                                    </p:anim>
                                    <p:anim calcmode="lin" valueType="num">
                                      <p:cBhvr additive="base">
                                        <p:cTn id="30" dur="500" fill="hold"/>
                                        <p:tgtEl>
                                          <p:spTgt spid="20"/>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59"/>
                                        </p:tgtEl>
                                        <p:attrNameLst>
                                          <p:attrName>style.visibility</p:attrName>
                                        </p:attrNameLst>
                                      </p:cBhvr>
                                      <p:to>
                                        <p:strVal val="visible"/>
                                      </p:to>
                                    </p:set>
                                    <p:anim calcmode="lin" valueType="num">
                                      <p:cBhvr additive="base">
                                        <p:cTn id="33" dur="500" fill="hold"/>
                                        <p:tgtEl>
                                          <p:spTgt spid="59"/>
                                        </p:tgtEl>
                                        <p:attrNameLst>
                                          <p:attrName>ppt_x</p:attrName>
                                        </p:attrNameLst>
                                      </p:cBhvr>
                                      <p:tavLst>
                                        <p:tav tm="0">
                                          <p:val>
                                            <p:strVal val="#ppt_x"/>
                                          </p:val>
                                        </p:tav>
                                        <p:tav tm="100000">
                                          <p:val>
                                            <p:strVal val="#ppt_x"/>
                                          </p:val>
                                        </p:tav>
                                      </p:tavLst>
                                    </p:anim>
                                    <p:anim calcmode="lin" valueType="num">
                                      <p:cBhvr additive="base">
                                        <p:cTn id="34" dur="500" fill="hold"/>
                                        <p:tgtEl>
                                          <p:spTgt spid="59"/>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66"/>
                                        </p:tgtEl>
                                        <p:attrNameLst>
                                          <p:attrName>style.visibility</p:attrName>
                                        </p:attrNameLst>
                                      </p:cBhvr>
                                      <p:to>
                                        <p:strVal val="visible"/>
                                      </p:to>
                                    </p:set>
                                    <p:animEffect transition="in" filter="wipe(left)">
                                      <p:cBhvr>
                                        <p:cTn id="39" dur="500"/>
                                        <p:tgtEl>
                                          <p:spTgt spid="66"/>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67"/>
                                        </p:tgtEl>
                                        <p:attrNameLst>
                                          <p:attrName>style.visibility</p:attrName>
                                        </p:attrNameLst>
                                      </p:cBhvr>
                                      <p:to>
                                        <p:strVal val="visible"/>
                                      </p:to>
                                    </p:set>
                                    <p:animEffect transition="in" filter="wipe(left)">
                                      <p:cBhvr>
                                        <p:cTn id="44"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45" fill="hold" display="0">
                  <p:stCondLst>
                    <p:cond delay="indefinite"/>
                  </p:stCondLst>
                  <p:endCondLst>
                    <p:cond evt="onStopAudio" delay="0">
                      <p:tgtEl>
                        <p:sldTgt/>
                      </p:tgtEl>
                    </p:cond>
                  </p:endCondLst>
                </p:cTn>
                <p:tgtEl>
                  <p:spTgt spid="2"/>
                </p:tgtEl>
              </p:cMediaNode>
            </p:audio>
          </p:childTnLst>
        </p:cTn>
      </p:par>
    </p:tnLst>
    <p:bldLst>
      <p:bldP spid="66" grpId="0"/>
      <p:bldP spid="67" grpId="0"/>
      <p:bldP spid="32"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38" name="Group 37">
            <a:extLst>
              <a:ext uri="{FF2B5EF4-FFF2-40B4-BE49-F238E27FC236}">
                <a16:creationId xmlns:a16="http://schemas.microsoft.com/office/drawing/2014/main" id="{8D7EEE7B-F82B-4116-ADF4-F829A5D3134F}"/>
              </a:ext>
            </a:extLst>
          </p:cNvPr>
          <p:cNvGrpSpPr/>
          <p:nvPr/>
        </p:nvGrpSpPr>
        <p:grpSpPr>
          <a:xfrm>
            <a:off x="4133962" y="2501546"/>
            <a:ext cx="1008112" cy="1064657"/>
            <a:chOff x="233863" y="1769223"/>
            <a:chExt cx="1573369" cy="1515762"/>
          </a:xfrm>
        </p:grpSpPr>
        <p:sp>
          <p:nvSpPr>
            <p:cNvPr id="40" name="Rectangle 39">
              <a:extLst>
                <a:ext uri="{FF2B5EF4-FFF2-40B4-BE49-F238E27FC236}">
                  <a16:creationId xmlns:a16="http://schemas.microsoft.com/office/drawing/2014/main" id="{1B67C74D-3277-453A-9A42-73084475F845}"/>
                </a:ext>
              </a:extLst>
            </p:cNvPr>
            <p:cNvSpPr/>
            <p:nvPr/>
          </p:nvSpPr>
          <p:spPr>
            <a:xfrm>
              <a:off x="233863" y="1769223"/>
              <a:ext cx="1573369" cy="1515762"/>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a:extLst>
                <a:ext uri="{FF2B5EF4-FFF2-40B4-BE49-F238E27FC236}">
                  <a16:creationId xmlns:a16="http://schemas.microsoft.com/office/drawing/2014/main" id="{C95DCCFD-DF70-4762-BB36-EE60D2B0D461}"/>
                </a:ext>
              </a:extLst>
            </p:cNvPr>
            <p:cNvSpPr/>
            <p:nvPr/>
          </p:nvSpPr>
          <p:spPr>
            <a:xfrm>
              <a:off x="388167" y="1982580"/>
              <a:ext cx="411474" cy="42671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a:extLst>
                <a:ext uri="{FF2B5EF4-FFF2-40B4-BE49-F238E27FC236}">
                  <a16:creationId xmlns:a16="http://schemas.microsoft.com/office/drawing/2014/main" id="{03627182-8606-46D0-8812-7AAB8CAFA6C0}"/>
                </a:ext>
              </a:extLst>
            </p:cNvPr>
            <p:cNvSpPr/>
            <p:nvPr/>
          </p:nvSpPr>
          <p:spPr>
            <a:xfrm>
              <a:off x="388167" y="2742973"/>
              <a:ext cx="411474" cy="42671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a:extLst>
                <a:ext uri="{FF2B5EF4-FFF2-40B4-BE49-F238E27FC236}">
                  <a16:creationId xmlns:a16="http://schemas.microsoft.com/office/drawing/2014/main" id="{25DAC80D-5B38-444F-9B4F-008313DC6012}"/>
                </a:ext>
              </a:extLst>
            </p:cNvPr>
            <p:cNvSpPr/>
            <p:nvPr/>
          </p:nvSpPr>
          <p:spPr>
            <a:xfrm>
              <a:off x="1211149" y="1982580"/>
              <a:ext cx="411474" cy="42671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a:extLst>
                <a:ext uri="{FF2B5EF4-FFF2-40B4-BE49-F238E27FC236}">
                  <a16:creationId xmlns:a16="http://schemas.microsoft.com/office/drawing/2014/main" id="{9F9939B0-DB88-466F-8847-DFA17993B691}"/>
                </a:ext>
              </a:extLst>
            </p:cNvPr>
            <p:cNvSpPr/>
            <p:nvPr/>
          </p:nvSpPr>
          <p:spPr>
            <a:xfrm>
              <a:off x="1211149" y="2742973"/>
              <a:ext cx="411474" cy="42671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6" name="Group 45">
            <a:extLst>
              <a:ext uri="{FF2B5EF4-FFF2-40B4-BE49-F238E27FC236}">
                <a16:creationId xmlns:a16="http://schemas.microsoft.com/office/drawing/2014/main" id="{7BB9DE20-C52B-4325-9CFC-13379315F5B2}"/>
              </a:ext>
            </a:extLst>
          </p:cNvPr>
          <p:cNvGrpSpPr/>
          <p:nvPr/>
        </p:nvGrpSpPr>
        <p:grpSpPr>
          <a:xfrm>
            <a:off x="2957466" y="2501546"/>
            <a:ext cx="1008112" cy="1064657"/>
            <a:chOff x="233863" y="1769223"/>
            <a:chExt cx="1573369" cy="1515762"/>
          </a:xfrm>
        </p:grpSpPr>
        <p:sp>
          <p:nvSpPr>
            <p:cNvPr id="47" name="Rectangle 46">
              <a:extLst>
                <a:ext uri="{FF2B5EF4-FFF2-40B4-BE49-F238E27FC236}">
                  <a16:creationId xmlns:a16="http://schemas.microsoft.com/office/drawing/2014/main" id="{4A5229D2-429D-4D62-A69A-837D7FF3EAB1}"/>
                </a:ext>
              </a:extLst>
            </p:cNvPr>
            <p:cNvSpPr/>
            <p:nvPr/>
          </p:nvSpPr>
          <p:spPr>
            <a:xfrm>
              <a:off x="233863" y="1769223"/>
              <a:ext cx="1573369" cy="1515762"/>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Oval 47">
              <a:extLst>
                <a:ext uri="{FF2B5EF4-FFF2-40B4-BE49-F238E27FC236}">
                  <a16:creationId xmlns:a16="http://schemas.microsoft.com/office/drawing/2014/main" id="{0F4D96FF-9681-4A75-BD92-34D8C26484FC}"/>
                </a:ext>
              </a:extLst>
            </p:cNvPr>
            <p:cNvSpPr/>
            <p:nvPr/>
          </p:nvSpPr>
          <p:spPr>
            <a:xfrm>
              <a:off x="388167" y="1982580"/>
              <a:ext cx="411474" cy="42671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Oval 48">
              <a:extLst>
                <a:ext uri="{FF2B5EF4-FFF2-40B4-BE49-F238E27FC236}">
                  <a16:creationId xmlns:a16="http://schemas.microsoft.com/office/drawing/2014/main" id="{A6863E9C-CC5F-48D2-99BB-047124EBCB1C}"/>
                </a:ext>
              </a:extLst>
            </p:cNvPr>
            <p:cNvSpPr/>
            <p:nvPr/>
          </p:nvSpPr>
          <p:spPr>
            <a:xfrm>
              <a:off x="388167" y="2742973"/>
              <a:ext cx="411474" cy="42671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Oval 49">
              <a:extLst>
                <a:ext uri="{FF2B5EF4-FFF2-40B4-BE49-F238E27FC236}">
                  <a16:creationId xmlns:a16="http://schemas.microsoft.com/office/drawing/2014/main" id="{C48B2599-E145-45BB-890F-4D7600AE3A20}"/>
                </a:ext>
              </a:extLst>
            </p:cNvPr>
            <p:cNvSpPr/>
            <p:nvPr/>
          </p:nvSpPr>
          <p:spPr>
            <a:xfrm>
              <a:off x="1211149" y="1982580"/>
              <a:ext cx="411474" cy="42671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Oval 50">
              <a:extLst>
                <a:ext uri="{FF2B5EF4-FFF2-40B4-BE49-F238E27FC236}">
                  <a16:creationId xmlns:a16="http://schemas.microsoft.com/office/drawing/2014/main" id="{43AE56E7-1C05-405A-8BCB-B6769040FFCF}"/>
                </a:ext>
              </a:extLst>
            </p:cNvPr>
            <p:cNvSpPr/>
            <p:nvPr/>
          </p:nvSpPr>
          <p:spPr>
            <a:xfrm>
              <a:off x="1211149" y="2742973"/>
              <a:ext cx="411474" cy="42671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2" name="Group 51">
            <a:extLst>
              <a:ext uri="{FF2B5EF4-FFF2-40B4-BE49-F238E27FC236}">
                <a16:creationId xmlns:a16="http://schemas.microsoft.com/office/drawing/2014/main" id="{5AB987CF-AD0D-42D9-A199-1C04FA07A62E}"/>
              </a:ext>
            </a:extLst>
          </p:cNvPr>
          <p:cNvGrpSpPr/>
          <p:nvPr/>
        </p:nvGrpSpPr>
        <p:grpSpPr>
          <a:xfrm>
            <a:off x="1780970" y="2501546"/>
            <a:ext cx="1008112" cy="1064657"/>
            <a:chOff x="233863" y="1769223"/>
            <a:chExt cx="1573369" cy="1515762"/>
          </a:xfrm>
        </p:grpSpPr>
        <p:sp>
          <p:nvSpPr>
            <p:cNvPr id="53" name="Rectangle 52">
              <a:extLst>
                <a:ext uri="{FF2B5EF4-FFF2-40B4-BE49-F238E27FC236}">
                  <a16:creationId xmlns:a16="http://schemas.microsoft.com/office/drawing/2014/main" id="{787A5D92-932E-48BD-80EE-9215DD091676}"/>
                </a:ext>
              </a:extLst>
            </p:cNvPr>
            <p:cNvSpPr/>
            <p:nvPr/>
          </p:nvSpPr>
          <p:spPr>
            <a:xfrm>
              <a:off x="233863" y="1769223"/>
              <a:ext cx="1573369" cy="1515762"/>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Oval 53">
              <a:extLst>
                <a:ext uri="{FF2B5EF4-FFF2-40B4-BE49-F238E27FC236}">
                  <a16:creationId xmlns:a16="http://schemas.microsoft.com/office/drawing/2014/main" id="{26D4404D-C32A-46F2-B6AA-C62D5E9C4FB4}"/>
                </a:ext>
              </a:extLst>
            </p:cNvPr>
            <p:cNvSpPr/>
            <p:nvPr/>
          </p:nvSpPr>
          <p:spPr>
            <a:xfrm>
              <a:off x="388167" y="1982580"/>
              <a:ext cx="411474" cy="42671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Oval 54">
              <a:extLst>
                <a:ext uri="{FF2B5EF4-FFF2-40B4-BE49-F238E27FC236}">
                  <a16:creationId xmlns:a16="http://schemas.microsoft.com/office/drawing/2014/main" id="{4D97B670-5A1C-4B3B-A5BF-767BE59B3D78}"/>
                </a:ext>
              </a:extLst>
            </p:cNvPr>
            <p:cNvSpPr/>
            <p:nvPr/>
          </p:nvSpPr>
          <p:spPr>
            <a:xfrm>
              <a:off x="388167" y="2742973"/>
              <a:ext cx="411474" cy="42671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Oval 55">
              <a:extLst>
                <a:ext uri="{FF2B5EF4-FFF2-40B4-BE49-F238E27FC236}">
                  <a16:creationId xmlns:a16="http://schemas.microsoft.com/office/drawing/2014/main" id="{3342C5B6-C564-48B9-9919-868C656A1D90}"/>
                </a:ext>
              </a:extLst>
            </p:cNvPr>
            <p:cNvSpPr/>
            <p:nvPr/>
          </p:nvSpPr>
          <p:spPr>
            <a:xfrm>
              <a:off x="1211149" y="1982580"/>
              <a:ext cx="411474" cy="42671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Oval 56">
              <a:extLst>
                <a:ext uri="{FF2B5EF4-FFF2-40B4-BE49-F238E27FC236}">
                  <a16:creationId xmlns:a16="http://schemas.microsoft.com/office/drawing/2014/main" id="{49FBEE5A-BCC3-4F7E-86E5-A8341C4FA4FC}"/>
                </a:ext>
              </a:extLst>
            </p:cNvPr>
            <p:cNvSpPr/>
            <p:nvPr/>
          </p:nvSpPr>
          <p:spPr>
            <a:xfrm>
              <a:off x="1211149" y="2742973"/>
              <a:ext cx="411474" cy="42671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8" name="Group 57">
            <a:extLst>
              <a:ext uri="{FF2B5EF4-FFF2-40B4-BE49-F238E27FC236}">
                <a16:creationId xmlns:a16="http://schemas.microsoft.com/office/drawing/2014/main" id="{66FB16B2-B07A-4F4F-8640-979DDA401847}"/>
              </a:ext>
            </a:extLst>
          </p:cNvPr>
          <p:cNvGrpSpPr/>
          <p:nvPr/>
        </p:nvGrpSpPr>
        <p:grpSpPr>
          <a:xfrm>
            <a:off x="5310459" y="2501546"/>
            <a:ext cx="1008112" cy="1064657"/>
            <a:chOff x="233863" y="1769223"/>
            <a:chExt cx="1573369" cy="1515762"/>
          </a:xfrm>
        </p:grpSpPr>
        <p:sp>
          <p:nvSpPr>
            <p:cNvPr id="59" name="Rectangle 58">
              <a:extLst>
                <a:ext uri="{FF2B5EF4-FFF2-40B4-BE49-F238E27FC236}">
                  <a16:creationId xmlns:a16="http://schemas.microsoft.com/office/drawing/2014/main" id="{A4AE63F8-FC95-4126-AAC7-19FF5B9D8581}"/>
                </a:ext>
              </a:extLst>
            </p:cNvPr>
            <p:cNvSpPr/>
            <p:nvPr/>
          </p:nvSpPr>
          <p:spPr>
            <a:xfrm>
              <a:off x="233863" y="1769223"/>
              <a:ext cx="1573369" cy="1515762"/>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Oval 59">
              <a:extLst>
                <a:ext uri="{FF2B5EF4-FFF2-40B4-BE49-F238E27FC236}">
                  <a16:creationId xmlns:a16="http://schemas.microsoft.com/office/drawing/2014/main" id="{C6838855-F19E-4FB4-B6CB-3572B17FCB6A}"/>
                </a:ext>
              </a:extLst>
            </p:cNvPr>
            <p:cNvSpPr/>
            <p:nvPr/>
          </p:nvSpPr>
          <p:spPr>
            <a:xfrm>
              <a:off x="388167" y="1982580"/>
              <a:ext cx="411474" cy="42671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Oval 60">
              <a:extLst>
                <a:ext uri="{FF2B5EF4-FFF2-40B4-BE49-F238E27FC236}">
                  <a16:creationId xmlns:a16="http://schemas.microsoft.com/office/drawing/2014/main" id="{A2D970DC-339A-4B42-8192-806A9EB3513C}"/>
                </a:ext>
              </a:extLst>
            </p:cNvPr>
            <p:cNvSpPr/>
            <p:nvPr/>
          </p:nvSpPr>
          <p:spPr>
            <a:xfrm>
              <a:off x="388167" y="2742973"/>
              <a:ext cx="411474" cy="42671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Oval 61">
              <a:extLst>
                <a:ext uri="{FF2B5EF4-FFF2-40B4-BE49-F238E27FC236}">
                  <a16:creationId xmlns:a16="http://schemas.microsoft.com/office/drawing/2014/main" id="{20F45302-724E-4D4B-95E2-B1FEDC9EDC75}"/>
                </a:ext>
              </a:extLst>
            </p:cNvPr>
            <p:cNvSpPr/>
            <p:nvPr/>
          </p:nvSpPr>
          <p:spPr>
            <a:xfrm>
              <a:off x="1211149" y="1982580"/>
              <a:ext cx="411474" cy="42671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Oval 62">
              <a:extLst>
                <a:ext uri="{FF2B5EF4-FFF2-40B4-BE49-F238E27FC236}">
                  <a16:creationId xmlns:a16="http://schemas.microsoft.com/office/drawing/2014/main" id="{0FC6AB93-1613-4E20-BE19-E12FD5FF21E3}"/>
                </a:ext>
              </a:extLst>
            </p:cNvPr>
            <p:cNvSpPr/>
            <p:nvPr/>
          </p:nvSpPr>
          <p:spPr>
            <a:xfrm>
              <a:off x="1211149" y="2742973"/>
              <a:ext cx="411474" cy="42671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4" name="Group 63">
            <a:extLst>
              <a:ext uri="{FF2B5EF4-FFF2-40B4-BE49-F238E27FC236}">
                <a16:creationId xmlns:a16="http://schemas.microsoft.com/office/drawing/2014/main" id="{80858E76-5EE2-4241-9EA8-1622CEAF1A37}"/>
              </a:ext>
            </a:extLst>
          </p:cNvPr>
          <p:cNvGrpSpPr/>
          <p:nvPr/>
        </p:nvGrpSpPr>
        <p:grpSpPr>
          <a:xfrm>
            <a:off x="604474" y="2501546"/>
            <a:ext cx="1008112" cy="1064657"/>
            <a:chOff x="233863" y="1769223"/>
            <a:chExt cx="1573369" cy="1515762"/>
          </a:xfrm>
        </p:grpSpPr>
        <p:sp>
          <p:nvSpPr>
            <p:cNvPr id="65" name="Rectangle 64">
              <a:extLst>
                <a:ext uri="{FF2B5EF4-FFF2-40B4-BE49-F238E27FC236}">
                  <a16:creationId xmlns:a16="http://schemas.microsoft.com/office/drawing/2014/main" id="{8CCA4FFC-4D23-4CB8-9F17-1664C8D66C8E}"/>
                </a:ext>
              </a:extLst>
            </p:cNvPr>
            <p:cNvSpPr/>
            <p:nvPr/>
          </p:nvSpPr>
          <p:spPr>
            <a:xfrm>
              <a:off x="233863" y="1769223"/>
              <a:ext cx="1573369" cy="1515762"/>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Oval 65">
              <a:extLst>
                <a:ext uri="{FF2B5EF4-FFF2-40B4-BE49-F238E27FC236}">
                  <a16:creationId xmlns:a16="http://schemas.microsoft.com/office/drawing/2014/main" id="{F46B5D3F-1D84-45E2-BA07-977D081C527F}"/>
                </a:ext>
              </a:extLst>
            </p:cNvPr>
            <p:cNvSpPr/>
            <p:nvPr/>
          </p:nvSpPr>
          <p:spPr>
            <a:xfrm>
              <a:off x="388167" y="1982580"/>
              <a:ext cx="411474" cy="42671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Oval 66">
              <a:extLst>
                <a:ext uri="{FF2B5EF4-FFF2-40B4-BE49-F238E27FC236}">
                  <a16:creationId xmlns:a16="http://schemas.microsoft.com/office/drawing/2014/main" id="{F7F34E05-AFC3-4E77-ACB0-8B40C27CB0E2}"/>
                </a:ext>
              </a:extLst>
            </p:cNvPr>
            <p:cNvSpPr/>
            <p:nvPr/>
          </p:nvSpPr>
          <p:spPr>
            <a:xfrm>
              <a:off x="388167" y="2742973"/>
              <a:ext cx="411474" cy="42671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Oval 67">
              <a:extLst>
                <a:ext uri="{FF2B5EF4-FFF2-40B4-BE49-F238E27FC236}">
                  <a16:creationId xmlns:a16="http://schemas.microsoft.com/office/drawing/2014/main" id="{470406D0-48A3-49EA-A9E0-330DBD9EDB88}"/>
                </a:ext>
              </a:extLst>
            </p:cNvPr>
            <p:cNvSpPr/>
            <p:nvPr/>
          </p:nvSpPr>
          <p:spPr>
            <a:xfrm>
              <a:off x="1211149" y="1982580"/>
              <a:ext cx="411474" cy="42671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Oval 68">
              <a:extLst>
                <a:ext uri="{FF2B5EF4-FFF2-40B4-BE49-F238E27FC236}">
                  <a16:creationId xmlns:a16="http://schemas.microsoft.com/office/drawing/2014/main" id="{6A2C076F-2133-4868-90CB-99AB162C0433}"/>
                </a:ext>
              </a:extLst>
            </p:cNvPr>
            <p:cNvSpPr/>
            <p:nvPr/>
          </p:nvSpPr>
          <p:spPr>
            <a:xfrm>
              <a:off x="1211149" y="2742973"/>
              <a:ext cx="411474" cy="42671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0" name="TextBox 69">
            <a:extLst>
              <a:ext uri="{FF2B5EF4-FFF2-40B4-BE49-F238E27FC236}">
                <a16:creationId xmlns:a16="http://schemas.microsoft.com/office/drawing/2014/main" id="{7AC3D301-3F68-4E5C-B44C-15DE537CA0A7}"/>
              </a:ext>
            </a:extLst>
          </p:cNvPr>
          <p:cNvSpPr txBox="1"/>
          <p:nvPr/>
        </p:nvSpPr>
        <p:spPr>
          <a:xfrm>
            <a:off x="1542960" y="4115680"/>
            <a:ext cx="3936246" cy="646331"/>
          </a:xfrm>
          <a:prstGeom prst="rect">
            <a:avLst/>
          </a:prstGeom>
          <a:noFill/>
        </p:spPr>
        <p:txBody>
          <a:bodyPr wrap="square" rtlCol="0">
            <a:spAutoFit/>
          </a:bodyPr>
          <a:lstStyle/>
          <a:p>
            <a:r>
              <a:rPr lang="vi-VN" sz="3600">
                <a:latin typeface="Arial" panose="020B0604020202020204" pitchFamily="34" charset="0"/>
                <a:cs typeface="Arial" panose="020B0604020202020204" pitchFamily="34" charset="0"/>
              </a:rPr>
              <a:t>4</a:t>
            </a:r>
            <a:r>
              <a:rPr lang="en-US" sz="3600">
                <a:latin typeface="Arial" panose="020B0604020202020204" pitchFamily="34" charset="0"/>
                <a:cs typeface="Arial" panose="020B0604020202020204" pitchFamily="34" charset="0"/>
              </a:rPr>
              <a:t> được lấy 5 lần</a:t>
            </a:r>
          </a:p>
        </p:txBody>
      </p:sp>
      <p:sp>
        <p:nvSpPr>
          <p:cNvPr id="71" name="TextBox 70">
            <a:extLst>
              <a:ext uri="{FF2B5EF4-FFF2-40B4-BE49-F238E27FC236}">
                <a16:creationId xmlns:a16="http://schemas.microsoft.com/office/drawing/2014/main" id="{150BF371-9086-4BD6-A1D2-B4CF7392FDD0}"/>
              </a:ext>
            </a:extLst>
          </p:cNvPr>
          <p:cNvSpPr txBox="1"/>
          <p:nvPr/>
        </p:nvSpPr>
        <p:spPr>
          <a:xfrm>
            <a:off x="1473330" y="5029458"/>
            <a:ext cx="3076984" cy="646331"/>
          </a:xfrm>
          <a:prstGeom prst="rect">
            <a:avLst/>
          </a:prstGeom>
          <a:noFill/>
        </p:spPr>
        <p:txBody>
          <a:bodyPr wrap="square" rtlCol="0">
            <a:spAutoFit/>
          </a:bodyPr>
          <a:lstStyle/>
          <a:p>
            <a:r>
              <a:rPr lang="vi-VN" sz="3600">
                <a:latin typeface="Arial" panose="020B0604020202020204" pitchFamily="34" charset="0"/>
                <a:cs typeface="Arial" panose="020B0604020202020204" pitchFamily="34" charset="0"/>
              </a:rPr>
              <a:t>4         5 = 20</a:t>
            </a:r>
            <a:endParaRPr lang="en-US" sz="3600" b="1">
              <a:solidFill>
                <a:srgbClr val="FF0000"/>
              </a:solidFill>
              <a:latin typeface="Arial" panose="020B0604020202020204" pitchFamily="34" charset="0"/>
              <a:cs typeface="Arial" panose="020B0604020202020204" pitchFamily="34" charset="0"/>
            </a:endParaRPr>
          </a:p>
        </p:txBody>
      </p:sp>
      <p:sp>
        <p:nvSpPr>
          <p:cNvPr id="31" name="Oval 30">
            <a:extLst>
              <a:ext uri="{FF2B5EF4-FFF2-40B4-BE49-F238E27FC236}">
                <a16:creationId xmlns:a16="http://schemas.microsoft.com/office/drawing/2014/main" id="{980A2FF0-9CDD-4460-A302-7629EA6E5DF9}"/>
              </a:ext>
            </a:extLst>
          </p:cNvPr>
          <p:cNvSpPr/>
          <p:nvPr/>
        </p:nvSpPr>
        <p:spPr>
          <a:xfrm>
            <a:off x="2053627" y="5064634"/>
            <a:ext cx="721159" cy="646331"/>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600">
                <a:solidFill>
                  <a:sysClr val="windowText" lastClr="000000"/>
                </a:solidFill>
              </a:rPr>
              <a:t>?</a:t>
            </a:r>
            <a:endParaRPr lang="en-US" sz="3600">
              <a:solidFill>
                <a:sysClr val="windowText" lastClr="000000"/>
              </a:solidFill>
            </a:endParaRPr>
          </a:p>
        </p:txBody>
      </p:sp>
      <p:grpSp>
        <p:nvGrpSpPr>
          <p:cNvPr id="35" name="Group 34">
            <a:extLst>
              <a:ext uri="{FF2B5EF4-FFF2-40B4-BE49-F238E27FC236}">
                <a16:creationId xmlns:a16="http://schemas.microsoft.com/office/drawing/2014/main" id="{DD8AB988-1758-4D43-9C40-9BBB42F35E9B}"/>
              </a:ext>
            </a:extLst>
          </p:cNvPr>
          <p:cNvGrpSpPr/>
          <p:nvPr/>
        </p:nvGrpSpPr>
        <p:grpSpPr>
          <a:xfrm>
            <a:off x="1807232" y="247770"/>
            <a:ext cx="7443045" cy="678033"/>
            <a:chOff x="1253941" y="511805"/>
            <a:chExt cx="7443045" cy="678033"/>
          </a:xfrm>
        </p:grpSpPr>
        <p:grpSp>
          <p:nvGrpSpPr>
            <p:cNvPr id="36" name="Group 35">
              <a:extLst>
                <a:ext uri="{FF2B5EF4-FFF2-40B4-BE49-F238E27FC236}">
                  <a16:creationId xmlns:a16="http://schemas.microsoft.com/office/drawing/2014/main" id="{E2D33C16-3352-4C3D-A22C-D47B3E6D7109}"/>
                </a:ext>
              </a:extLst>
            </p:cNvPr>
            <p:cNvGrpSpPr/>
            <p:nvPr/>
          </p:nvGrpSpPr>
          <p:grpSpPr>
            <a:xfrm>
              <a:off x="1253941" y="554838"/>
              <a:ext cx="654049" cy="635000"/>
              <a:chOff x="7934325" y="85725"/>
              <a:chExt cx="654049" cy="635000"/>
            </a:xfrm>
          </p:grpSpPr>
          <p:sp>
            <p:nvSpPr>
              <p:cNvPr id="39" name="Oval 38">
                <a:extLst>
                  <a:ext uri="{FF2B5EF4-FFF2-40B4-BE49-F238E27FC236}">
                    <a16:creationId xmlns:a16="http://schemas.microsoft.com/office/drawing/2014/main" id="{0253EF67-2FCE-421C-A646-55EE32E4C44A}"/>
                  </a:ext>
                </a:extLst>
              </p:cNvPr>
              <p:cNvSpPr/>
              <p:nvPr/>
            </p:nvSpPr>
            <p:spPr>
              <a:xfrm>
                <a:off x="8001000" y="152400"/>
                <a:ext cx="520700" cy="495300"/>
              </a:xfrm>
              <a:prstGeom prst="ellipse">
                <a:avLst/>
              </a:prstGeom>
              <a:solidFill>
                <a:srgbClr val="FFC000"/>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800" b="1">
                    <a:solidFill>
                      <a:sysClr val="windowText" lastClr="000000"/>
                    </a:solidFill>
                    <a:latin typeface="Arial" panose="020B0604020202020204" pitchFamily="34" charset="0"/>
                    <a:cs typeface="Arial" panose="020B0604020202020204" pitchFamily="34" charset="0"/>
                  </a:rPr>
                  <a:t>1</a:t>
                </a:r>
                <a:endParaRPr lang="vi-VN" sz="2800" b="1" dirty="0">
                  <a:solidFill>
                    <a:sysClr val="windowText" lastClr="000000"/>
                  </a:solidFill>
                  <a:latin typeface="Arial" panose="020B0604020202020204" pitchFamily="34" charset="0"/>
                  <a:cs typeface="Arial" panose="020B0604020202020204" pitchFamily="34" charset="0"/>
                </a:endParaRPr>
              </a:p>
            </p:txBody>
          </p:sp>
          <p:sp>
            <p:nvSpPr>
              <p:cNvPr id="45" name="Oval 44">
                <a:extLst>
                  <a:ext uri="{FF2B5EF4-FFF2-40B4-BE49-F238E27FC236}">
                    <a16:creationId xmlns:a16="http://schemas.microsoft.com/office/drawing/2014/main" id="{41146008-1AEF-412C-A8DD-5C5CF2ABA956}"/>
                  </a:ext>
                </a:extLst>
              </p:cNvPr>
              <p:cNvSpPr/>
              <p:nvPr/>
            </p:nvSpPr>
            <p:spPr>
              <a:xfrm>
                <a:off x="7934325" y="85725"/>
                <a:ext cx="654049" cy="635000"/>
              </a:xfrm>
              <a:prstGeom prst="ellipse">
                <a:avLst/>
              </a:prstGeom>
              <a:no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latin typeface="Arial" panose="020B0604020202020204" pitchFamily="34" charset="0"/>
                  <a:cs typeface="Arial" panose="020B0604020202020204" pitchFamily="34" charset="0"/>
                </a:endParaRPr>
              </a:p>
            </p:txBody>
          </p:sp>
        </p:grpSp>
        <p:sp>
          <p:nvSpPr>
            <p:cNvPr id="37" name="TextBox 36">
              <a:extLst>
                <a:ext uri="{FF2B5EF4-FFF2-40B4-BE49-F238E27FC236}">
                  <a16:creationId xmlns:a16="http://schemas.microsoft.com/office/drawing/2014/main" id="{84AB909A-FCAD-43D0-89FB-5CA1D8860A49}"/>
                </a:ext>
              </a:extLst>
            </p:cNvPr>
            <p:cNvSpPr txBox="1"/>
            <p:nvPr/>
          </p:nvSpPr>
          <p:spPr>
            <a:xfrm>
              <a:off x="2059472" y="511805"/>
              <a:ext cx="6637514" cy="584775"/>
            </a:xfrm>
            <a:prstGeom prst="rect">
              <a:avLst/>
            </a:prstGeom>
            <a:noFill/>
          </p:spPr>
          <p:txBody>
            <a:bodyPr wrap="square" rtlCol="0">
              <a:spAutoFit/>
            </a:bodyPr>
            <a:lstStyle/>
            <a:p>
              <a:r>
                <a:rPr lang="vi-VN" sz="3200">
                  <a:latin typeface="Arial" panose="020B0604020202020204" pitchFamily="34" charset="0"/>
                  <a:cs typeface="Arial" panose="020B0604020202020204" pitchFamily="34" charset="0"/>
                </a:rPr>
                <a:t>Xem hình rồi nói (theo mẫu):</a:t>
              </a:r>
              <a:endParaRPr lang="vi-VN" sz="3200" dirty="0">
                <a:latin typeface="Arial" panose="020B0604020202020204" pitchFamily="34" charset="0"/>
                <a:cs typeface="Arial" panose="020B0604020202020204" pitchFamily="34" charset="0"/>
              </a:endParaRPr>
            </a:p>
          </p:txBody>
        </p:sp>
      </p:grpSp>
      <p:cxnSp>
        <p:nvCxnSpPr>
          <p:cNvPr id="72" name="Straight Connector 71">
            <a:extLst>
              <a:ext uri="{FF2B5EF4-FFF2-40B4-BE49-F238E27FC236}">
                <a16:creationId xmlns:a16="http://schemas.microsoft.com/office/drawing/2014/main" id="{B0F25452-8477-4EEC-A027-E30C0343045D}"/>
              </a:ext>
            </a:extLst>
          </p:cNvPr>
          <p:cNvCxnSpPr>
            <a:cxnSpLocks/>
          </p:cNvCxnSpPr>
          <p:nvPr/>
        </p:nvCxnSpPr>
        <p:spPr>
          <a:xfrm flipV="1">
            <a:off x="2461281" y="832545"/>
            <a:ext cx="5504808" cy="20233"/>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
        <p:nvSpPr>
          <p:cNvPr id="73" name="TextBox 72">
            <a:extLst>
              <a:ext uri="{FF2B5EF4-FFF2-40B4-BE49-F238E27FC236}">
                <a16:creationId xmlns:a16="http://schemas.microsoft.com/office/drawing/2014/main" id="{B9647D7D-202B-4061-A697-A58CB2780A47}"/>
              </a:ext>
            </a:extLst>
          </p:cNvPr>
          <p:cNvSpPr txBox="1"/>
          <p:nvPr/>
        </p:nvSpPr>
        <p:spPr>
          <a:xfrm>
            <a:off x="482401" y="1619349"/>
            <a:ext cx="654049" cy="584775"/>
          </a:xfrm>
          <a:prstGeom prst="rect">
            <a:avLst/>
          </a:prstGeom>
          <a:noFill/>
        </p:spPr>
        <p:txBody>
          <a:bodyPr wrap="square" rtlCol="0">
            <a:spAutoFit/>
          </a:bodyPr>
          <a:lstStyle/>
          <a:p>
            <a:r>
              <a:rPr lang="en-US" sz="3200">
                <a:latin typeface="Arial" panose="020B0604020202020204" pitchFamily="34" charset="0"/>
                <a:cs typeface="Arial" panose="020B0604020202020204" pitchFamily="34" charset="0"/>
              </a:rPr>
              <a:t>a)</a:t>
            </a:r>
          </a:p>
        </p:txBody>
      </p:sp>
      <p:sp>
        <p:nvSpPr>
          <p:cNvPr id="74" name="Oval 73">
            <a:extLst>
              <a:ext uri="{FF2B5EF4-FFF2-40B4-BE49-F238E27FC236}">
                <a16:creationId xmlns:a16="http://schemas.microsoft.com/office/drawing/2014/main" id="{4311FB0C-6D5B-4363-9488-A6771AE7707B}"/>
              </a:ext>
            </a:extLst>
          </p:cNvPr>
          <p:cNvSpPr/>
          <p:nvPr/>
        </p:nvSpPr>
        <p:spPr>
          <a:xfrm>
            <a:off x="2053627" y="5064634"/>
            <a:ext cx="721159" cy="646331"/>
          </a:xfrm>
          <a:prstGeom prst="ellipse">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solidFill>
                  <a:sysClr val="windowText" lastClr="000000"/>
                </a:solidFill>
              </a:rPr>
              <a:t>x</a:t>
            </a:r>
          </a:p>
        </p:txBody>
      </p:sp>
      <p:sp>
        <p:nvSpPr>
          <p:cNvPr id="75" name="TextBox 74">
            <a:extLst>
              <a:ext uri="{FF2B5EF4-FFF2-40B4-BE49-F238E27FC236}">
                <a16:creationId xmlns:a16="http://schemas.microsoft.com/office/drawing/2014/main" id="{22D31A05-FA0A-4729-AFEC-C0D071929644}"/>
              </a:ext>
            </a:extLst>
          </p:cNvPr>
          <p:cNvSpPr txBox="1"/>
          <p:nvPr/>
        </p:nvSpPr>
        <p:spPr>
          <a:xfrm>
            <a:off x="8035719" y="4099398"/>
            <a:ext cx="3936246" cy="646331"/>
          </a:xfrm>
          <a:prstGeom prst="rect">
            <a:avLst/>
          </a:prstGeom>
          <a:noFill/>
        </p:spPr>
        <p:txBody>
          <a:bodyPr wrap="square" rtlCol="0">
            <a:spAutoFit/>
          </a:bodyPr>
          <a:lstStyle/>
          <a:p>
            <a:r>
              <a:rPr lang="en-US" sz="3600">
                <a:latin typeface="Arial" panose="020B0604020202020204" pitchFamily="34" charset="0"/>
                <a:cs typeface="Arial" panose="020B0604020202020204" pitchFamily="34" charset="0"/>
              </a:rPr>
              <a:t>6 được lấy 2 lần</a:t>
            </a:r>
          </a:p>
        </p:txBody>
      </p:sp>
      <p:sp>
        <p:nvSpPr>
          <p:cNvPr id="76" name="TextBox 75">
            <a:extLst>
              <a:ext uri="{FF2B5EF4-FFF2-40B4-BE49-F238E27FC236}">
                <a16:creationId xmlns:a16="http://schemas.microsoft.com/office/drawing/2014/main" id="{DA8C5388-F5B1-45DF-960E-327F07D47E9A}"/>
              </a:ext>
            </a:extLst>
          </p:cNvPr>
          <p:cNvSpPr txBox="1"/>
          <p:nvPr/>
        </p:nvSpPr>
        <p:spPr>
          <a:xfrm>
            <a:off x="8035719" y="5028732"/>
            <a:ext cx="3076984" cy="646331"/>
          </a:xfrm>
          <a:prstGeom prst="rect">
            <a:avLst/>
          </a:prstGeom>
          <a:noFill/>
        </p:spPr>
        <p:txBody>
          <a:bodyPr wrap="square" rtlCol="0">
            <a:spAutoFit/>
          </a:bodyPr>
          <a:lstStyle/>
          <a:p>
            <a:r>
              <a:rPr lang="en-US" sz="3600" dirty="0">
                <a:latin typeface="Arial" panose="020B0604020202020204" pitchFamily="34" charset="0"/>
                <a:cs typeface="Arial" panose="020B0604020202020204" pitchFamily="34" charset="0"/>
              </a:rPr>
              <a:t>6</a:t>
            </a:r>
            <a:r>
              <a:rPr lang="vi-VN" sz="3600" dirty="0">
                <a:latin typeface="Arial" panose="020B0604020202020204" pitchFamily="34" charset="0"/>
                <a:cs typeface="Arial" panose="020B0604020202020204" pitchFamily="34" charset="0"/>
              </a:rPr>
              <a:t>         </a:t>
            </a:r>
            <a:r>
              <a:rPr lang="en-US" sz="3600" dirty="0">
                <a:latin typeface="Arial" panose="020B0604020202020204" pitchFamily="34" charset="0"/>
                <a:cs typeface="Arial" panose="020B0604020202020204" pitchFamily="34" charset="0"/>
              </a:rPr>
              <a:t>2</a:t>
            </a:r>
            <a:r>
              <a:rPr lang="vi-VN" sz="3600" dirty="0">
                <a:latin typeface="Arial" panose="020B0604020202020204" pitchFamily="34" charset="0"/>
                <a:cs typeface="Arial" panose="020B0604020202020204" pitchFamily="34" charset="0"/>
              </a:rPr>
              <a:t> = </a:t>
            </a:r>
            <a:r>
              <a:rPr lang="en-US" sz="3600" dirty="0">
                <a:latin typeface="Arial" panose="020B0604020202020204" pitchFamily="34" charset="0"/>
                <a:cs typeface="Arial" panose="020B0604020202020204" pitchFamily="34" charset="0"/>
              </a:rPr>
              <a:t>12</a:t>
            </a:r>
            <a:endParaRPr lang="en-US" sz="3600" b="1" dirty="0">
              <a:solidFill>
                <a:srgbClr val="FF0000"/>
              </a:solidFill>
              <a:latin typeface="Arial" panose="020B0604020202020204" pitchFamily="34" charset="0"/>
              <a:cs typeface="Arial" panose="020B0604020202020204" pitchFamily="34" charset="0"/>
            </a:endParaRPr>
          </a:p>
        </p:txBody>
      </p:sp>
      <p:sp>
        <p:nvSpPr>
          <p:cNvPr id="77" name="Oval 76">
            <a:extLst>
              <a:ext uri="{FF2B5EF4-FFF2-40B4-BE49-F238E27FC236}">
                <a16:creationId xmlns:a16="http://schemas.microsoft.com/office/drawing/2014/main" id="{8D709333-3ED2-416A-8C39-C67C24302702}"/>
              </a:ext>
            </a:extLst>
          </p:cNvPr>
          <p:cNvSpPr/>
          <p:nvPr/>
        </p:nvSpPr>
        <p:spPr>
          <a:xfrm>
            <a:off x="8546386" y="5048352"/>
            <a:ext cx="721159" cy="646331"/>
          </a:xfrm>
          <a:prstGeom prst="ellipse">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600">
                <a:solidFill>
                  <a:sysClr val="windowText" lastClr="000000"/>
                </a:solidFill>
              </a:rPr>
              <a:t>?</a:t>
            </a:r>
            <a:endParaRPr lang="en-US" sz="3600">
              <a:solidFill>
                <a:sysClr val="windowText" lastClr="000000"/>
              </a:solidFill>
            </a:endParaRPr>
          </a:p>
        </p:txBody>
      </p:sp>
      <p:sp>
        <p:nvSpPr>
          <p:cNvPr id="78" name="TextBox 77">
            <a:extLst>
              <a:ext uri="{FF2B5EF4-FFF2-40B4-BE49-F238E27FC236}">
                <a16:creationId xmlns:a16="http://schemas.microsoft.com/office/drawing/2014/main" id="{0B101867-10A2-4993-927F-183C81BE0DDD}"/>
              </a:ext>
            </a:extLst>
          </p:cNvPr>
          <p:cNvSpPr txBox="1"/>
          <p:nvPr/>
        </p:nvSpPr>
        <p:spPr>
          <a:xfrm>
            <a:off x="7263226" y="1619349"/>
            <a:ext cx="654049" cy="584775"/>
          </a:xfrm>
          <a:prstGeom prst="rect">
            <a:avLst/>
          </a:prstGeom>
          <a:noFill/>
        </p:spPr>
        <p:txBody>
          <a:bodyPr wrap="square" rtlCol="0">
            <a:spAutoFit/>
          </a:bodyPr>
          <a:lstStyle/>
          <a:p>
            <a:r>
              <a:rPr lang="en-US" sz="3200">
                <a:latin typeface="Arial" panose="020B0604020202020204" pitchFamily="34" charset="0"/>
                <a:cs typeface="Arial" panose="020B0604020202020204" pitchFamily="34" charset="0"/>
              </a:rPr>
              <a:t>b)</a:t>
            </a:r>
          </a:p>
        </p:txBody>
      </p:sp>
      <p:sp>
        <p:nvSpPr>
          <p:cNvPr id="79" name="Oval 78">
            <a:extLst>
              <a:ext uri="{FF2B5EF4-FFF2-40B4-BE49-F238E27FC236}">
                <a16:creationId xmlns:a16="http://schemas.microsoft.com/office/drawing/2014/main" id="{6CEB8068-27BB-4A0C-92DB-DBFF91F0F3A5}"/>
              </a:ext>
            </a:extLst>
          </p:cNvPr>
          <p:cNvSpPr/>
          <p:nvPr/>
        </p:nvSpPr>
        <p:spPr>
          <a:xfrm>
            <a:off x="8546386" y="5048352"/>
            <a:ext cx="721159" cy="646331"/>
          </a:xfrm>
          <a:prstGeom prst="ellipse">
            <a:avLst/>
          </a:prstGeom>
          <a:solidFill>
            <a:schemeClr val="accent5">
              <a:lumMod val="40000"/>
              <a:lumOff val="60000"/>
            </a:schemeClr>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solidFill>
                  <a:sysClr val="windowText" lastClr="000000"/>
                </a:solidFill>
              </a:rPr>
              <a:t>x</a:t>
            </a:r>
          </a:p>
        </p:txBody>
      </p:sp>
      <p:grpSp>
        <p:nvGrpSpPr>
          <p:cNvPr id="80" name="Group 79">
            <a:extLst>
              <a:ext uri="{FF2B5EF4-FFF2-40B4-BE49-F238E27FC236}">
                <a16:creationId xmlns:a16="http://schemas.microsoft.com/office/drawing/2014/main" id="{F3E0F23B-CE38-418D-863C-9BF6CA22C46F}"/>
              </a:ext>
            </a:extLst>
          </p:cNvPr>
          <p:cNvGrpSpPr/>
          <p:nvPr/>
        </p:nvGrpSpPr>
        <p:grpSpPr>
          <a:xfrm>
            <a:off x="8204289" y="2501546"/>
            <a:ext cx="1031115" cy="1064657"/>
            <a:chOff x="2444608" y="2060848"/>
            <a:chExt cx="1319248" cy="1368152"/>
          </a:xfrm>
        </p:grpSpPr>
        <p:sp>
          <p:nvSpPr>
            <p:cNvPr id="81" name="Rectangle 80">
              <a:extLst>
                <a:ext uri="{FF2B5EF4-FFF2-40B4-BE49-F238E27FC236}">
                  <a16:creationId xmlns:a16="http://schemas.microsoft.com/office/drawing/2014/main" id="{200F2C9B-B344-447F-AF5B-422D1220CB39}"/>
                </a:ext>
              </a:extLst>
            </p:cNvPr>
            <p:cNvSpPr/>
            <p:nvPr/>
          </p:nvSpPr>
          <p:spPr>
            <a:xfrm>
              <a:off x="2444608" y="2060848"/>
              <a:ext cx="1319248" cy="1368152"/>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Oval 81">
              <a:extLst>
                <a:ext uri="{FF2B5EF4-FFF2-40B4-BE49-F238E27FC236}">
                  <a16:creationId xmlns:a16="http://schemas.microsoft.com/office/drawing/2014/main" id="{3325E0A8-2C5E-483A-A5FB-638F096908BA}"/>
                </a:ext>
              </a:extLst>
            </p:cNvPr>
            <p:cNvSpPr/>
            <p:nvPr/>
          </p:nvSpPr>
          <p:spPr>
            <a:xfrm>
              <a:off x="2573989" y="2135859"/>
              <a:ext cx="310877" cy="345213"/>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Oval 82">
              <a:extLst>
                <a:ext uri="{FF2B5EF4-FFF2-40B4-BE49-F238E27FC236}">
                  <a16:creationId xmlns:a16="http://schemas.microsoft.com/office/drawing/2014/main" id="{D899298F-7091-4E82-9926-A5E7C9A3850A}"/>
                </a:ext>
              </a:extLst>
            </p:cNvPr>
            <p:cNvSpPr/>
            <p:nvPr/>
          </p:nvSpPr>
          <p:spPr>
            <a:xfrm>
              <a:off x="2573990" y="3004587"/>
              <a:ext cx="310877" cy="345213"/>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Oval 83">
              <a:extLst>
                <a:ext uri="{FF2B5EF4-FFF2-40B4-BE49-F238E27FC236}">
                  <a16:creationId xmlns:a16="http://schemas.microsoft.com/office/drawing/2014/main" id="{D19105BE-69C9-4A94-B7F2-720C9D26A195}"/>
                </a:ext>
              </a:extLst>
            </p:cNvPr>
            <p:cNvSpPr/>
            <p:nvPr/>
          </p:nvSpPr>
          <p:spPr>
            <a:xfrm>
              <a:off x="2573989" y="2570223"/>
              <a:ext cx="310877" cy="345213"/>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Oval 84">
              <a:extLst>
                <a:ext uri="{FF2B5EF4-FFF2-40B4-BE49-F238E27FC236}">
                  <a16:creationId xmlns:a16="http://schemas.microsoft.com/office/drawing/2014/main" id="{98190D27-89D2-490C-ABD8-775F9886A8A6}"/>
                </a:ext>
              </a:extLst>
            </p:cNvPr>
            <p:cNvSpPr/>
            <p:nvPr/>
          </p:nvSpPr>
          <p:spPr>
            <a:xfrm>
              <a:off x="3264048" y="2135859"/>
              <a:ext cx="310877" cy="345213"/>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Oval 85">
              <a:extLst>
                <a:ext uri="{FF2B5EF4-FFF2-40B4-BE49-F238E27FC236}">
                  <a16:creationId xmlns:a16="http://schemas.microsoft.com/office/drawing/2014/main" id="{074B9A4D-7450-45AA-B80F-629925AC2B6C}"/>
                </a:ext>
              </a:extLst>
            </p:cNvPr>
            <p:cNvSpPr/>
            <p:nvPr/>
          </p:nvSpPr>
          <p:spPr>
            <a:xfrm>
              <a:off x="3264049" y="3004587"/>
              <a:ext cx="310877" cy="345213"/>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Oval 86">
              <a:extLst>
                <a:ext uri="{FF2B5EF4-FFF2-40B4-BE49-F238E27FC236}">
                  <a16:creationId xmlns:a16="http://schemas.microsoft.com/office/drawing/2014/main" id="{E782A107-A352-42C0-ABD9-D1DB5CF46895}"/>
                </a:ext>
              </a:extLst>
            </p:cNvPr>
            <p:cNvSpPr/>
            <p:nvPr/>
          </p:nvSpPr>
          <p:spPr>
            <a:xfrm>
              <a:off x="3264048" y="2570223"/>
              <a:ext cx="310877" cy="345213"/>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8" name="Group 87">
            <a:extLst>
              <a:ext uri="{FF2B5EF4-FFF2-40B4-BE49-F238E27FC236}">
                <a16:creationId xmlns:a16="http://schemas.microsoft.com/office/drawing/2014/main" id="{A8AD34E3-590E-4F70-83B4-BE759DE90202}"/>
              </a:ext>
            </a:extLst>
          </p:cNvPr>
          <p:cNvGrpSpPr/>
          <p:nvPr/>
        </p:nvGrpSpPr>
        <p:grpSpPr>
          <a:xfrm>
            <a:off x="9902719" y="2501546"/>
            <a:ext cx="1031115" cy="1064657"/>
            <a:chOff x="2444608" y="2060848"/>
            <a:chExt cx="1319248" cy="1368152"/>
          </a:xfrm>
        </p:grpSpPr>
        <p:sp>
          <p:nvSpPr>
            <p:cNvPr id="89" name="Rectangle 88">
              <a:extLst>
                <a:ext uri="{FF2B5EF4-FFF2-40B4-BE49-F238E27FC236}">
                  <a16:creationId xmlns:a16="http://schemas.microsoft.com/office/drawing/2014/main" id="{1EDA82A7-1119-4758-A06C-41A6B4AC81DC}"/>
                </a:ext>
              </a:extLst>
            </p:cNvPr>
            <p:cNvSpPr/>
            <p:nvPr/>
          </p:nvSpPr>
          <p:spPr>
            <a:xfrm>
              <a:off x="2444608" y="2060848"/>
              <a:ext cx="1319248" cy="1368152"/>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Oval 89">
              <a:extLst>
                <a:ext uri="{FF2B5EF4-FFF2-40B4-BE49-F238E27FC236}">
                  <a16:creationId xmlns:a16="http://schemas.microsoft.com/office/drawing/2014/main" id="{5AA6E0CA-C927-4055-9AC6-D1694FCCFA54}"/>
                </a:ext>
              </a:extLst>
            </p:cNvPr>
            <p:cNvSpPr/>
            <p:nvPr/>
          </p:nvSpPr>
          <p:spPr>
            <a:xfrm>
              <a:off x="2573989" y="2135859"/>
              <a:ext cx="310877" cy="345213"/>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Oval 90">
              <a:extLst>
                <a:ext uri="{FF2B5EF4-FFF2-40B4-BE49-F238E27FC236}">
                  <a16:creationId xmlns:a16="http://schemas.microsoft.com/office/drawing/2014/main" id="{0042CC41-6D9F-42F7-8461-4E97F2AD21BF}"/>
                </a:ext>
              </a:extLst>
            </p:cNvPr>
            <p:cNvSpPr/>
            <p:nvPr/>
          </p:nvSpPr>
          <p:spPr>
            <a:xfrm>
              <a:off x="2573990" y="3004587"/>
              <a:ext cx="310877" cy="345213"/>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Oval 91">
              <a:extLst>
                <a:ext uri="{FF2B5EF4-FFF2-40B4-BE49-F238E27FC236}">
                  <a16:creationId xmlns:a16="http://schemas.microsoft.com/office/drawing/2014/main" id="{DDF24703-E981-46EF-A848-488ACC2F152F}"/>
                </a:ext>
              </a:extLst>
            </p:cNvPr>
            <p:cNvSpPr/>
            <p:nvPr/>
          </p:nvSpPr>
          <p:spPr>
            <a:xfrm>
              <a:off x="2573989" y="2570223"/>
              <a:ext cx="310877" cy="345213"/>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Oval 92">
              <a:extLst>
                <a:ext uri="{FF2B5EF4-FFF2-40B4-BE49-F238E27FC236}">
                  <a16:creationId xmlns:a16="http://schemas.microsoft.com/office/drawing/2014/main" id="{168998EE-1760-4589-A519-67A7D378324F}"/>
                </a:ext>
              </a:extLst>
            </p:cNvPr>
            <p:cNvSpPr/>
            <p:nvPr/>
          </p:nvSpPr>
          <p:spPr>
            <a:xfrm>
              <a:off x="3264048" y="2135859"/>
              <a:ext cx="310877" cy="345213"/>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Oval 93">
              <a:extLst>
                <a:ext uri="{FF2B5EF4-FFF2-40B4-BE49-F238E27FC236}">
                  <a16:creationId xmlns:a16="http://schemas.microsoft.com/office/drawing/2014/main" id="{7E5130B8-F809-4FD5-92ED-D058F63595CB}"/>
                </a:ext>
              </a:extLst>
            </p:cNvPr>
            <p:cNvSpPr/>
            <p:nvPr/>
          </p:nvSpPr>
          <p:spPr>
            <a:xfrm>
              <a:off x="3264049" y="3004587"/>
              <a:ext cx="310877" cy="345213"/>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Oval 94">
              <a:extLst>
                <a:ext uri="{FF2B5EF4-FFF2-40B4-BE49-F238E27FC236}">
                  <a16:creationId xmlns:a16="http://schemas.microsoft.com/office/drawing/2014/main" id="{A3EA89AF-00F3-4D07-BE63-8B4A86030213}"/>
                </a:ext>
              </a:extLst>
            </p:cNvPr>
            <p:cNvSpPr/>
            <p:nvPr/>
          </p:nvSpPr>
          <p:spPr>
            <a:xfrm>
              <a:off x="3264048" y="2570223"/>
              <a:ext cx="310877" cy="345213"/>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273074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fade">
                                      <p:cBhvr>
                                        <p:cTn id="7" dur="1000"/>
                                        <p:tgtEl>
                                          <p:spTgt spid="70"/>
                                        </p:tgtEl>
                                      </p:cBhvr>
                                    </p:animEffect>
                                    <p:anim calcmode="lin" valueType="num">
                                      <p:cBhvr>
                                        <p:cTn id="8" dur="1000" fill="hold"/>
                                        <p:tgtEl>
                                          <p:spTgt spid="70"/>
                                        </p:tgtEl>
                                        <p:attrNameLst>
                                          <p:attrName>ppt_x</p:attrName>
                                        </p:attrNameLst>
                                      </p:cBhvr>
                                      <p:tavLst>
                                        <p:tav tm="0">
                                          <p:val>
                                            <p:strVal val="#ppt_x"/>
                                          </p:val>
                                        </p:tav>
                                        <p:tav tm="100000">
                                          <p:val>
                                            <p:strVal val="#ppt_x"/>
                                          </p:val>
                                        </p:tav>
                                      </p:tavLst>
                                    </p:anim>
                                    <p:anim calcmode="lin" valueType="num">
                                      <p:cBhvr>
                                        <p:cTn id="9" dur="1000" fill="hold"/>
                                        <p:tgtEl>
                                          <p:spTgt spid="7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1"/>
                                        </p:tgtEl>
                                        <p:attrNameLst>
                                          <p:attrName>style.visibility</p:attrName>
                                        </p:attrNameLst>
                                      </p:cBhvr>
                                      <p:to>
                                        <p:strVal val="visible"/>
                                      </p:to>
                                    </p:set>
                                    <p:animEffect transition="in" filter="fade">
                                      <p:cBhvr>
                                        <p:cTn id="12" dur="1000"/>
                                        <p:tgtEl>
                                          <p:spTgt spid="71"/>
                                        </p:tgtEl>
                                      </p:cBhvr>
                                    </p:animEffect>
                                    <p:anim calcmode="lin" valueType="num">
                                      <p:cBhvr>
                                        <p:cTn id="13" dur="1000" fill="hold"/>
                                        <p:tgtEl>
                                          <p:spTgt spid="71"/>
                                        </p:tgtEl>
                                        <p:attrNameLst>
                                          <p:attrName>ppt_x</p:attrName>
                                        </p:attrNameLst>
                                      </p:cBhvr>
                                      <p:tavLst>
                                        <p:tav tm="0">
                                          <p:val>
                                            <p:strVal val="#ppt_x"/>
                                          </p:val>
                                        </p:tav>
                                        <p:tav tm="100000">
                                          <p:val>
                                            <p:strVal val="#ppt_x"/>
                                          </p:val>
                                        </p:tav>
                                      </p:tavLst>
                                    </p:anim>
                                    <p:anim calcmode="lin" valueType="num">
                                      <p:cBhvr>
                                        <p:cTn id="14" dur="1000" fill="hold"/>
                                        <p:tgtEl>
                                          <p:spTgt spid="7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73"/>
                                        </p:tgtEl>
                                        <p:attrNameLst>
                                          <p:attrName>style.visibility</p:attrName>
                                        </p:attrNameLst>
                                      </p:cBhvr>
                                      <p:to>
                                        <p:strVal val="visible"/>
                                      </p:to>
                                    </p:set>
                                    <p:animEffect transition="in" filter="fade">
                                      <p:cBhvr>
                                        <p:cTn id="17" dur="1000"/>
                                        <p:tgtEl>
                                          <p:spTgt spid="73"/>
                                        </p:tgtEl>
                                      </p:cBhvr>
                                    </p:animEffect>
                                    <p:anim calcmode="lin" valueType="num">
                                      <p:cBhvr>
                                        <p:cTn id="18" dur="1000" fill="hold"/>
                                        <p:tgtEl>
                                          <p:spTgt spid="73"/>
                                        </p:tgtEl>
                                        <p:attrNameLst>
                                          <p:attrName>ppt_x</p:attrName>
                                        </p:attrNameLst>
                                      </p:cBhvr>
                                      <p:tavLst>
                                        <p:tav tm="0">
                                          <p:val>
                                            <p:strVal val="#ppt_x"/>
                                          </p:val>
                                        </p:tav>
                                        <p:tav tm="100000">
                                          <p:val>
                                            <p:strVal val="#ppt_x"/>
                                          </p:val>
                                        </p:tav>
                                      </p:tavLst>
                                    </p:anim>
                                    <p:anim calcmode="lin" valueType="num">
                                      <p:cBhvr>
                                        <p:cTn id="19" dur="1000" fill="hold"/>
                                        <p:tgtEl>
                                          <p:spTgt spid="73"/>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fade">
                                      <p:cBhvr>
                                        <p:cTn id="22" dur="1000"/>
                                        <p:tgtEl>
                                          <p:spTgt spid="38"/>
                                        </p:tgtEl>
                                      </p:cBhvr>
                                    </p:animEffect>
                                    <p:anim calcmode="lin" valueType="num">
                                      <p:cBhvr>
                                        <p:cTn id="23" dur="1000" fill="hold"/>
                                        <p:tgtEl>
                                          <p:spTgt spid="38"/>
                                        </p:tgtEl>
                                        <p:attrNameLst>
                                          <p:attrName>ppt_x</p:attrName>
                                        </p:attrNameLst>
                                      </p:cBhvr>
                                      <p:tavLst>
                                        <p:tav tm="0">
                                          <p:val>
                                            <p:strVal val="#ppt_x"/>
                                          </p:val>
                                        </p:tav>
                                        <p:tav tm="100000">
                                          <p:val>
                                            <p:strVal val="#ppt_x"/>
                                          </p:val>
                                        </p:tav>
                                      </p:tavLst>
                                    </p:anim>
                                    <p:anim calcmode="lin" valueType="num">
                                      <p:cBhvr>
                                        <p:cTn id="24" dur="1000" fill="hold"/>
                                        <p:tgtEl>
                                          <p:spTgt spid="38"/>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46"/>
                                        </p:tgtEl>
                                        <p:attrNameLst>
                                          <p:attrName>style.visibility</p:attrName>
                                        </p:attrNameLst>
                                      </p:cBhvr>
                                      <p:to>
                                        <p:strVal val="visible"/>
                                      </p:to>
                                    </p:set>
                                    <p:animEffect transition="in" filter="fade">
                                      <p:cBhvr>
                                        <p:cTn id="27" dur="1000"/>
                                        <p:tgtEl>
                                          <p:spTgt spid="46"/>
                                        </p:tgtEl>
                                      </p:cBhvr>
                                    </p:animEffect>
                                    <p:anim calcmode="lin" valueType="num">
                                      <p:cBhvr>
                                        <p:cTn id="28" dur="1000" fill="hold"/>
                                        <p:tgtEl>
                                          <p:spTgt spid="46"/>
                                        </p:tgtEl>
                                        <p:attrNameLst>
                                          <p:attrName>ppt_x</p:attrName>
                                        </p:attrNameLst>
                                      </p:cBhvr>
                                      <p:tavLst>
                                        <p:tav tm="0">
                                          <p:val>
                                            <p:strVal val="#ppt_x"/>
                                          </p:val>
                                        </p:tav>
                                        <p:tav tm="100000">
                                          <p:val>
                                            <p:strVal val="#ppt_x"/>
                                          </p:val>
                                        </p:tav>
                                      </p:tavLst>
                                    </p:anim>
                                    <p:anim calcmode="lin" valueType="num">
                                      <p:cBhvr>
                                        <p:cTn id="29" dur="1000" fill="hold"/>
                                        <p:tgtEl>
                                          <p:spTgt spid="46"/>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75"/>
                                        </p:tgtEl>
                                        <p:attrNameLst>
                                          <p:attrName>style.visibility</p:attrName>
                                        </p:attrNameLst>
                                      </p:cBhvr>
                                      <p:to>
                                        <p:strVal val="visible"/>
                                      </p:to>
                                    </p:set>
                                    <p:animEffect transition="in" filter="fade">
                                      <p:cBhvr>
                                        <p:cTn id="32" dur="1000"/>
                                        <p:tgtEl>
                                          <p:spTgt spid="75"/>
                                        </p:tgtEl>
                                      </p:cBhvr>
                                    </p:animEffect>
                                    <p:anim calcmode="lin" valueType="num">
                                      <p:cBhvr>
                                        <p:cTn id="33" dur="1000" fill="hold"/>
                                        <p:tgtEl>
                                          <p:spTgt spid="75"/>
                                        </p:tgtEl>
                                        <p:attrNameLst>
                                          <p:attrName>ppt_x</p:attrName>
                                        </p:attrNameLst>
                                      </p:cBhvr>
                                      <p:tavLst>
                                        <p:tav tm="0">
                                          <p:val>
                                            <p:strVal val="#ppt_x"/>
                                          </p:val>
                                        </p:tav>
                                        <p:tav tm="100000">
                                          <p:val>
                                            <p:strVal val="#ppt_x"/>
                                          </p:val>
                                        </p:tav>
                                      </p:tavLst>
                                    </p:anim>
                                    <p:anim calcmode="lin" valueType="num">
                                      <p:cBhvr>
                                        <p:cTn id="34" dur="1000" fill="hold"/>
                                        <p:tgtEl>
                                          <p:spTgt spid="75"/>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76"/>
                                        </p:tgtEl>
                                        <p:attrNameLst>
                                          <p:attrName>style.visibility</p:attrName>
                                        </p:attrNameLst>
                                      </p:cBhvr>
                                      <p:to>
                                        <p:strVal val="visible"/>
                                      </p:to>
                                    </p:set>
                                    <p:animEffect transition="in" filter="fade">
                                      <p:cBhvr>
                                        <p:cTn id="37" dur="1000"/>
                                        <p:tgtEl>
                                          <p:spTgt spid="76"/>
                                        </p:tgtEl>
                                      </p:cBhvr>
                                    </p:animEffect>
                                    <p:anim calcmode="lin" valueType="num">
                                      <p:cBhvr>
                                        <p:cTn id="38" dur="1000" fill="hold"/>
                                        <p:tgtEl>
                                          <p:spTgt spid="76"/>
                                        </p:tgtEl>
                                        <p:attrNameLst>
                                          <p:attrName>ppt_x</p:attrName>
                                        </p:attrNameLst>
                                      </p:cBhvr>
                                      <p:tavLst>
                                        <p:tav tm="0">
                                          <p:val>
                                            <p:strVal val="#ppt_x"/>
                                          </p:val>
                                        </p:tav>
                                        <p:tav tm="100000">
                                          <p:val>
                                            <p:strVal val="#ppt_x"/>
                                          </p:val>
                                        </p:tav>
                                      </p:tavLst>
                                    </p:anim>
                                    <p:anim calcmode="lin" valueType="num">
                                      <p:cBhvr>
                                        <p:cTn id="39" dur="1000" fill="hold"/>
                                        <p:tgtEl>
                                          <p:spTgt spid="76"/>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78"/>
                                        </p:tgtEl>
                                        <p:attrNameLst>
                                          <p:attrName>style.visibility</p:attrName>
                                        </p:attrNameLst>
                                      </p:cBhvr>
                                      <p:to>
                                        <p:strVal val="visible"/>
                                      </p:to>
                                    </p:set>
                                    <p:animEffect transition="in" filter="fade">
                                      <p:cBhvr>
                                        <p:cTn id="42" dur="1000"/>
                                        <p:tgtEl>
                                          <p:spTgt spid="78"/>
                                        </p:tgtEl>
                                      </p:cBhvr>
                                    </p:animEffect>
                                    <p:anim calcmode="lin" valueType="num">
                                      <p:cBhvr>
                                        <p:cTn id="43" dur="1000" fill="hold"/>
                                        <p:tgtEl>
                                          <p:spTgt spid="78"/>
                                        </p:tgtEl>
                                        <p:attrNameLst>
                                          <p:attrName>ppt_x</p:attrName>
                                        </p:attrNameLst>
                                      </p:cBhvr>
                                      <p:tavLst>
                                        <p:tav tm="0">
                                          <p:val>
                                            <p:strVal val="#ppt_x"/>
                                          </p:val>
                                        </p:tav>
                                        <p:tav tm="100000">
                                          <p:val>
                                            <p:strVal val="#ppt_x"/>
                                          </p:val>
                                        </p:tav>
                                      </p:tavLst>
                                    </p:anim>
                                    <p:anim calcmode="lin" valueType="num">
                                      <p:cBhvr>
                                        <p:cTn id="44" dur="1000" fill="hold"/>
                                        <p:tgtEl>
                                          <p:spTgt spid="78"/>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80"/>
                                        </p:tgtEl>
                                        <p:attrNameLst>
                                          <p:attrName>style.visibility</p:attrName>
                                        </p:attrNameLst>
                                      </p:cBhvr>
                                      <p:to>
                                        <p:strVal val="visible"/>
                                      </p:to>
                                    </p:set>
                                    <p:animEffect transition="in" filter="fade">
                                      <p:cBhvr>
                                        <p:cTn id="47" dur="1000"/>
                                        <p:tgtEl>
                                          <p:spTgt spid="80"/>
                                        </p:tgtEl>
                                      </p:cBhvr>
                                    </p:animEffect>
                                    <p:anim calcmode="lin" valueType="num">
                                      <p:cBhvr>
                                        <p:cTn id="48" dur="1000" fill="hold"/>
                                        <p:tgtEl>
                                          <p:spTgt spid="80"/>
                                        </p:tgtEl>
                                        <p:attrNameLst>
                                          <p:attrName>ppt_x</p:attrName>
                                        </p:attrNameLst>
                                      </p:cBhvr>
                                      <p:tavLst>
                                        <p:tav tm="0">
                                          <p:val>
                                            <p:strVal val="#ppt_x"/>
                                          </p:val>
                                        </p:tav>
                                        <p:tav tm="100000">
                                          <p:val>
                                            <p:strVal val="#ppt_x"/>
                                          </p:val>
                                        </p:tav>
                                      </p:tavLst>
                                    </p:anim>
                                    <p:anim calcmode="lin" valueType="num">
                                      <p:cBhvr>
                                        <p:cTn id="49" dur="1000" fill="hold"/>
                                        <p:tgtEl>
                                          <p:spTgt spid="80"/>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88"/>
                                        </p:tgtEl>
                                        <p:attrNameLst>
                                          <p:attrName>style.visibility</p:attrName>
                                        </p:attrNameLst>
                                      </p:cBhvr>
                                      <p:to>
                                        <p:strVal val="visible"/>
                                      </p:to>
                                    </p:set>
                                    <p:animEffect transition="in" filter="fade">
                                      <p:cBhvr>
                                        <p:cTn id="52" dur="1000"/>
                                        <p:tgtEl>
                                          <p:spTgt spid="88"/>
                                        </p:tgtEl>
                                      </p:cBhvr>
                                    </p:animEffect>
                                    <p:anim calcmode="lin" valueType="num">
                                      <p:cBhvr>
                                        <p:cTn id="53" dur="1000" fill="hold"/>
                                        <p:tgtEl>
                                          <p:spTgt spid="88"/>
                                        </p:tgtEl>
                                        <p:attrNameLst>
                                          <p:attrName>ppt_x</p:attrName>
                                        </p:attrNameLst>
                                      </p:cBhvr>
                                      <p:tavLst>
                                        <p:tav tm="0">
                                          <p:val>
                                            <p:strVal val="#ppt_x"/>
                                          </p:val>
                                        </p:tav>
                                        <p:tav tm="100000">
                                          <p:val>
                                            <p:strVal val="#ppt_x"/>
                                          </p:val>
                                        </p:tav>
                                      </p:tavLst>
                                    </p:anim>
                                    <p:anim calcmode="lin" valueType="num">
                                      <p:cBhvr>
                                        <p:cTn id="54" dur="1000" fill="hold"/>
                                        <p:tgtEl>
                                          <p:spTgt spid="88"/>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52"/>
                                        </p:tgtEl>
                                        <p:attrNameLst>
                                          <p:attrName>style.visibility</p:attrName>
                                        </p:attrNameLst>
                                      </p:cBhvr>
                                      <p:to>
                                        <p:strVal val="visible"/>
                                      </p:to>
                                    </p:set>
                                    <p:animEffect transition="in" filter="fade">
                                      <p:cBhvr>
                                        <p:cTn id="57" dur="1000"/>
                                        <p:tgtEl>
                                          <p:spTgt spid="52"/>
                                        </p:tgtEl>
                                      </p:cBhvr>
                                    </p:animEffect>
                                    <p:anim calcmode="lin" valueType="num">
                                      <p:cBhvr>
                                        <p:cTn id="58" dur="1000" fill="hold"/>
                                        <p:tgtEl>
                                          <p:spTgt spid="52"/>
                                        </p:tgtEl>
                                        <p:attrNameLst>
                                          <p:attrName>ppt_x</p:attrName>
                                        </p:attrNameLst>
                                      </p:cBhvr>
                                      <p:tavLst>
                                        <p:tav tm="0">
                                          <p:val>
                                            <p:strVal val="#ppt_x"/>
                                          </p:val>
                                        </p:tav>
                                        <p:tav tm="100000">
                                          <p:val>
                                            <p:strVal val="#ppt_x"/>
                                          </p:val>
                                        </p:tav>
                                      </p:tavLst>
                                    </p:anim>
                                    <p:anim calcmode="lin" valueType="num">
                                      <p:cBhvr>
                                        <p:cTn id="59" dur="1000" fill="hold"/>
                                        <p:tgtEl>
                                          <p:spTgt spid="52"/>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77"/>
                                        </p:tgtEl>
                                        <p:attrNameLst>
                                          <p:attrName>style.visibility</p:attrName>
                                        </p:attrNameLst>
                                      </p:cBhvr>
                                      <p:to>
                                        <p:strVal val="visible"/>
                                      </p:to>
                                    </p:set>
                                    <p:animEffect transition="in" filter="fade">
                                      <p:cBhvr>
                                        <p:cTn id="62" dur="1000"/>
                                        <p:tgtEl>
                                          <p:spTgt spid="77"/>
                                        </p:tgtEl>
                                      </p:cBhvr>
                                    </p:animEffect>
                                    <p:anim calcmode="lin" valueType="num">
                                      <p:cBhvr>
                                        <p:cTn id="63" dur="1000" fill="hold"/>
                                        <p:tgtEl>
                                          <p:spTgt spid="77"/>
                                        </p:tgtEl>
                                        <p:attrNameLst>
                                          <p:attrName>ppt_x</p:attrName>
                                        </p:attrNameLst>
                                      </p:cBhvr>
                                      <p:tavLst>
                                        <p:tav tm="0">
                                          <p:val>
                                            <p:strVal val="#ppt_x"/>
                                          </p:val>
                                        </p:tav>
                                        <p:tav tm="100000">
                                          <p:val>
                                            <p:strVal val="#ppt_x"/>
                                          </p:val>
                                        </p:tav>
                                      </p:tavLst>
                                    </p:anim>
                                    <p:anim calcmode="lin" valueType="num">
                                      <p:cBhvr>
                                        <p:cTn id="64" dur="1000" fill="hold"/>
                                        <p:tgtEl>
                                          <p:spTgt spid="77"/>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58"/>
                                        </p:tgtEl>
                                        <p:attrNameLst>
                                          <p:attrName>style.visibility</p:attrName>
                                        </p:attrNameLst>
                                      </p:cBhvr>
                                      <p:to>
                                        <p:strVal val="visible"/>
                                      </p:to>
                                    </p:set>
                                    <p:animEffect transition="in" filter="fade">
                                      <p:cBhvr>
                                        <p:cTn id="67" dur="1000"/>
                                        <p:tgtEl>
                                          <p:spTgt spid="58"/>
                                        </p:tgtEl>
                                      </p:cBhvr>
                                    </p:animEffect>
                                    <p:anim calcmode="lin" valueType="num">
                                      <p:cBhvr>
                                        <p:cTn id="68" dur="1000" fill="hold"/>
                                        <p:tgtEl>
                                          <p:spTgt spid="58"/>
                                        </p:tgtEl>
                                        <p:attrNameLst>
                                          <p:attrName>ppt_x</p:attrName>
                                        </p:attrNameLst>
                                      </p:cBhvr>
                                      <p:tavLst>
                                        <p:tav tm="0">
                                          <p:val>
                                            <p:strVal val="#ppt_x"/>
                                          </p:val>
                                        </p:tav>
                                        <p:tav tm="100000">
                                          <p:val>
                                            <p:strVal val="#ppt_x"/>
                                          </p:val>
                                        </p:tav>
                                      </p:tavLst>
                                    </p:anim>
                                    <p:anim calcmode="lin" valueType="num">
                                      <p:cBhvr>
                                        <p:cTn id="69" dur="1000" fill="hold"/>
                                        <p:tgtEl>
                                          <p:spTgt spid="58"/>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64"/>
                                        </p:tgtEl>
                                        <p:attrNameLst>
                                          <p:attrName>style.visibility</p:attrName>
                                        </p:attrNameLst>
                                      </p:cBhvr>
                                      <p:to>
                                        <p:strVal val="visible"/>
                                      </p:to>
                                    </p:set>
                                    <p:animEffect transition="in" filter="fade">
                                      <p:cBhvr>
                                        <p:cTn id="72" dur="1000"/>
                                        <p:tgtEl>
                                          <p:spTgt spid="64"/>
                                        </p:tgtEl>
                                      </p:cBhvr>
                                    </p:animEffect>
                                    <p:anim calcmode="lin" valueType="num">
                                      <p:cBhvr>
                                        <p:cTn id="73" dur="1000" fill="hold"/>
                                        <p:tgtEl>
                                          <p:spTgt spid="64"/>
                                        </p:tgtEl>
                                        <p:attrNameLst>
                                          <p:attrName>ppt_x</p:attrName>
                                        </p:attrNameLst>
                                      </p:cBhvr>
                                      <p:tavLst>
                                        <p:tav tm="0">
                                          <p:val>
                                            <p:strVal val="#ppt_x"/>
                                          </p:val>
                                        </p:tav>
                                        <p:tav tm="100000">
                                          <p:val>
                                            <p:strVal val="#ppt_x"/>
                                          </p:val>
                                        </p:tav>
                                      </p:tavLst>
                                    </p:anim>
                                    <p:anim calcmode="lin" valueType="num">
                                      <p:cBhvr>
                                        <p:cTn id="74" dur="1000" fill="hold"/>
                                        <p:tgtEl>
                                          <p:spTgt spid="64"/>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31"/>
                                        </p:tgtEl>
                                        <p:attrNameLst>
                                          <p:attrName>style.visibility</p:attrName>
                                        </p:attrNameLst>
                                      </p:cBhvr>
                                      <p:to>
                                        <p:strVal val="visible"/>
                                      </p:to>
                                    </p:set>
                                    <p:animEffect transition="in" filter="fade">
                                      <p:cBhvr>
                                        <p:cTn id="77" dur="1000"/>
                                        <p:tgtEl>
                                          <p:spTgt spid="31"/>
                                        </p:tgtEl>
                                      </p:cBhvr>
                                    </p:animEffect>
                                    <p:anim calcmode="lin" valueType="num">
                                      <p:cBhvr>
                                        <p:cTn id="78" dur="1000" fill="hold"/>
                                        <p:tgtEl>
                                          <p:spTgt spid="31"/>
                                        </p:tgtEl>
                                        <p:attrNameLst>
                                          <p:attrName>ppt_x</p:attrName>
                                        </p:attrNameLst>
                                      </p:cBhvr>
                                      <p:tavLst>
                                        <p:tav tm="0">
                                          <p:val>
                                            <p:strVal val="#ppt_x"/>
                                          </p:val>
                                        </p:tav>
                                        <p:tav tm="100000">
                                          <p:val>
                                            <p:strVal val="#ppt_x"/>
                                          </p:val>
                                        </p:tav>
                                      </p:tavLst>
                                    </p:anim>
                                    <p:anim calcmode="lin" valueType="num">
                                      <p:cBhvr>
                                        <p:cTn id="79"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6" presetClass="entr" presetSubtype="32" fill="hold" grpId="0" nodeType="clickEffect">
                                  <p:stCondLst>
                                    <p:cond delay="0"/>
                                  </p:stCondLst>
                                  <p:childTnLst>
                                    <p:set>
                                      <p:cBhvr>
                                        <p:cTn id="83" dur="1" fill="hold">
                                          <p:stCondLst>
                                            <p:cond delay="0"/>
                                          </p:stCondLst>
                                        </p:cTn>
                                        <p:tgtEl>
                                          <p:spTgt spid="74"/>
                                        </p:tgtEl>
                                        <p:attrNameLst>
                                          <p:attrName>style.visibility</p:attrName>
                                        </p:attrNameLst>
                                      </p:cBhvr>
                                      <p:to>
                                        <p:strVal val="visible"/>
                                      </p:to>
                                    </p:set>
                                    <p:animEffect transition="in" filter="circle(out)">
                                      <p:cBhvr>
                                        <p:cTn id="84" dur="2000"/>
                                        <p:tgtEl>
                                          <p:spTgt spid="74"/>
                                        </p:tgtEl>
                                      </p:cBhvr>
                                    </p:animEffect>
                                  </p:childTnLst>
                                </p:cTn>
                              </p:par>
                            </p:childTnLst>
                          </p:cTn>
                        </p:par>
                      </p:childTnLst>
                    </p:cTn>
                  </p:par>
                  <p:par>
                    <p:cTn id="85" fill="hold">
                      <p:stCondLst>
                        <p:cond delay="indefinite"/>
                      </p:stCondLst>
                      <p:childTnLst>
                        <p:par>
                          <p:cTn id="86" fill="hold">
                            <p:stCondLst>
                              <p:cond delay="0"/>
                            </p:stCondLst>
                            <p:childTnLst>
                              <p:par>
                                <p:cTn id="87" presetID="6" presetClass="entr" presetSubtype="32" fill="hold" grpId="0" nodeType="clickEffect">
                                  <p:stCondLst>
                                    <p:cond delay="0"/>
                                  </p:stCondLst>
                                  <p:childTnLst>
                                    <p:set>
                                      <p:cBhvr>
                                        <p:cTn id="88" dur="1" fill="hold">
                                          <p:stCondLst>
                                            <p:cond delay="0"/>
                                          </p:stCondLst>
                                        </p:cTn>
                                        <p:tgtEl>
                                          <p:spTgt spid="79"/>
                                        </p:tgtEl>
                                        <p:attrNameLst>
                                          <p:attrName>style.visibility</p:attrName>
                                        </p:attrNameLst>
                                      </p:cBhvr>
                                      <p:to>
                                        <p:strVal val="visible"/>
                                      </p:to>
                                    </p:set>
                                    <p:animEffect transition="in" filter="circle(out)">
                                      <p:cBhvr>
                                        <p:cTn id="89" dur="20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71" grpId="0"/>
      <p:bldP spid="31" grpId="0" animBg="1"/>
      <p:bldP spid="73" grpId="0"/>
      <p:bldP spid="74" grpId="0" animBg="1"/>
      <p:bldP spid="75" grpId="0"/>
      <p:bldP spid="76" grpId="0"/>
      <p:bldP spid="77" grpId="0" animBg="1"/>
      <p:bldP spid="78" grpId="0"/>
      <p:bldP spid="7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110" name="Group 109">
            <a:extLst>
              <a:ext uri="{FF2B5EF4-FFF2-40B4-BE49-F238E27FC236}">
                <a16:creationId xmlns:a16="http://schemas.microsoft.com/office/drawing/2014/main" id="{644DE85F-2824-4B05-BCEB-EE7B5C7AF703}"/>
              </a:ext>
            </a:extLst>
          </p:cNvPr>
          <p:cNvGrpSpPr/>
          <p:nvPr/>
        </p:nvGrpSpPr>
        <p:grpSpPr>
          <a:xfrm>
            <a:off x="1270670" y="247770"/>
            <a:ext cx="10192629" cy="678033"/>
            <a:chOff x="1253941" y="511805"/>
            <a:chExt cx="10192629" cy="678033"/>
          </a:xfrm>
        </p:grpSpPr>
        <p:grpSp>
          <p:nvGrpSpPr>
            <p:cNvPr id="111" name="Group 110">
              <a:extLst>
                <a:ext uri="{FF2B5EF4-FFF2-40B4-BE49-F238E27FC236}">
                  <a16:creationId xmlns:a16="http://schemas.microsoft.com/office/drawing/2014/main" id="{D8DEC957-14A0-4960-95CB-AA006B483B43}"/>
                </a:ext>
              </a:extLst>
            </p:cNvPr>
            <p:cNvGrpSpPr/>
            <p:nvPr/>
          </p:nvGrpSpPr>
          <p:grpSpPr>
            <a:xfrm>
              <a:off x="1253941" y="554838"/>
              <a:ext cx="654049" cy="635000"/>
              <a:chOff x="7934325" y="85725"/>
              <a:chExt cx="654049" cy="635000"/>
            </a:xfrm>
          </p:grpSpPr>
          <p:sp>
            <p:nvSpPr>
              <p:cNvPr id="113" name="Oval 112">
                <a:extLst>
                  <a:ext uri="{FF2B5EF4-FFF2-40B4-BE49-F238E27FC236}">
                    <a16:creationId xmlns:a16="http://schemas.microsoft.com/office/drawing/2014/main" id="{3935F2B6-F0F6-44AF-AE58-DF036D49BC5A}"/>
                  </a:ext>
                </a:extLst>
              </p:cNvPr>
              <p:cNvSpPr/>
              <p:nvPr/>
            </p:nvSpPr>
            <p:spPr>
              <a:xfrm>
                <a:off x="8001000" y="152400"/>
                <a:ext cx="520700" cy="495300"/>
              </a:xfrm>
              <a:prstGeom prst="ellipse">
                <a:avLst/>
              </a:prstGeom>
              <a:solidFill>
                <a:srgbClr val="FFC000"/>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solidFill>
                      <a:sysClr val="windowText" lastClr="000000"/>
                    </a:solidFill>
                    <a:latin typeface="Arial" panose="020B0604020202020204" pitchFamily="34" charset="0"/>
                    <a:cs typeface="Arial" panose="020B0604020202020204" pitchFamily="34" charset="0"/>
                  </a:rPr>
                  <a:t>2</a:t>
                </a:r>
                <a:endParaRPr lang="vi-VN" sz="2800" b="1" dirty="0">
                  <a:solidFill>
                    <a:sysClr val="windowText" lastClr="000000"/>
                  </a:solidFill>
                  <a:latin typeface="Arial" panose="020B0604020202020204" pitchFamily="34" charset="0"/>
                  <a:cs typeface="Arial" panose="020B0604020202020204" pitchFamily="34" charset="0"/>
                </a:endParaRPr>
              </a:p>
            </p:txBody>
          </p:sp>
          <p:sp>
            <p:nvSpPr>
              <p:cNvPr id="114" name="Oval 113">
                <a:extLst>
                  <a:ext uri="{FF2B5EF4-FFF2-40B4-BE49-F238E27FC236}">
                    <a16:creationId xmlns:a16="http://schemas.microsoft.com/office/drawing/2014/main" id="{9EA36639-C081-4EC4-A1D0-A7437A58385A}"/>
                  </a:ext>
                </a:extLst>
              </p:cNvPr>
              <p:cNvSpPr/>
              <p:nvPr/>
            </p:nvSpPr>
            <p:spPr>
              <a:xfrm>
                <a:off x="7934325" y="85725"/>
                <a:ext cx="654049" cy="635000"/>
              </a:xfrm>
              <a:prstGeom prst="ellipse">
                <a:avLst/>
              </a:prstGeom>
              <a:no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latin typeface="Arial" panose="020B0604020202020204" pitchFamily="34" charset="0"/>
                  <a:cs typeface="Arial" panose="020B0604020202020204" pitchFamily="34" charset="0"/>
                </a:endParaRPr>
              </a:p>
            </p:txBody>
          </p:sp>
        </p:grpSp>
        <p:sp>
          <p:nvSpPr>
            <p:cNvPr id="112" name="TextBox 111">
              <a:extLst>
                <a:ext uri="{FF2B5EF4-FFF2-40B4-BE49-F238E27FC236}">
                  <a16:creationId xmlns:a16="http://schemas.microsoft.com/office/drawing/2014/main" id="{06D6D6DA-C80F-4473-8E92-BB736A8CE06D}"/>
                </a:ext>
              </a:extLst>
            </p:cNvPr>
            <p:cNvSpPr txBox="1"/>
            <p:nvPr/>
          </p:nvSpPr>
          <p:spPr>
            <a:xfrm>
              <a:off x="2059471" y="511805"/>
              <a:ext cx="9387099" cy="584775"/>
            </a:xfrm>
            <a:prstGeom prst="rect">
              <a:avLst/>
            </a:prstGeom>
            <a:noFill/>
          </p:spPr>
          <p:txBody>
            <a:bodyPr wrap="square" rtlCol="0">
              <a:spAutoFit/>
            </a:bodyPr>
            <a:lstStyle/>
            <a:p>
              <a:r>
                <a:rPr lang="en-US" sz="3200">
                  <a:latin typeface="Arial" panose="020B0604020202020204" pitchFamily="34" charset="0"/>
                  <a:cs typeface="Arial" panose="020B0604020202020204" pitchFamily="34" charset="0"/>
                </a:rPr>
                <a:t>Chọn phép tính nhân thích hợp với mỗi tranh vẽ:</a:t>
              </a:r>
              <a:endParaRPr lang="vi-VN" sz="3200" dirty="0">
                <a:latin typeface="Arial" panose="020B0604020202020204" pitchFamily="34" charset="0"/>
                <a:cs typeface="Arial" panose="020B0604020202020204" pitchFamily="34" charset="0"/>
              </a:endParaRPr>
            </a:p>
          </p:txBody>
        </p:sp>
      </p:grpSp>
      <p:cxnSp>
        <p:nvCxnSpPr>
          <p:cNvPr id="115" name="Straight Connector 114">
            <a:extLst>
              <a:ext uri="{FF2B5EF4-FFF2-40B4-BE49-F238E27FC236}">
                <a16:creationId xmlns:a16="http://schemas.microsoft.com/office/drawing/2014/main" id="{F8FAC720-952B-4F3B-91B8-49FB9B16B3E8}"/>
              </a:ext>
            </a:extLst>
          </p:cNvPr>
          <p:cNvCxnSpPr>
            <a:cxnSpLocks/>
          </p:cNvCxnSpPr>
          <p:nvPr/>
        </p:nvCxnSpPr>
        <p:spPr>
          <a:xfrm flipV="1">
            <a:off x="2142068" y="832545"/>
            <a:ext cx="9033200" cy="20234"/>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24" name="Group 23">
            <a:extLst>
              <a:ext uri="{FF2B5EF4-FFF2-40B4-BE49-F238E27FC236}">
                <a16:creationId xmlns:a16="http://schemas.microsoft.com/office/drawing/2014/main" id="{5E87F0A3-28BC-453C-A106-BC30FDE07E00}"/>
              </a:ext>
            </a:extLst>
          </p:cNvPr>
          <p:cNvGrpSpPr/>
          <p:nvPr/>
        </p:nvGrpSpPr>
        <p:grpSpPr>
          <a:xfrm>
            <a:off x="262558" y="1340767"/>
            <a:ext cx="5904656" cy="1542647"/>
            <a:chOff x="334566" y="1583602"/>
            <a:chExt cx="6408712" cy="1733938"/>
          </a:xfrm>
        </p:grpSpPr>
        <p:sp>
          <p:nvSpPr>
            <p:cNvPr id="23" name="Rectangle: Rounded Corners 22">
              <a:extLst>
                <a:ext uri="{FF2B5EF4-FFF2-40B4-BE49-F238E27FC236}">
                  <a16:creationId xmlns:a16="http://schemas.microsoft.com/office/drawing/2014/main" id="{7F66E842-9058-40D9-A0C6-21DE866ADB4B}"/>
                </a:ext>
              </a:extLst>
            </p:cNvPr>
            <p:cNvSpPr/>
            <p:nvPr/>
          </p:nvSpPr>
          <p:spPr>
            <a:xfrm>
              <a:off x="334566" y="1583602"/>
              <a:ext cx="6408712" cy="1733938"/>
            </a:xfrm>
            <a:prstGeom prst="roundRect">
              <a:avLst>
                <a:gd name="adj" fmla="val 21689"/>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 name="Group 21">
              <a:extLst>
                <a:ext uri="{FF2B5EF4-FFF2-40B4-BE49-F238E27FC236}">
                  <a16:creationId xmlns:a16="http://schemas.microsoft.com/office/drawing/2014/main" id="{ED994498-EB2D-4E69-A439-F8A6468A6880}"/>
                </a:ext>
              </a:extLst>
            </p:cNvPr>
            <p:cNvGrpSpPr/>
            <p:nvPr/>
          </p:nvGrpSpPr>
          <p:grpSpPr>
            <a:xfrm>
              <a:off x="478582" y="1700808"/>
              <a:ext cx="6124282" cy="1505619"/>
              <a:chOff x="330964" y="1484784"/>
              <a:chExt cx="6961300" cy="1665491"/>
            </a:xfrm>
          </p:grpSpPr>
          <p:pic>
            <p:nvPicPr>
              <p:cNvPr id="5" name="Picture 4">
                <a:extLst>
                  <a:ext uri="{FF2B5EF4-FFF2-40B4-BE49-F238E27FC236}">
                    <a16:creationId xmlns:a16="http://schemas.microsoft.com/office/drawing/2014/main" id="{8FBDE574-D9C4-4E9F-A494-CED543374E82}"/>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20689" b="39721" l="22179" r="54785"/>
                        </a14:imgEffect>
                      </a14:imgLayer>
                    </a14:imgProps>
                  </a:ext>
                  <a:ext uri="{28A0092B-C50C-407E-A947-70E740481C1C}">
                    <a14:useLocalDpi xmlns:a14="http://schemas.microsoft.com/office/drawing/2010/main" val="0"/>
                  </a:ext>
                </a:extLst>
              </a:blip>
              <a:srcRect l="32422" t="18310" r="53820" b="58464"/>
              <a:stretch/>
            </p:blipFill>
            <p:spPr>
              <a:xfrm>
                <a:off x="330964" y="1484784"/>
                <a:ext cx="2258308" cy="1665491"/>
              </a:xfrm>
              <a:prstGeom prst="rect">
                <a:avLst/>
              </a:prstGeom>
              <a:ln>
                <a:noFill/>
              </a:ln>
            </p:spPr>
          </p:pic>
          <p:pic>
            <p:nvPicPr>
              <p:cNvPr id="116" name="Picture 115">
                <a:extLst>
                  <a:ext uri="{FF2B5EF4-FFF2-40B4-BE49-F238E27FC236}">
                    <a16:creationId xmlns:a16="http://schemas.microsoft.com/office/drawing/2014/main" id="{537781E6-FE94-4CF4-A435-8BA41E76B959}"/>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20689" b="39721" l="22179" r="54785"/>
                        </a14:imgEffect>
                      </a14:imgLayer>
                    </a14:imgProps>
                  </a:ext>
                  <a:ext uri="{28A0092B-C50C-407E-A947-70E740481C1C}">
                    <a14:useLocalDpi xmlns:a14="http://schemas.microsoft.com/office/drawing/2010/main" val="0"/>
                  </a:ext>
                </a:extLst>
              </a:blip>
              <a:srcRect l="32422" t="18310" r="53820" b="58464"/>
              <a:stretch/>
            </p:blipFill>
            <p:spPr>
              <a:xfrm>
                <a:off x="2682460" y="1484784"/>
                <a:ext cx="2258308" cy="1665491"/>
              </a:xfrm>
              <a:prstGeom prst="rect">
                <a:avLst/>
              </a:prstGeom>
              <a:ln>
                <a:noFill/>
              </a:ln>
            </p:spPr>
          </p:pic>
          <p:pic>
            <p:nvPicPr>
              <p:cNvPr id="117" name="Picture 116">
                <a:extLst>
                  <a:ext uri="{FF2B5EF4-FFF2-40B4-BE49-F238E27FC236}">
                    <a16:creationId xmlns:a16="http://schemas.microsoft.com/office/drawing/2014/main" id="{5B3AEB1E-1B3C-44B5-B1B0-21275F520FBA}"/>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20689" b="39721" l="22179" r="54785"/>
                        </a14:imgEffect>
                      </a14:imgLayer>
                    </a14:imgProps>
                  </a:ext>
                  <a:ext uri="{28A0092B-C50C-407E-A947-70E740481C1C}">
                    <a14:useLocalDpi xmlns:a14="http://schemas.microsoft.com/office/drawing/2010/main" val="0"/>
                  </a:ext>
                </a:extLst>
              </a:blip>
              <a:srcRect l="32422" t="18310" r="53820" b="58464"/>
              <a:stretch/>
            </p:blipFill>
            <p:spPr>
              <a:xfrm>
                <a:off x="5033956" y="1484784"/>
                <a:ext cx="2258308" cy="1665491"/>
              </a:xfrm>
              <a:prstGeom prst="rect">
                <a:avLst/>
              </a:prstGeom>
              <a:ln>
                <a:noFill/>
              </a:ln>
            </p:spPr>
          </p:pic>
        </p:grpSp>
      </p:grpSp>
      <p:grpSp>
        <p:nvGrpSpPr>
          <p:cNvPr id="124" name="Group 123">
            <a:extLst>
              <a:ext uri="{FF2B5EF4-FFF2-40B4-BE49-F238E27FC236}">
                <a16:creationId xmlns:a16="http://schemas.microsoft.com/office/drawing/2014/main" id="{B49A5E56-9845-4916-AE1E-BF6CC06DFEEE}"/>
              </a:ext>
            </a:extLst>
          </p:cNvPr>
          <p:cNvGrpSpPr/>
          <p:nvPr/>
        </p:nvGrpSpPr>
        <p:grpSpPr>
          <a:xfrm>
            <a:off x="262558" y="4910389"/>
            <a:ext cx="5904656" cy="1542647"/>
            <a:chOff x="334566" y="1583602"/>
            <a:chExt cx="6408712" cy="1733938"/>
          </a:xfrm>
          <a:solidFill>
            <a:srgbClr val="92D050"/>
          </a:solidFill>
        </p:grpSpPr>
        <p:sp>
          <p:nvSpPr>
            <p:cNvPr id="125" name="Rectangle: Rounded Corners 124">
              <a:extLst>
                <a:ext uri="{FF2B5EF4-FFF2-40B4-BE49-F238E27FC236}">
                  <a16:creationId xmlns:a16="http://schemas.microsoft.com/office/drawing/2014/main" id="{284F8BA9-64BB-4D43-A2BA-DF778685FB9F}"/>
                </a:ext>
              </a:extLst>
            </p:cNvPr>
            <p:cNvSpPr/>
            <p:nvPr/>
          </p:nvSpPr>
          <p:spPr>
            <a:xfrm>
              <a:off x="334566" y="1583602"/>
              <a:ext cx="6408712" cy="1733938"/>
            </a:xfrm>
            <a:prstGeom prst="roundRect">
              <a:avLst>
                <a:gd name="adj" fmla="val 2168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6" name="Group 125">
              <a:extLst>
                <a:ext uri="{FF2B5EF4-FFF2-40B4-BE49-F238E27FC236}">
                  <a16:creationId xmlns:a16="http://schemas.microsoft.com/office/drawing/2014/main" id="{7E5C5F6C-AA70-44FD-B7DF-593077860FAE}"/>
                </a:ext>
              </a:extLst>
            </p:cNvPr>
            <p:cNvGrpSpPr/>
            <p:nvPr/>
          </p:nvGrpSpPr>
          <p:grpSpPr>
            <a:xfrm>
              <a:off x="478582" y="1700808"/>
              <a:ext cx="6124282" cy="1505619"/>
              <a:chOff x="330964" y="1484784"/>
              <a:chExt cx="6961300" cy="1665491"/>
            </a:xfrm>
            <a:grpFill/>
          </p:grpSpPr>
          <p:pic>
            <p:nvPicPr>
              <p:cNvPr id="127" name="Picture 126">
                <a:extLst>
                  <a:ext uri="{FF2B5EF4-FFF2-40B4-BE49-F238E27FC236}">
                    <a16:creationId xmlns:a16="http://schemas.microsoft.com/office/drawing/2014/main" id="{FF8788D4-D6A9-416A-B00D-54070D101021}"/>
                  </a:ext>
                </a:extLst>
              </p:cNvPr>
              <p:cNvPicPr>
                <a:picLocks noChangeAspect="1"/>
              </p:cNvPicPr>
              <p:nvPr/>
            </p:nvPicPr>
            <p:blipFill>
              <a:blip r:embed="rId5">
                <a:extLst>
                  <a:ext uri="{28A0092B-C50C-407E-A947-70E740481C1C}">
                    <a14:useLocalDpi xmlns:a14="http://schemas.microsoft.com/office/drawing/2010/main" val="0"/>
                  </a:ext>
                </a:extLst>
              </a:blip>
              <a:srcRect l="2233" r="2233"/>
              <a:stretch/>
            </p:blipFill>
            <p:spPr>
              <a:xfrm>
                <a:off x="330964" y="1484784"/>
                <a:ext cx="2258308" cy="1665491"/>
              </a:xfrm>
              <a:prstGeom prst="rect">
                <a:avLst/>
              </a:prstGeom>
              <a:grpFill/>
              <a:ln>
                <a:noFill/>
              </a:ln>
            </p:spPr>
          </p:pic>
          <p:pic>
            <p:nvPicPr>
              <p:cNvPr id="128" name="Picture 127">
                <a:extLst>
                  <a:ext uri="{FF2B5EF4-FFF2-40B4-BE49-F238E27FC236}">
                    <a16:creationId xmlns:a16="http://schemas.microsoft.com/office/drawing/2014/main" id="{90885F9D-4ABF-4F29-981B-3B6B29AC9C40}"/>
                  </a:ext>
                </a:extLst>
              </p:cNvPr>
              <p:cNvPicPr>
                <a:picLocks noChangeAspect="1"/>
              </p:cNvPicPr>
              <p:nvPr/>
            </p:nvPicPr>
            <p:blipFill>
              <a:blip r:embed="rId5">
                <a:extLst>
                  <a:ext uri="{28A0092B-C50C-407E-A947-70E740481C1C}">
                    <a14:useLocalDpi xmlns:a14="http://schemas.microsoft.com/office/drawing/2010/main" val="0"/>
                  </a:ext>
                </a:extLst>
              </a:blip>
              <a:srcRect l="2233" r="2233"/>
              <a:stretch/>
            </p:blipFill>
            <p:spPr>
              <a:xfrm>
                <a:off x="2682460" y="1484784"/>
                <a:ext cx="2258308" cy="1665491"/>
              </a:xfrm>
              <a:prstGeom prst="rect">
                <a:avLst/>
              </a:prstGeom>
              <a:grpFill/>
              <a:ln>
                <a:noFill/>
              </a:ln>
            </p:spPr>
          </p:pic>
          <p:pic>
            <p:nvPicPr>
              <p:cNvPr id="129" name="Picture 128">
                <a:extLst>
                  <a:ext uri="{FF2B5EF4-FFF2-40B4-BE49-F238E27FC236}">
                    <a16:creationId xmlns:a16="http://schemas.microsoft.com/office/drawing/2014/main" id="{947A60E1-CEC3-42EE-BB03-4662C09A0887}"/>
                  </a:ext>
                </a:extLst>
              </p:cNvPr>
              <p:cNvPicPr>
                <a:picLocks noChangeAspect="1"/>
              </p:cNvPicPr>
              <p:nvPr/>
            </p:nvPicPr>
            <p:blipFill>
              <a:blip r:embed="rId5">
                <a:extLst>
                  <a:ext uri="{28A0092B-C50C-407E-A947-70E740481C1C}">
                    <a14:useLocalDpi xmlns:a14="http://schemas.microsoft.com/office/drawing/2010/main" val="0"/>
                  </a:ext>
                </a:extLst>
              </a:blip>
              <a:srcRect l="2233" r="2233"/>
              <a:stretch/>
            </p:blipFill>
            <p:spPr>
              <a:xfrm>
                <a:off x="5033956" y="1484784"/>
                <a:ext cx="2258308" cy="1665491"/>
              </a:xfrm>
              <a:prstGeom prst="rect">
                <a:avLst/>
              </a:prstGeom>
              <a:grpFill/>
              <a:ln>
                <a:noFill/>
              </a:ln>
            </p:spPr>
          </p:pic>
        </p:grpSp>
      </p:grpSp>
      <p:grpSp>
        <p:nvGrpSpPr>
          <p:cNvPr id="51" name="Group 50">
            <a:extLst>
              <a:ext uri="{FF2B5EF4-FFF2-40B4-BE49-F238E27FC236}">
                <a16:creationId xmlns:a16="http://schemas.microsoft.com/office/drawing/2014/main" id="{3F15CDE5-C686-42E6-829B-DE6AF221F404}"/>
              </a:ext>
            </a:extLst>
          </p:cNvPr>
          <p:cNvGrpSpPr/>
          <p:nvPr/>
        </p:nvGrpSpPr>
        <p:grpSpPr>
          <a:xfrm>
            <a:off x="262558" y="3125578"/>
            <a:ext cx="5904656" cy="1542647"/>
            <a:chOff x="262558" y="3125578"/>
            <a:chExt cx="5904656" cy="1542647"/>
          </a:xfrm>
        </p:grpSpPr>
        <p:grpSp>
          <p:nvGrpSpPr>
            <p:cNvPr id="118" name="Group 117">
              <a:extLst>
                <a:ext uri="{FF2B5EF4-FFF2-40B4-BE49-F238E27FC236}">
                  <a16:creationId xmlns:a16="http://schemas.microsoft.com/office/drawing/2014/main" id="{F4F4B9DB-79C8-4BE5-B2C0-44FA0A8AA478}"/>
                </a:ext>
              </a:extLst>
            </p:cNvPr>
            <p:cNvGrpSpPr/>
            <p:nvPr/>
          </p:nvGrpSpPr>
          <p:grpSpPr>
            <a:xfrm>
              <a:off x="262558" y="3125578"/>
              <a:ext cx="5904656" cy="1542647"/>
              <a:chOff x="334566" y="1583602"/>
              <a:chExt cx="6408712" cy="1733938"/>
            </a:xfrm>
          </p:grpSpPr>
          <p:sp>
            <p:nvSpPr>
              <p:cNvPr id="119" name="Rectangle: Rounded Corners 118">
                <a:extLst>
                  <a:ext uri="{FF2B5EF4-FFF2-40B4-BE49-F238E27FC236}">
                    <a16:creationId xmlns:a16="http://schemas.microsoft.com/office/drawing/2014/main" id="{6D54C2A1-E170-488D-8F98-73B9745413F5}"/>
                  </a:ext>
                </a:extLst>
              </p:cNvPr>
              <p:cNvSpPr/>
              <p:nvPr/>
            </p:nvSpPr>
            <p:spPr>
              <a:xfrm>
                <a:off x="334566" y="1583602"/>
                <a:ext cx="6408712" cy="1733938"/>
              </a:xfrm>
              <a:prstGeom prst="roundRect">
                <a:avLst>
                  <a:gd name="adj" fmla="val 21689"/>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1" name="Picture 120">
                <a:extLst>
                  <a:ext uri="{FF2B5EF4-FFF2-40B4-BE49-F238E27FC236}">
                    <a16:creationId xmlns:a16="http://schemas.microsoft.com/office/drawing/2014/main" id="{B1365206-BDF9-4B03-96DD-6DD1DE623BB1}"/>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3508" r="-576"/>
              <a:stretch/>
            </p:blipFill>
            <p:spPr>
              <a:xfrm>
                <a:off x="515977" y="1924649"/>
                <a:ext cx="2696046" cy="1154179"/>
              </a:xfrm>
              <a:prstGeom prst="rect">
                <a:avLst/>
              </a:prstGeom>
              <a:ln>
                <a:noFill/>
              </a:ln>
            </p:spPr>
          </p:pic>
        </p:grpSp>
        <p:pic>
          <p:nvPicPr>
            <p:cNvPr id="137" name="Picture 136">
              <a:extLst>
                <a:ext uri="{FF2B5EF4-FFF2-40B4-BE49-F238E27FC236}">
                  <a16:creationId xmlns:a16="http://schemas.microsoft.com/office/drawing/2014/main" id="{E62943F9-69D4-425C-A8D2-04DABFEDA95A}"/>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3508" r="-576"/>
            <a:stretch/>
          </p:blipFill>
          <p:spPr>
            <a:xfrm>
              <a:off x="3298457" y="3429000"/>
              <a:ext cx="2483997" cy="1026848"/>
            </a:xfrm>
            <a:prstGeom prst="rect">
              <a:avLst/>
            </a:prstGeom>
            <a:ln>
              <a:noFill/>
            </a:ln>
          </p:spPr>
        </p:pic>
      </p:grpSp>
      <p:sp>
        <p:nvSpPr>
          <p:cNvPr id="52" name="Rectangle: Rounded Corners 51">
            <a:extLst>
              <a:ext uri="{FF2B5EF4-FFF2-40B4-BE49-F238E27FC236}">
                <a16:creationId xmlns:a16="http://schemas.microsoft.com/office/drawing/2014/main" id="{B21E7EA8-854A-41E0-A7F0-BF53E3FE510F}"/>
              </a:ext>
            </a:extLst>
          </p:cNvPr>
          <p:cNvSpPr/>
          <p:nvPr/>
        </p:nvSpPr>
        <p:spPr>
          <a:xfrm>
            <a:off x="8543478" y="1680042"/>
            <a:ext cx="2290760" cy="864096"/>
          </a:xfrm>
          <a:prstGeom prst="roundRect">
            <a:avLst>
              <a:gd name="adj" fmla="val 29183"/>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a:latin typeface="Arial" panose="020B0604020202020204" pitchFamily="34" charset="0"/>
                <a:cs typeface="Arial" panose="020B0604020202020204" pitchFamily="34" charset="0"/>
              </a:rPr>
              <a:t>5 x 2</a:t>
            </a:r>
          </a:p>
        </p:txBody>
      </p:sp>
      <p:sp>
        <p:nvSpPr>
          <p:cNvPr id="138" name="Rectangle: Rounded Corners 137">
            <a:extLst>
              <a:ext uri="{FF2B5EF4-FFF2-40B4-BE49-F238E27FC236}">
                <a16:creationId xmlns:a16="http://schemas.microsoft.com/office/drawing/2014/main" id="{CB8ABC81-B182-43D0-9C74-5CFC8FEA98E3}"/>
              </a:ext>
            </a:extLst>
          </p:cNvPr>
          <p:cNvSpPr/>
          <p:nvPr/>
        </p:nvSpPr>
        <p:spPr>
          <a:xfrm>
            <a:off x="8543478" y="3510376"/>
            <a:ext cx="2290760" cy="864096"/>
          </a:xfrm>
          <a:prstGeom prst="roundRect">
            <a:avLst>
              <a:gd name="adj" fmla="val 29183"/>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a:latin typeface="Arial" panose="020B0604020202020204" pitchFamily="34" charset="0"/>
                <a:cs typeface="Arial" panose="020B0604020202020204" pitchFamily="34" charset="0"/>
              </a:rPr>
              <a:t>6 x 3</a:t>
            </a:r>
          </a:p>
        </p:txBody>
      </p:sp>
      <p:sp>
        <p:nvSpPr>
          <p:cNvPr id="139" name="Rectangle: Rounded Corners 138">
            <a:extLst>
              <a:ext uri="{FF2B5EF4-FFF2-40B4-BE49-F238E27FC236}">
                <a16:creationId xmlns:a16="http://schemas.microsoft.com/office/drawing/2014/main" id="{A6BD6984-89E8-4A49-8EC6-91FD9A5F8EF1}"/>
              </a:ext>
            </a:extLst>
          </p:cNvPr>
          <p:cNvSpPr/>
          <p:nvPr/>
        </p:nvSpPr>
        <p:spPr>
          <a:xfrm>
            <a:off x="8526010" y="5249664"/>
            <a:ext cx="2290760" cy="864096"/>
          </a:xfrm>
          <a:prstGeom prst="roundRect">
            <a:avLst>
              <a:gd name="adj" fmla="val 29183"/>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a:latin typeface="Arial" panose="020B0604020202020204" pitchFamily="34" charset="0"/>
                <a:cs typeface="Arial" panose="020B0604020202020204" pitchFamily="34" charset="0"/>
              </a:rPr>
              <a:t>4 x 3</a:t>
            </a:r>
          </a:p>
        </p:txBody>
      </p:sp>
      <p:cxnSp>
        <p:nvCxnSpPr>
          <p:cNvPr id="54" name="Straight Connector 53">
            <a:extLst>
              <a:ext uri="{FF2B5EF4-FFF2-40B4-BE49-F238E27FC236}">
                <a16:creationId xmlns:a16="http://schemas.microsoft.com/office/drawing/2014/main" id="{5AB29771-3C10-4D70-8D27-D7C386618AB8}"/>
              </a:ext>
            </a:extLst>
          </p:cNvPr>
          <p:cNvCxnSpPr>
            <a:stCxn id="23" idx="3"/>
            <a:endCxn id="138" idx="1"/>
          </p:cNvCxnSpPr>
          <p:nvPr/>
        </p:nvCxnSpPr>
        <p:spPr>
          <a:xfrm>
            <a:off x="6167214" y="2112091"/>
            <a:ext cx="2376264" cy="1830333"/>
          </a:xfrm>
          <a:prstGeom prst="line">
            <a:avLst/>
          </a:prstGeom>
          <a:ln w="38100">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140" name="Straight Connector 139">
            <a:extLst>
              <a:ext uri="{FF2B5EF4-FFF2-40B4-BE49-F238E27FC236}">
                <a16:creationId xmlns:a16="http://schemas.microsoft.com/office/drawing/2014/main" id="{4889373D-86EF-4BB2-B2A3-998AAF7572F0}"/>
              </a:ext>
            </a:extLst>
          </p:cNvPr>
          <p:cNvCxnSpPr>
            <a:cxnSpLocks/>
            <a:stCxn id="119" idx="3"/>
            <a:endCxn id="52" idx="1"/>
          </p:cNvCxnSpPr>
          <p:nvPr/>
        </p:nvCxnSpPr>
        <p:spPr>
          <a:xfrm flipV="1">
            <a:off x="6167214" y="2112090"/>
            <a:ext cx="2376264" cy="1784812"/>
          </a:xfrm>
          <a:prstGeom prst="line">
            <a:avLst/>
          </a:prstGeom>
          <a:ln w="38100">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143" name="Straight Connector 142">
            <a:extLst>
              <a:ext uri="{FF2B5EF4-FFF2-40B4-BE49-F238E27FC236}">
                <a16:creationId xmlns:a16="http://schemas.microsoft.com/office/drawing/2014/main" id="{4611D1DE-5E3E-4E7D-919A-284F59A1939A}"/>
              </a:ext>
            </a:extLst>
          </p:cNvPr>
          <p:cNvCxnSpPr>
            <a:cxnSpLocks/>
            <a:stCxn id="125" idx="3"/>
            <a:endCxn id="139" idx="1"/>
          </p:cNvCxnSpPr>
          <p:nvPr/>
        </p:nvCxnSpPr>
        <p:spPr>
          <a:xfrm flipV="1">
            <a:off x="6167214" y="5681712"/>
            <a:ext cx="2358796" cy="1"/>
          </a:xfrm>
          <a:prstGeom prst="line">
            <a:avLst/>
          </a:prstGeom>
          <a:ln w="38100">
            <a:solidFill>
              <a:srgbClr val="0000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360868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10"/>
                                        </p:tgtEl>
                                        <p:attrNameLst>
                                          <p:attrName>style.visibility</p:attrName>
                                        </p:attrNameLst>
                                      </p:cBhvr>
                                      <p:to>
                                        <p:strVal val="visible"/>
                                      </p:to>
                                    </p:set>
                                    <p:animEffect transition="in" filter="barn(inVertical)">
                                      <p:cBhvr>
                                        <p:cTn id="7" dur="500"/>
                                        <p:tgtEl>
                                          <p:spTgt spid="110"/>
                                        </p:tgtEl>
                                      </p:cBhvr>
                                    </p:animEffect>
                                  </p:childTnLst>
                                </p:cTn>
                              </p:par>
                              <p:par>
                                <p:cTn id="8" presetID="42" presetClass="entr" presetSubtype="0" fill="hold"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1000"/>
                                        <p:tgtEl>
                                          <p:spTgt spid="24"/>
                                        </p:tgtEl>
                                      </p:cBhvr>
                                    </p:animEffect>
                                    <p:anim calcmode="lin" valueType="num">
                                      <p:cBhvr>
                                        <p:cTn id="11" dur="1000" fill="hold"/>
                                        <p:tgtEl>
                                          <p:spTgt spid="24"/>
                                        </p:tgtEl>
                                        <p:attrNameLst>
                                          <p:attrName>ppt_x</p:attrName>
                                        </p:attrNameLst>
                                      </p:cBhvr>
                                      <p:tavLst>
                                        <p:tav tm="0">
                                          <p:val>
                                            <p:strVal val="#ppt_x"/>
                                          </p:val>
                                        </p:tav>
                                        <p:tav tm="100000">
                                          <p:val>
                                            <p:strVal val="#ppt_x"/>
                                          </p:val>
                                        </p:tav>
                                      </p:tavLst>
                                    </p:anim>
                                    <p:anim calcmode="lin" valueType="num">
                                      <p:cBhvr>
                                        <p:cTn id="12" dur="1000" fill="hold"/>
                                        <p:tgtEl>
                                          <p:spTgt spid="24"/>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124"/>
                                        </p:tgtEl>
                                        <p:attrNameLst>
                                          <p:attrName>style.visibility</p:attrName>
                                        </p:attrNameLst>
                                      </p:cBhvr>
                                      <p:to>
                                        <p:strVal val="visible"/>
                                      </p:to>
                                    </p:set>
                                    <p:animEffect transition="in" filter="fade">
                                      <p:cBhvr>
                                        <p:cTn id="15" dur="1000"/>
                                        <p:tgtEl>
                                          <p:spTgt spid="124"/>
                                        </p:tgtEl>
                                      </p:cBhvr>
                                    </p:animEffect>
                                    <p:anim calcmode="lin" valueType="num">
                                      <p:cBhvr>
                                        <p:cTn id="16" dur="1000" fill="hold"/>
                                        <p:tgtEl>
                                          <p:spTgt spid="124"/>
                                        </p:tgtEl>
                                        <p:attrNameLst>
                                          <p:attrName>ppt_x</p:attrName>
                                        </p:attrNameLst>
                                      </p:cBhvr>
                                      <p:tavLst>
                                        <p:tav tm="0">
                                          <p:val>
                                            <p:strVal val="#ppt_x"/>
                                          </p:val>
                                        </p:tav>
                                        <p:tav tm="100000">
                                          <p:val>
                                            <p:strVal val="#ppt_x"/>
                                          </p:val>
                                        </p:tav>
                                      </p:tavLst>
                                    </p:anim>
                                    <p:anim calcmode="lin" valueType="num">
                                      <p:cBhvr>
                                        <p:cTn id="17" dur="1000" fill="hold"/>
                                        <p:tgtEl>
                                          <p:spTgt spid="124"/>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51"/>
                                        </p:tgtEl>
                                        <p:attrNameLst>
                                          <p:attrName>style.visibility</p:attrName>
                                        </p:attrNameLst>
                                      </p:cBhvr>
                                      <p:to>
                                        <p:strVal val="visible"/>
                                      </p:to>
                                    </p:set>
                                    <p:animEffect transition="in" filter="fade">
                                      <p:cBhvr>
                                        <p:cTn id="20" dur="1000"/>
                                        <p:tgtEl>
                                          <p:spTgt spid="51"/>
                                        </p:tgtEl>
                                      </p:cBhvr>
                                    </p:animEffect>
                                    <p:anim calcmode="lin" valueType="num">
                                      <p:cBhvr>
                                        <p:cTn id="21" dur="1000" fill="hold"/>
                                        <p:tgtEl>
                                          <p:spTgt spid="51"/>
                                        </p:tgtEl>
                                        <p:attrNameLst>
                                          <p:attrName>ppt_x</p:attrName>
                                        </p:attrNameLst>
                                      </p:cBhvr>
                                      <p:tavLst>
                                        <p:tav tm="0">
                                          <p:val>
                                            <p:strVal val="#ppt_x"/>
                                          </p:val>
                                        </p:tav>
                                        <p:tav tm="100000">
                                          <p:val>
                                            <p:strVal val="#ppt_x"/>
                                          </p:val>
                                        </p:tav>
                                      </p:tavLst>
                                    </p:anim>
                                    <p:anim calcmode="lin" valueType="num">
                                      <p:cBhvr>
                                        <p:cTn id="22" dur="1000" fill="hold"/>
                                        <p:tgtEl>
                                          <p:spTgt spid="51"/>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52"/>
                                        </p:tgtEl>
                                        <p:attrNameLst>
                                          <p:attrName>style.visibility</p:attrName>
                                        </p:attrNameLst>
                                      </p:cBhvr>
                                      <p:to>
                                        <p:strVal val="visible"/>
                                      </p:to>
                                    </p:set>
                                    <p:animEffect transition="in" filter="fade">
                                      <p:cBhvr>
                                        <p:cTn id="25" dur="1000"/>
                                        <p:tgtEl>
                                          <p:spTgt spid="52"/>
                                        </p:tgtEl>
                                      </p:cBhvr>
                                    </p:animEffect>
                                    <p:anim calcmode="lin" valueType="num">
                                      <p:cBhvr>
                                        <p:cTn id="26" dur="1000" fill="hold"/>
                                        <p:tgtEl>
                                          <p:spTgt spid="52"/>
                                        </p:tgtEl>
                                        <p:attrNameLst>
                                          <p:attrName>ppt_x</p:attrName>
                                        </p:attrNameLst>
                                      </p:cBhvr>
                                      <p:tavLst>
                                        <p:tav tm="0">
                                          <p:val>
                                            <p:strVal val="#ppt_x"/>
                                          </p:val>
                                        </p:tav>
                                        <p:tav tm="100000">
                                          <p:val>
                                            <p:strVal val="#ppt_x"/>
                                          </p:val>
                                        </p:tav>
                                      </p:tavLst>
                                    </p:anim>
                                    <p:anim calcmode="lin" valueType="num">
                                      <p:cBhvr>
                                        <p:cTn id="27" dur="1000" fill="hold"/>
                                        <p:tgtEl>
                                          <p:spTgt spid="52"/>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138"/>
                                        </p:tgtEl>
                                        <p:attrNameLst>
                                          <p:attrName>style.visibility</p:attrName>
                                        </p:attrNameLst>
                                      </p:cBhvr>
                                      <p:to>
                                        <p:strVal val="visible"/>
                                      </p:to>
                                    </p:set>
                                    <p:animEffect transition="in" filter="fade">
                                      <p:cBhvr>
                                        <p:cTn id="30" dur="1000"/>
                                        <p:tgtEl>
                                          <p:spTgt spid="138"/>
                                        </p:tgtEl>
                                      </p:cBhvr>
                                    </p:animEffect>
                                    <p:anim calcmode="lin" valueType="num">
                                      <p:cBhvr>
                                        <p:cTn id="31" dur="1000" fill="hold"/>
                                        <p:tgtEl>
                                          <p:spTgt spid="138"/>
                                        </p:tgtEl>
                                        <p:attrNameLst>
                                          <p:attrName>ppt_x</p:attrName>
                                        </p:attrNameLst>
                                      </p:cBhvr>
                                      <p:tavLst>
                                        <p:tav tm="0">
                                          <p:val>
                                            <p:strVal val="#ppt_x"/>
                                          </p:val>
                                        </p:tav>
                                        <p:tav tm="100000">
                                          <p:val>
                                            <p:strVal val="#ppt_x"/>
                                          </p:val>
                                        </p:tav>
                                      </p:tavLst>
                                    </p:anim>
                                    <p:anim calcmode="lin" valueType="num">
                                      <p:cBhvr>
                                        <p:cTn id="32" dur="1000" fill="hold"/>
                                        <p:tgtEl>
                                          <p:spTgt spid="138"/>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139"/>
                                        </p:tgtEl>
                                        <p:attrNameLst>
                                          <p:attrName>style.visibility</p:attrName>
                                        </p:attrNameLst>
                                      </p:cBhvr>
                                      <p:to>
                                        <p:strVal val="visible"/>
                                      </p:to>
                                    </p:set>
                                    <p:animEffect transition="in" filter="fade">
                                      <p:cBhvr>
                                        <p:cTn id="35" dur="1000"/>
                                        <p:tgtEl>
                                          <p:spTgt spid="139"/>
                                        </p:tgtEl>
                                      </p:cBhvr>
                                    </p:animEffect>
                                    <p:anim calcmode="lin" valueType="num">
                                      <p:cBhvr>
                                        <p:cTn id="36" dur="1000" fill="hold"/>
                                        <p:tgtEl>
                                          <p:spTgt spid="139"/>
                                        </p:tgtEl>
                                        <p:attrNameLst>
                                          <p:attrName>ppt_x</p:attrName>
                                        </p:attrNameLst>
                                      </p:cBhvr>
                                      <p:tavLst>
                                        <p:tav tm="0">
                                          <p:val>
                                            <p:strVal val="#ppt_x"/>
                                          </p:val>
                                        </p:tav>
                                        <p:tav tm="100000">
                                          <p:val>
                                            <p:strVal val="#ppt_x"/>
                                          </p:val>
                                        </p:tav>
                                      </p:tavLst>
                                    </p:anim>
                                    <p:anim calcmode="lin" valueType="num">
                                      <p:cBhvr>
                                        <p:cTn id="37" dur="1000" fill="hold"/>
                                        <p:tgtEl>
                                          <p:spTgt spid="139"/>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115"/>
                                        </p:tgtEl>
                                        <p:attrNameLst>
                                          <p:attrName>style.visibility</p:attrName>
                                        </p:attrNameLst>
                                      </p:cBhvr>
                                      <p:to>
                                        <p:strVal val="visible"/>
                                      </p:to>
                                    </p:set>
                                    <p:animEffect transition="in" filter="wipe(left)">
                                      <p:cBhvr>
                                        <p:cTn id="42" dur="500"/>
                                        <p:tgtEl>
                                          <p:spTgt spid="115"/>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54"/>
                                        </p:tgtEl>
                                        <p:attrNameLst>
                                          <p:attrName>style.visibility</p:attrName>
                                        </p:attrNameLst>
                                      </p:cBhvr>
                                      <p:to>
                                        <p:strVal val="visible"/>
                                      </p:to>
                                    </p:set>
                                    <p:animEffect transition="in" filter="wipe(left)">
                                      <p:cBhvr>
                                        <p:cTn id="47" dur="500"/>
                                        <p:tgtEl>
                                          <p:spTgt spid="54"/>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140"/>
                                        </p:tgtEl>
                                        <p:attrNameLst>
                                          <p:attrName>style.visibility</p:attrName>
                                        </p:attrNameLst>
                                      </p:cBhvr>
                                      <p:to>
                                        <p:strVal val="visible"/>
                                      </p:to>
                                    </p:set>
                                    <p:animEffect transition="in" filter="wipe(left)">
                                      <p:cBhvr>
                                        <p:cTn id="52" dur="500"/>
                                        <p:tgtEl>
                                          <p:spTgt spid="140"/>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143"/>
                                        </p:tgtEl>
                                        <p:attrNameLst>
                                          <p:attrName>style.visibility</p:attrName>
                                        </p:attrNameLst>
                                      </p:cBhvr>
                                      <p:to>
                                        <p:strVal val="visible"/>
                                      </p:to>
                                    </p:set>
                                    <p:animEffect transition="in" filter="wipe(left)">
                                      <p:cBhvr>
                                        <p:cTn id="57" dur="500"/>
                                        <p:tgtEl>
                                          <p:spTgt spid="1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138" grpId="0" animBg="1"/>
      <p:bldP spid="139"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643</TotalTime>
  <Words>349</Words>
  <Application>Microsoft Office PowerPoint</Application>
  <PresentationFormat>Custom</PresentationFormat>
  <Paragraphs>75</Paragraphs>
  <Slides>15</Slides>
  <Notes>3</Notes>
  <HiddenSlides>0</HiddenSlides>
  <MMClips>1</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15</vt:i4>
      </vt:variant>
    </vt:vector>
  </HeadingPairs>
  <TitlesOfParts>
    <vt:vector size="19" baseType="lpstr">
      <vt:lpstr>Arial</vt:lpstr>
      <vt:lpstr>Calibri</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Nathan Nguyen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Huy Duẩn</dc:creator>
  <cp:lastModifiedBy>Admin</cp:lastModifiedBy>
  <cp:revision>63</cp:revision>
  <dcterms:created xsi:type="dcterms:W3CDTF">2021-07-29T12:47:40Z</dcterms:created>
  <dcterms:modified xsi:type="dcterms:W3CDTF">2022-01-27T06:30:35Z</dcterms:modified>
</cp:coreProperties>
</file>