
<file path=[Content_Types].xml><?xml version="1.0" encoding="utf-8"?>
<Types xmlns="http://schemas.openxmlformats.org/package/2006/content-types">
  <Default Extension="png" ContentType="image/png"/>
  <Default Extension="mp3" ContentType="audio/mpe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56" r:id="rId3"/>
    <p:sldId id="278" r:id="rId4"/>
    <p:sldId id="281" r:id="rId5"/>
    <p:sldId id="279" r:id="rId6"/>
    <p:sldId id="282" r:id="rId7"/>
    <p:sldId id="257" r:id="rId8"/>
    <p:sldId id="258" r:id="rId9"/>
    <p:sldId id="259" r:id="rId10"/>
    <p:sldId id="277" r:id="rId11"/>
    <p:sldId id="261" r:id="rId12"/>
    <p:sldId id="263" r:id="rId13"/>
    <p:sldId id="265" r:id="rId14"/>
    <p:sldId id="266" r:id="rId15"/>
    <p:sldId id="273" r:id="rId16"/>
    <p:sldId id="269" r:id="rId17"/>
    <p:sldId id="271" r:id="rId18"/>
    <p:sldId id="272" r:id="rId19"/>
    <p:sldId id="283" r:id="rId20"/>
    <p:sldId id="274" r:id="rId21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89CC-CD28-44BB-8A07-AF060BF8F65E}" type="datetimeFigureOut">
              <a:rPr lang="en-US" smtClean="0"/>
              <a:t>10-Dec-21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3154-BF77-4125-ABA5-9B0D9EF25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934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89CC-CD28-44BB-8A07-AF060BF8F65E}" type="datetimeFigureOut">
              <a:rPr lang="en-US" smtClean="0"/>
              <a:t>10-Dec-21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3154-BF77-4125-ABA5-9B0D9EF25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962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89CC-CD28-44BB-8A07-AF060BF8F65E}" type="datetimeFigureOut">
              <a:rPr lang="en-US" smtClean="0"/>
              <a:t>10-Dec-21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3154-BF77-4125-ABA5-9B0D9EF25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659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89CC-CD28-44BB-8A07-AF060BF8F65E}" type="datetimeFigureOut">
              <a:rPr lang="en-US" smtClean="0"/>
              <a:t>10-Dec-21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3154-BF77-4125-ABA5-9B0D9EF25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305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89CC-CD28-44BB-8A07-AF060BF8F65E}" type="datetimeFigureOut">
              <a:rPr lang="en-US" smtClean="0"/>
              <a:t>10-Dec-21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3154-BF77-4125-ABA5-9B0D9EF25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71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89CC-CD28-44BB-8A07-AF060BF8F65E}" type="datetimeFigureOut">
              <a:rPr lang="en-US" smtClean="0"/>
              <a:t>10-Dec-21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3154-BF77-4125-ABA5-9B0D9EF25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583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89CC-CD28-44BB-8A07-AF060BF8F65E}" type="datetimeFigureOut">
              <a:rPr lang="en-US" smtClean="0"/>
              <a:t>10-Dec-21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3154-BF77-4125-ABA5-9B0D9EF25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70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89CC-CD28-44BB-8A07-AF060BF8F65E}" type="datetimeFigureOut">
              <a:rPr lang="en-US" smtClean="0"/>
              <a:t>10-Dec-21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3154-BF77-4125-ABA5-9B0D9EF25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430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89CC-CD28-44BB-8A07-AF060BF8F65E}" type="datetimeFigureOut">
              <a:rPr lang="en-US" smtClean="0"/>
              <a:t>10-Dec-21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3154-BF77-4125-ABA5-9B0D9EF25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532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89CC-CD28-44BB-8A07-AF060BF8F65E}" type="datetimeFigureOut">
              <a:rPr lang="en-US" smtClean="0"/>
              <a:t>10-Dec-21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3154-BF77-4125-ABA5-9B0D9EF25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047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89CC-CD28-44BB-8A07-AF060BF8F65E}" type="datetimeFigureOut">
              <a:rPr lang="en-US" smtClean="0"/>
              <a:t>10-Dec-21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E3154-BF77-4125-ABA5-9B0D9EF25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868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389CC-CD28-44BB-8A07-AF060BF8F65E}" type="datetimeFigureOut">
              <a:rPr lang="en-US" smtClean="0"/>
              <a:t>10-Dec-21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E3154-BF77-4125-ABA5-9B0D9EF25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611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18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55324" y="412124"/>
            <a:ext cx="60917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PHÒNG GD&amp;ĐT QUẬN LONG BIÊN</a:t>
            </a:r>
          </a:p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TRƯỜNG TIỂU HỌC ĐOÀN KẾT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7797" y="2524820"/>
            <a:ext cx="73109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Bộ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môn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Âm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nhạc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5</a:t>
            </a:r>
          </a:p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Giáo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viên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thực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hiện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Hoàng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Ngọc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Ánh</a:t>
            </a:r>
            <a:endParaRPr lang="en-US" sz="32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3415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Group 17"/>
          <p:cNvGrpSpPr>
            <a:grpSpLocks/>
          </p:cNvGrpSpPr>
          <p:nvPr/>
        </p:nvGrpSpPr>
        <p:grpSpPr bwMode="auto">
          <a:xfrm>
            <a:off x="2057400" y="2506664"/>
            <a:ext cx="7772400" cy="1146175"/>
            <a:chOff x="701964" y="465950"/>
            <a:chExt cx="7232072" cy="1174524"/>
          </a:xfrm>
        </p:grpSpPr>
        <p:pic>
          <p:nvPicPr>
            <p:cNvPr id="20506" name="Picture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7684" y="760980"/>
              <a:ext cx="347501" cy="879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507" name="Group 19"/>
            <p:cNvGrpSpPr>
              <a:grpSpLocks/>
            </p:cNvGrpSpPr>
            <p:nvPr/>
          </p:nvGrpSpPr>
          <p:grpSpPr bwMode="auto">
            <a:xfrm>
              <a:off x="701964" y="465950"/>
              <a:ext cx="7232072" cy="1010028"/>
              <a:chOff x="701964" y="465950"/>
              <a:chExt cx="7232072" cy="1010028"/>
            </a:xfrm>
          </p:grpSpPr>
          <p:pic>
            <p:nvPicPr>
              <p:cNvPr id="20508" name="Picture 2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2191" b="77672"/>
              <a:stretch>
                <a:fillRect/>
              </a:stretch>
            </p:blipFill>
            <p:spPr bwMode="auto">
              <a:xfrm>
                <a:off x="4615062" y="466888"/>
                <a:ext cx="772428" cy="1003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2" name="Straight Connector 21"/>
              <p:cNvCxnSpPr/>
              <p:nvPr/>
            </p:nvCxnSpPr>
            <p:spPr>
              <a:xfrm>
                <a:off x="701964" y="1201248"/>
                <a:ext cx="723207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888084" y="993022"/>
                <a:ext cx="0" cy="41645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970803" y="983261"/>
                <a:ext cx="0" cy="41645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512" name="Picture 2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664" r="26598" b="77672"/>
              <a:stretch>
                <a:fillRect/>
              </a:stretch>
            </p:blipFill>
            <p:spPr bwMode="auto">
              <a:xfrm>
                <a:off x="1636758" y="509840"/>
                <a:ext cx="531690" cy="966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6" name="Straight Connector 25"/>
              <p:cNvCxnSpPr/>
              <p:nvPr/>
            </p:nvCxnSpPr>
            <p:spPr>
              <a:xfrm>
                <a:off x="4189489" y="968620"/>
                <a:ext cx="0" cy="41645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514" name="Picture 2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664" r="26598" b="77672"/>
              <a:stretch>
                <a:fillRect/>
              </a:stretch>
            </p:blipFill>
            <p:spPr bwMode="auto">
              <a:xfrm>
                <a:off x="3125910" y="509840"/>
                <a:ext cx="531690" cy="966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8" name="Straight Connector 27"/>
              <p:cNvCxnSpPr/>
              <p:nvPr/>
            </p:nvCxnSpPr>
            <p:spPr>
              <a:xfrm>
                <a:off x="2582362" y="968620"/>
                <a:ext cx="0" cy="41645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516" name="Picture 2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2191" b="77672"/>
              <a:stretch>
                <a:fillRect/>
              </a:stretch>
            </p:blipFill>
            <p:spPr bwMode="auto">
              <a:xfrm>
                <a:off x="5614149" y="465950"/>
                <a:ext cx="772428" cy="1003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30" name="Straight Connector 29"/>
              <p:cNvCxnSpPr/>
              <p:nvPr/>
            </p:nvCxnSpPr>
            <p:spPr>
              <a:xfrm>
                <a:off x="6471669" y="968620"/>
                <a:ext cx="0" cy="41645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518" name="Picture 3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664" r="26598" b="77672"/>
              <a:stretch>
                <a:fillRect/>
              </a:stretch>
            </p:blipFill>
            <p:spPr bwMode="auto">
              <a:xfrm>
                <a:off x="6936869" y="503797"/>
                <a:ext cx="531690" cy="966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32" name="Straight Connector 31"/>
              <p:cNvCxnSpPr/>
              <p:nvPr/>
            </p:nvCxnSpPr>
            <p:spPr>
              <a:xfrm>
                <a:off x="7857225" y="968620"/>
                <a:ext cx="0" cy="41482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7922219" y="968620"/>
                <a:ext cx="0" cy="41482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484" name="Picture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03" t="16800" r="28430" b="33063"/>
          <a:stretch>
            <a:fillRect/>
          </a:stretch>
        </p:blipFill>
        <p:spPr bwMode="auto">
          <a:xfrm>
            <a:off x="5507038" y="4002089"/>
            <a:ext cx="6096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1" y="3487738"/>
            <a:ext cx="500063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6" y="3484563"/>
            <a:ext cx="4984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6" name="Group 45"/>
          <p:cNvGrpSpPr>
            <a:grpSpLocks/>
          </p:cNvGrpSpPr>
          <p:nvPr/>
        </p:nvGrpSpPr>
        <p:grpSpPr bwMode="auto">
          <a:xfrm>
            <a:off x="3833813" y="3559176"/>
            <a:ext cx="552450" cy="466725"/>
            <a:chOff x="2541471" y="1071418"/>
            <a:chExt cx="1886892" cy="1398648"/>
          </a:xfrm>
        </p:grpSpPr>
        <p:pic>
          <p:nvPicPr>
            <p:cNvPr id="20504" name="Picture 4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55" t="18372" r="50005"/>
            <a:stretch>
              <a:fillRect/>
            </a:stretch>
          </p:blipFill>
          <p:spPr bwMode="auto">
            <a:xfrm rot="20007364" flipH="1">
              <a:off x="2541471" y="1071418"/>
              <a:ext cx="886690" cy="1398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5" name="Picture 4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371" t="18372" r="19756"/>
            <a:stretch>
              <a:fillRect/>
            </a:stretch>
          </p:blipFill>
          <p:spPr bwMode="auto">
            <a:xfrm rot="1100660" flipH="1">
              <a:off x="3498485" y="1071418"/>
              <a:ext cx="929878" cy="1398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Group 46"/>
          <p:cNvGrpSpPr>
            <a:grpSpLocks/>
          </p:cNvGrpSpPr>
          <p:nvPr/>
        </p:nvGrpSpPr>
        <p:grpSpPr bwMode="auto">
          <a:xfrm>
            <a:off x="5499100" y="3565525"/>
            <a:ext cx="552450" cy="465138"/>
            <a:chOff x="2541471" y="1071418"/>
            <a:chExt cx="1886892" cy="1398648"/>
          </a:xfrm>
        </p:grpSpPr>
        <p:pic>
          <p:nvPicPr>
            <p:cNvPr id="20502" name="Picture 4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55" t="18372" r="50005"/>
            <a:stretch>
              <a:fillRect/>
            </a:stretch>
          </p:blipFill>
          <p:spPr bwMode="auto">
            <a:xfrm rot="20007364" flipH="1">
              <a:off x="2541471" y="1071418"/>
              <a:ext cx="886690" cy="1398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3" name="Picture 4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371" t="18372" r="19756"/>
            <a:stretch>
              <a:fillRect/>
            </a:stretch>
          </p:blipFill>
          <p:spPr bwMode="auto">
            <a:xfrm rot="1100660" flipH="1">
              <a:off x="3498485" y="1071418"/>
              <a:ext cx="929878" cy="1398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8" name="Rectangle 57"/>
          <p:cNvSpPr/>
          <p:nvPr/>
        </p:nvSpPr>
        <p:spPr>
          <a:xfrm>
            <a:off x="2627643" y="1752417"/>
            <a:ext cx="6658233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en-US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GÕ ĐỆM VỚI HÌNH TIẾT TẤU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6308937" y="3402015"/>
            <a:ext cx="587702" cy="726067"/>
            <a:chOff x="4555433" y="3760764"/>
            <a:chExt cx="821295" cy="938235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44" name="Group 43"/>
          <p:cNvGrpSpPr/>
          <p:nvPr/>
        </p:nvGrpSpPr>
        <p:grpSpPr>
          <a:xfrm>
            <a:off x="7293726" y="3427414"/>
            <a:ext cx="567868" cy="692307"/>
            <a:chOff x="4555433" y="3760764"/>
            <a:chExt cx="821295" cy="938235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49" name="Group 48"/>
          <p:cNvGrpSpPr/>
          <p:nvPr/>
        </p:nvGrpSpPr>
        <p:grpSpPr>
          <a:xfrm>
            <a:off x="8382528" y="3484564"/>
            <a:ext cx="1408648" cy="517525"/>
            <a:chOff x="7056411" y="3760763"/>
            <a:chExt cx="1505732" cy="831117"/>
          </a:xfrm>
        </p:grpSpPr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>
              <a:off x="7056411" y="3760763"/>
              <a:ext cx="677119" cy="819751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 flipH="1">
              <a:off x="7885024" y="3772129"/>
              <a:ext cx="677119" cy="8197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672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40963" y="-3697420"/>
            <a:ext cx="8686802" cy="1219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42546" y="3620655"/>
            <a:ext cx="5720678" cy="345901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60413" y="1038842"/>
            <a:ext cx="7445436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Cùng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nhau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cầm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tay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đi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đến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thăm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thầy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cô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400" b="1" dirty="0" smtClean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Lời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hát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rộn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rã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bao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bé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bước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trên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đường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phố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400" b="1" cap="none" spc="0" dirty="0" smtClean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Ngàn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hoa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nở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tươi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khoe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sắc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hương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dưới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ánh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mặt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trời</a:t>
            </a:r>
            <a:r>
              <a:rPr lang="en-US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000" b="1" dirty="0" smtClean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80518" y="323966"/>
            <a:ext cx="55142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NHỮNG BÔNG HOA NHỮNG BÀI CA</a:t>
            </a:r>
            <a:endParaRPr lang="en-US" sz="2800" b="1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146" y="1507660"/>
            <a:ext cx="434663" cy="356068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9071710" y="1382301"/>
            <a:ext cx="611443" cy="392744"/>
            <a:chOff x="7056411" y="3760763"/>
            <a:chExt cx="1505732" cy="831117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>
              <a:off x="7056411" y="3760763"/>
              <a:ext cx="677119" cy="819751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 flipH="1">
              <a:off x="7885024" y="3772129"/>
              <a:ext cx="677119" cy="819751"/>
            </a:xfrm>
            <a:prstGeom prst="rect">
              <a:avLst/>
            </a:prstGeom>
          </p:spPr>
        </p:pic>
      </p:grpSp>
      <p:grpSp>
        <p:nvGrpSpPr>
          <p:cNvPr id="83" name="Group 82"/>
          <p:cNvGrpSpPr/>
          <p:nvPr/>
        </p:nvGrpSpPr>
        <p:grpSpPr>
          <a:xfrm>
            <a:off x="7909274" y="1392284"/>
            <a:ext cx="512133" cy="388012"/>
            <a:chOff x="4555433" y="3760764"/>
            <a:chExt cx="821295" cy="938235"/>
          </a:xfrm>
        </p:grpSpPr>
        <p:pic>
          <p:nvPicPr>
            <p:cNvPr id="84" name="Picture 8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89" name="Group 88"/>
          <p:cNvGrpSpPr/>
          <p:nvPr/>
        </p:nvGrpSpPr>
        <p:grpSpPr>
          <a:xfrm>
            <a:off x="6841305" y="1421053"/>
            <a:ext cx="512133" cy="388012"/>
            <a:chOff x="4555433" y="3760764"/>
            <a:chExt cx="821295" cy="938235"/>
          </a:xfrm>
        </p:grpSpPr>
        <p:pic>
          <p:nvPicPr>
            <p:cNvPr id="90" name="Picture 8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pic>
        <p:nvPicPr>
          <p:cNvPr id="92" name="Picture 9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518" y="1492286"/>
            <a:ext cx="448709" cy="367574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854" y="2205256"/>
            <a:ext cx="434663" cy="356068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636" y="2190534"/>
            <a:ext cx="391753" cy="356068"/>
          </a:xfrm>
          <a:prstGeom prst="rect">
            <a:avLst/>
          </a:prstGeom>
        </p:spPr>
      </p:pic>
      <p:grpSp>
        <p:nvGrpSpPr>
          <p:cNvPr id="95" name="Group 94"/>
          <p:cNvGrpSpPr/>
          <p:nvPr/>
        </p:nvGrpSpPr>
        <p:grpSpPr>
          <a:xfrm>
            <a:off x="6136768" y="2237854"/>
            <a:ext cx="512133" cy="388012"/>
            <a:chOff x="4555433" y="3760764"/>
            <a:chExt cx="821295" cy="938235"/>
          </a:xfrm>
        </p:grpSpPr>
        <p:pic>
          <p:nvPicPr>
            <p:cNvPr id="96" name="Picture 9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98" name="Group 97"/>
          <p:cNvGrpSpPr/>
          <p:nvPr/>
        </p:nvGrpSpPr>
        <p:grpSpPr>
          <a:xfrm>
            <a:off x="7535909" y="2184775"/>
            <a:ext cx="512133" cy="388012"/>
            <a:chOff x="4555433" y="3760764"/>
            <a:chExt cx="821295" cy="938235"/>
          </a:xfrm>
        </p:grpSpPr>
        <p:pic>
          <p:nvPicPr>
            <p:cNvPr id="99" name="Picture 9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101" name="Group 100"/>
          <p:cNvGrpSpPr/>
          <p:nvPr/>
        </p:nvGrpSpPr>
        <p:grpSpPr>
          <a:xfrm>
            <a:off x="9160421" y="2123875"/>
            <a:ext cx="611443" cy="392744"/>
            <a:chOff x="7056411" y="3760763"/>
            <a:chExt cx="1505732" cy="831117"/>
          </a:xfrm>
        </p:grpSpPr>
        <p:pic>
          <p:nvPicPr>
            <p:cNvPr id="102" name="Picture 10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>
              <a:off x="7056411" y="3760763"/>
              <a:ext cx="677119" cy="819751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 flipH="1">
              <a:off x="7885024" y="3772129"/>
              <a:ext cx="677119" cy="819751"/>
            </a:xfrm>
            <a:prstGeom prst="rect">
              <a:avLst/>
            </a:prstGeom>
          </p:spPr>
        </p:pic>
      </p:grpSp>
      <p:sp>
        <p:nvSpPr>
          <p:cNvPr id="20" name="Rectangle 19"/>
          <p:cNvSpPr/>
          <p:nvPr/>
        </p:nvSpPr>
        <p:spPr>
          <a:xfrm>
            <a:off x="2460413" y="3428999"/>
            <a:ext cx="72711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Náo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nức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tiếng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cười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say  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sưa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yêu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đời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400" b="1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Những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đóa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hoa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tươi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màu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đẹp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nhất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400" b="1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Chúng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xin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tặng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thầy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vi-VN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vi-VN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cô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</p:txBody>
      </p:sp>
      <p:pic>
        <p:nvPicPr>
          <p:cNvPr id="104" name="Picture 10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145" y="2929543"/>
            <a:ext cx="434663" cy="356068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540" y="2874309"/>
            <a:ext cx="452231" cy="411302"/>
          </a:xfrm>
          <a:prstGeom prst="rect">
            <a:avLst/>
          </a:prstGeom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389" y="3815419"/>
            <a:ext cx="434663" cy="356068"/>
          </a:xfrm>
          <a:prstGeom prst="rect">
            <a:avLst/>
          </a:prstGeom>
        </p:spPr>
      </p:pic>
      <p:pic>
        <p:nvPicPr>
          <p:cNvPr id="107" name="Picture 10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518" y="3805173"/>
            <a:ext cx="434663" cy="356068"/>
          </a:xfrm>
          <a:prstGeom prst="rect">
            <a:avLst/>
          </a:prstGeom>
        </p:spPr>
      </p:pic>
      <p:pic>
        <p:nvPicPr>
          <p:cNvPr id="108" name="Picture 10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035" y="4585701"/>
            <a:ext cx="434663" cy="356068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288" y="4585701"/>
            <a:ext cx="434663" cy="356068"/>
          </a:xfrm>
          <a:prstGeom prst="rect">
            <a:avLst/>
          </a:prstGeom>
        </p:spPr>
      </p:pic>
      <p:pic>
        <p:nvPicPr>
          <p:cNvPr id="110" name="Picture 1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278" y="5333345"/>
            <a:ext cx="434663" cy="356068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912" y="5333345"/>
            <a:ext cx="434663" cy="356068"/>
          </a:xfrm>
          <a:prstGeom prst="rect">
            <a:avLst/>
          </a:prstGeom>
        </p:spPr>
      </p:pic>
      <p:grpSp>
        <p:nvGrpSpPr>
          <p:cNvPr id="112" name="Group 111"/>
          <p:cNvGrpSpPr/>
          <p:nvPr/>
        </p:nvGrpSpPr>
        <p:grpSpPr>
          <a:xfrm>
            <a:off x="6051176" y="5301401"/>
            <a:ext cx="512133" cy="388012"/>
            <a:chOff x="4555433" y="3760764"/>
            <a:chExt cx="821295" cy="938235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115" name="Group 114"/>
          <p:cNvGrpSpPr/>
          <p:nvPr/>
        </p:nvGrpSpPr>
        <p:grpSpPr>
          <a:xfrm>
            <a:off x="6923811" y="5300622"/>
            <a:ext cx="512133" cy="388012"/>
            <a:chOff x="4555433" y="3760764"/>
            <a:chExt cx="821295" cy="938235"/>
          </a:xfrm>
        </p:grpSpPr>
        <p:pic>
          <p:nvPicPr>
            <p:cNvPr id="116" name="Picture 11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118" name="Group 117"/>
          <p:cNvGrpSpPr/>
          <p:nvPr/>
        </p:nvGrpSpPr>
        <p:grpSpPr>
          <a:xfrm>
            <a:off x="7709648" y="5257071"/>
            <a:ext cx="611443" cy="392744"/>
            <a:chOff x="7056411" y="3760763"/>
            <a:chExt cx="1505732" cy="831117"/>
          </a:xfrm>
        </p:grpSpPr>
        <p:pic>
          <p:nvPicPr>
            <p:cNvPr id="119" name="Picture 11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>
              <a:off x="7056411" y="3760763"/>
              <a:ext cx="677119" cy="819751"/>
            </a:xfrm>
            <a:prstGeom prst="rect">
              <a:avLst/>
            </a:prstGeom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 flipH="1">
              <a:off x="7885024" y="3772129"/>
              <a:ext cx="677119" cy="819751"/>
            </a:xfrm>
            <a:prstGeom prst="rect">
              <a:avLst/>
            </a:prstGeom>
          </p:spPr>
        </p:pic>
      </p:grpSp>
      <p:grpSp>
        <p:nvGrpSpPr>
          <p:cNvPr id="121" name="Group 120"/>
          <p:cNvGrpSpPr/>
          <p:nvPr/>
        </p:nvGrpSpPr>
        <p:grpSpPr>
          <a:xfrm>
            <a:off x="9071710" y="2911205"/>
            <a:ext cx="611443" cy="392744"/>
            <a:chOff x="7056411" y="3760763"/>
            <a:chExt cx="1505732" cy="831117"/>
          </a:xfrm>
        </p:grpSpPr>
        <p:pic>
          <p:nvPicPr>
            <p:cNvPr id="122" name="Picture 12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>
              <a:off x="7056411" y="3760763"/>
              <a:ext cx="677119" cy="819751"/>
            </a:xfrm>
            <a:prstGeom prst="rect">
              <a:avLst/>
            </a:prstGeom>
          </p:spPr>
        </p:pic>
        <p:pic>
          <p:nvPicPr>
            <p:cNvPr id="123" name="Picture 12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 flipH="1">
              <a:off x="7885024" y="3772129"/>
              <a:ext cx="677119" cy="819751"/>
            </a:xfrm>
            <a:prstGeom prst="rect">
              <a:avLst/>
            </a:prstGeom>
          </p:spPr>
        </p:pic>
      </p:grpSp>
      <p:grpSp>
        <p:nvGrpSpPr>
          <p:cNvPr id="124" name="Group 123"/>
          <p:cNvGrpSpPr/>
          <p:nvPr/>
        </p:nvGrpSpPr>
        <p:grpSpPr>
          <a:xfrm>
            <a:off x="8421407" y="3774507"/>
            <a:ext cx="611443" cy="392744"/>
            <a:chOff x="7056411" y="3760763"/>
            <a:chExt cx="1505732" cy="831117"/>
          </a:xfrm>
        </p:grpSpPr>
        <p:pic>
          <p:nvPicPr>
            <p:cNvPr id="125" name="Picture 1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>
              <a:off x="7056411" y="3760763"/>
              <a:ext cx="677119" cy="819751"/>
            </a:xfrm>
            <a:prstGeom prst="rect">
              <a:avLst/>
            </a:prstGeom>
          </p:spPr>
        </p:pic>
        <p:pic>
          <p:nvPicPr>
            <p:cNvPr id="126" name="Picture 12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 flipH="1">
              <a:off x="7885024" y="3772129"/>
              <a:ext cx="677119" cy="819751"/>
            </a:xfrm>
            <a:prstGeom prst="rect">
              <a:avLst/>
            </a:prstGeom>
          </p:spPr>
        </p:pic>
      </p:grpSp>
      <p:grpSp>
        <p:nvGrpSpPr>
          <p:cNvPr id="127" name="Group 126"/>
          <p:cNvGrpSpPr/>
          <p:nvPr/>
        </p:nvGrpSpPr>
        <p:grpSpPr>
          <a:xfrm>
            <a:off x="7392298" y="4525050"/>
            <a:ext cx="611443" cy="392744"/>
            <a:chOff x="7056411" y="3760763"/>
            <a:chExt cx="1505732" cy="831117"/>
          </a:xfrm>
        </p:grpSpPr>
        <p:pic>
          <p:nvPicPr>
            <p:cNvPr id="128" name="Picture 12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>
              <a:off x="7056411" y="3760763"/>
              <a:ext cx="677119" cy="819751"/>
            </a:xfrm>
            <a:prstGeom prst="rect">
              <a:avLst/>
            </a:prstGeom>
          </p:spPr>
        </p:pic>
        <p:pic>
          <p:nvPicPr>
            <p:cNvPr id="129" name="Picture 12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 flipH="1">
              <a:off x="7885024" y="3772129"/>
              <a:ext cx="677119" cy="819751"/>
            </a:xfrm>
            <a:prstGeom prst="rect">
              <a:avLst/>
            </a:prstGeom>
          </p:spPr>
        </p:pic>
      </p:grpSp>
      <p:grpSp>
        <p:nvGrpSpPr>
          <p:cNvPr id="130" name="Group 129"/>
          <p:cNvGrpSpPr/>
          <p:nvPr/>
        </p:nvGrpSpPr>
        <p:grpSpPr>
          <a:xfrm>
            <a:off x="5918704" y="4553757"/>
            <a:ext cx="512133" cy="388012"/>
            <a:chOff x="4555433" y="3760764"/>
            <a:chExt cx="821295" cy="938235"/>
          </a:xfrm>
        </p:grpSpPr>
        <p:pic>
          <p:nvPicPr>
            <p:cNvPr id="131" name="Picture 13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32" name="Picture 13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133" name="Group 132"/>
          <p:cNvGrpSpPr/>
          <p:nvPr/>
        </p:nvGrpSpPr>
        <p:grpSpPr>
          <a:xfrm>
            <a:off x="6723529" y="4577198"/>
            <a:ext cx="512133" cy="388012"/>
            <a:chOff x="4555433" y="3760764"/>
            <a:chExt cx="821295" cy="938235"/>
          </a:xfrm>
        </p:grpSpPr>
        <p:pic>
          <p:nvPicPr>
            <p:cNvPr id="134" name="Picture 13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35" name="Picture 13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136" name="Group 135"/>
          <p:cNvGrpSpPr/>
          <p:nvPr/>
        </p:nvGrpSpPr>
        <p:grpSpPr>
          <a:xfrm>
            <a:off x="6256266" y="3819806"/>
            <a:ext cx="512133" cy="388012"/>
            <a:chOff x="4555433" y="3760764"/>
            <a:chExt cx="821295" cy="938235"/>
          </a:xfrm>
        </p:grpSpPr>
        <p:pic>
          <p:nvPicPr>
            <p:cNvPr id="137" name="Picture 13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38" name="Picture 13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139" name="Group 138"/>
          <p:cNvGrpSpPr/>
          <p:nvPr/>
        </p:nvGrpSpPr>
        <p:grpSpPr>
          <a:xfrm>
            <a:off x="6824041" y="3793353"/>
            <a:ext cx="512133" cy="388012"/>
            <a:chOff x="4555433" y="3760764"/>
            <a:chExt cx="821295" cy="938235"/>
          </a:xfrm>
        </p:grpSpPr>
        <p:pic>
          <p:nvPicPr>
            <p:cNvPr id="140" name="Picture 13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41" name="Picture 14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142" name="Group 141"/>
          <p:cNvGrpSpPr/>
          <p:nvPr/>
        </p:nvGrpSpPr>
        <p:grpSpPr>
          <a:xfrm>
            <a:off x="6576095" y="2930427"/>
            <a:ext cx="512133" cy="388012"/>
            <a:chOff x="4555433" y="3760764"/>
            <a:chExt cx="821295" cy="938235"/>
          </a:xfrm>
        </p:grpSpPr>
        <p:pic>
          <p:nvPicPr>
            <p:cNvPr id="143" name="Picture 14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44" name="Picture 14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145" name="Group 144"/>
          <p:cNvGrpSpPr/>
          <p:nvPr/>
        </p:nvGrpSpPr>
        <p:grpSpPr>
          <a:xfrm>
            <a:off x="7969419" y="2916576"/>
            <a:ext cx="512133" cy="388012"/>
            <a:chOff x="4555433" y="3760764"/>
            <a:chExt cx="821295" cy="938235"/>
          </a:xfrm>
        </p:grpSpPr>
        <p:pic>
          <p:nvPicPr>
            <p:cNvPr id="146" name="Picture 14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47" name="Picture 14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854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836312" y="-3497687"/>
            <a:ext cx="8519375" cy="12192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42546" y="3620655"/>
            <a:ext cx="5720678" cy="345901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262388" y="1140974"/>
            <a:ext cx="7686913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Thầy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cô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dạy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mong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chúng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sẽ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cùng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lớn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khôn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400" b="1" dirty="0" smtClean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Học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tốt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học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mãi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ghi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nhớ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trong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những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trang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vở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mới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400" b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Mùa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thu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đẹp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tươi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bao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ước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mơ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sáng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gương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mặt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người</a:t>
            </a:r>
            <a:r>
              <a:rPr lang="en-US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400" b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86904" y="283299"/>
            <a:ext cx="55142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NHỮNG BÔNG HOA NHỮNG BÀI CA</a:t>
            </a:r>
            <a:endParaRPr lang="en-US" sz="2800" b="1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480" y="1510306"/>
            <a:ext cx="353219" cy="381197"/>
          </a:xfrm>
          <a:prstGeom prst="rect">
            <a:avLst/>
          </a:prstGeom>
        </p:spPr>
      </p:pic>
      <p:grpSp>
        <p:nvGrpSpPr>
          <p:cNvPr id="54" name="Group 53"/>
          <p:cNvGrpSpPr/>
          <p:nvPr/>
        </p:nvGrpSpPr>
        <p:grpSpPr>
          <a:xfrm>
            <a:off x="8191635" y="3684740"/>
            <a:ext cx="576381" cy="487844"/>
            <a:chOff x="7056411" y="3760763"/>
            <a:chExt cx="1505732" cy="831117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>
              <a:off x="7056411" y="3760763"/>
              <a:ext cx="677119" cy="819751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 flipH="1">
              <a:off x="7885024" y="3772129"/>
              <a:ext cx="677119" cy="819751"/>
            </a:xfrm>
            <a:prstGeom prst="rect">
              <a:avLst/>
            </a:prstGeom>
          </p:spPr>
        </p:pic>
      </p:grpSp>
      <p:grpSp>
        <p:nvGrpSpPr>
          <p:cNvPr id="72" name="Group 71"/>
          <p:cNvGrpSpPr/>
          <p:nvPr/>
        </p:nvGrpSpPr>
        <p:grpSpPr>
          <a:xfrm>
            <a:off x="6742546" y="1506640"/>
            <a:ext cx="412602" cy="432062"/>
            <a:chOff x="4555433" y="3760764"/>
            <a:chExt cx="821295" cy="938235"/>
          </a:xfrm>
        </p:grpSpPr>
        <p:pic>
          <p:nvPicPr>
            <p:cNvPr id="73" name="Picture 7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78" name="Group 77"/>
          <p:cNvGrpSpPr/>
          <p:nvPr/>
        </p:nvGrpSpPr>
        <p:grpSpPr>
          <a:xfrm>
            <a:off x="6051176" y="5301401"/>
            <a:ext cx="512133" cy="388012"/>
            <a:chOff x="4555433" y="3760764"/>
            <a:chExt cx="821295" cy="938235"/>
          </a:xfrm>
        </p:grpSpPr>
        <p:pic>
          <p:nvPicPr>
            <p:cNvPr id="79" name="Picture 7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sp>
        <p:nvSpPr>
          <p:cNvPr id="70" name="Rectangle 69"/>
          <p:cNvSpPr/>
          <p:nvPr/>
        </p:nvSpPr>
        <p:spPr>
          <a:xfrm>
            <a:off x="2321242" y="3342610"/>
            <a:ext cx="806646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Nhớ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mãi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công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thầy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nhớ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mãi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ơn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này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400" b="1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Những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khúc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ca 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bao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lời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đẹp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nhất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2400" b="1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Chúng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xin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tặng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thầy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sz="2400" b="1" dirty="0" err="1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cô</a:t>
            </a:r>
            <a:r>
              <a:rPr lang="en-US" sz="24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</p:txBody>
      </p:sp>
      <p:pic>
        <p:nvPicPr>
          <p:cNvPr id="82" name="Picture 8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552" y="1510305"/>
            <a:ext cx="392993" cy="381197"/>
          </a:xfrm>
          <a:prstGeom prst="rect">
            <a:avLst/>
          </a:prstGeom>
        </p:spPr>
      </p:pic>
      <p:grpSp>
        <p:nvGrpSpPr>
          <p:cNvPr id="83" name="Group 82"/>
          <p:cNvGrpSpPr/>
          <p:nvPr/>
        </p:nvGrpSpPr>
        <p:grpSpPr>
          <a:xfrm>
            <a:off x="7816556" y="1517727"/>
            <a:ext cx="412602" cy="432062"/>
            <a:chOff x="4555433" y="3760764"/>
            <a:chExt cx="821295" cy="938235"/>
          </a:xfrm>
        </p:grpSpPr>
        <p:pic>
          <p:nvPicPr>
            <p:cNvPr id="84" name="Picture 8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pic>
        <p:nvPicPr>
          <p:cNvPr id="86" name="Picture 8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870" y="2254520"/>
            <a:ext cx="353219" cy="381197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552" y="2227243"/>
            <a:ext cx="353219" cy="381197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869" y="2988337"/>
            <a:ext cx="353219" cy="381197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942" y="2962713"/>
            <a:ext cx="353219" cy="381197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765" y="3687261"/>
            <a:ext cx="353219" cy="381197"/>
          </a:xfrm>
          <a:prstGeom prst="rect">
            <a:avLst/>
          </a:prstGeom>
        </p:spPr>
      </p:pic>
      <p:pic>
        <p:nvPicPr>
          <p:cNvPr id="91" name="Picture 9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303" y="3685117"/>
            <a:ext cx="353219" cy="381197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244" y="4469642"/>
            <a:ext cx="353219" cy="381197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941" y="4430179"/>
            <a:ext cx="353219" cy="381197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080" y="5201838"/>
            <a:ext cx="353219" cy="381197"/>
          </a:xfrm>
          <a:prstGeom prst="rect">
            <a:avLst/>
          </a:prstGeom>
        </p:spPr>
      </p:pic>
      <p:pic>
        <p:nvPicPr>
          <p:cNvPr id="95" name="Picture 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231" y="5201838"/>
            <a:ext cx="353219" cy="381197"/>
          </a:xfrm>
          <a:prstGeom prst="rect">
            <a:avLst/>
          </a:prstGeom>
        </p:spPr>
      </p:pic>
      <p:grpSp>
        <p:nvGrpSpPr>
          <p:cNvPr id="97" name="Group 96"/>
          <p:cNvGrpSpPr/>
          <p:nvPr/>
        </p:nvGrpSpPr>
        <p:grpSpPr>
          <a:xfrm>
            <a:off x="6243191" y="2319774"/>
            <a:ext cx="512133" cy="388012"/>
            <a:chOff x="4555433" y="3760764"/>
            <a:chExt cx="821295" cy="938235"/>
          </a:xfrm>
        </p:grpSpPr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100" name="Group 99"/>
          <p:cNvGrpSpPr/>
          <p:nvPr/>
        </p:nvGrpSpPr>
        <p:grpSpPr>
          <a:xfrm>
            <a:off x="7967008" y="2299975"/>
            <a:ext cx="512133" cy="388012"/>
            <a:chOff x="4555433" y="3760764"/>
            <a:chExt cx="821295" cy="938235"/>
          </a:xfrm>
        </p:grpSpPr>
        <p:pic>
          <p:nvPicPr>
            <p:cNvPr id="101" name="Picture 10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103" name="Group 102"/>
          <p:cNvGrpSpPr/>
          <p:nvPr/>
        </p:nvGrpSpPr>
        <p:grpSpPr>
          <a:xfrm>
            <a:off x="6034358" y="2969277"/>
            <a:ext cx="512133" cy="388012"/>
            <a:chOff x="4555433" y="3760764"/>
            <a:chExt cx="821295" cy="938235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106" name="Group 105"/>
          <p:cNvGrpSpPr/>
          <p:nvPr/>
        </p:nvGrpSpPr>
        <p:grpSpPr>
          <a:xfrm>
            <a:off x="7454875" y="3020060"/>
            <a:ext cx="512133" cy="388012"/>
            <a:chOff x="4555433" y="3760764"/>
            <a:chExt cx="821295" cy="938235"/>
          </a:xfrm>
        </p:grpSpPr>
        <p:pic>
          <p:nvPicPr>
            <p:cNvPr id="107" name="Picture 10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109" name="Group 108"/>
          <p:cNvGrpSpPr/>
          <p:nvPr/>
        </p:nvGrpSpPr>
        <p:grpSpPr>
          <a:xfrm>
            <a:off x="6358568" y="3755236"/>
            <a:ext cx="512133" cy="388012"/>
            <a:chOff x="4555433" y="3760764"/>
            <a:chExt cx="821295" cy="938235"/>
          </a:xfrm>
        </p:grpSpPr>
        <p:pic>
          <p:nvPicPr>
            <p:cNvPr id="110" name="Picture 10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112" name="Group 111"/>
          <p:cNvGrpSpPr/>
          <p:nvPr/>
        </p:nvGrpSpPr>
        <p:grpSpPr>
          <a:xfrm>
            <a:off x="6822973" y="3754672"/>
            <a:ext cx="512133" cy="388012"/>
            <a:chOff x="4555433" y="3760764"/>
            <a:chExt cx="821295" cy="938235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115" name="Group 114"/>
          <p:cNvGrpSpPr/>
          <p:nvPr/>
        </p:nvGrpSpPr>
        <p:grpSpPr>
          <a:xfrm>
            <a:off x="5663432" y="4477449"/>
            <a:ext cx="512133" cy="388012"/>
            <a:chOff x="4555433" y="3760764"/>
            <a:chExt cx="821295" cy="938235"/>
          </a:xfrm>
        </p:grpSpPr>
        <p:pic>
          <p:nvPicPr>
            <p:cNvPr id="116" name="Picture 11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118" name="Group 117"/>
          <p:cNvGrpSpPr/>
          <p:nvPr/>
        </p:nvGrpSpPr>
        <p:grpSpPr>
          <a:xfrm>
            <a:off x="6405307" y="4473690"/>
            <a:ext cx="512133" cy="388012"/>
            <a:chOff x="4555433" y="3760764"/>
            <a:chExt cx="821295" cy="938235"/>
          </a:xfrm>
        </p:grpSpPr>
        <p:pic>
          <p:nvPicPr>
            <p:cNvPr id="119" name="Picture 11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  <p:grpSp>
        <p:nvGrpSpPr>
          <p:cNvPr id="121" name="Group 120"/>
          <p:cNvGrpSpPr/>
          <p:nvPr/>
        </p:nvGrpSpPr>
        <p:grpSpPr>
          <a:xfrm>
            <a:off x="9083320" y="2211790"/>
            <a:ext cx="576381" cy="487844"/>
            <a:chOff x="7056411" y="3760763"/>
            <a:chExt cx="1505732" cy="831117"/>
          </a:xfrm>
        </p:grpSpPr>
        <p:pic>
          <p:nvPicPr>
            <p:cNvPr id="122" name="Picture 12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>
              <a:off x="7056411" y="3760763"/>
              <a:ext cx="677119" cy="819751"/>
            </a:xfrm>
            <a:prstGeom prst="rect">
              <a:avLst/>
            </a:prstGeom>
          </p:spPr>
        </p:pic>
        <p:pic>
          <p:nvPicPr>
            <p:cNvPr id="123" name="Picture 12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 flipH="1">
              <a:off x="7885024" y="3772129"/>
              <a:ext cx="677119" cy="819751"/>
            </a:xfrm>
            <a:prstGeom prst="rect">
              <a:avLst/>
            </a:prstGeom>
          </p:spPr>
        </p:pic>
      </p:grpSp>
      <p:grpSp>
        <p:nvGrpSpPr>
          <p:cNvPr id="124" name="Group 123"/>
          <p:cNvGrpSpPr/>
          <p:nvPr/>
        </p:nvGrpSpPr>
        <p:grpSpPr>
          <a:xfrm>
            <a:off x="8924726" y="2956285"/>
            <a:ext cx="576381" cy="487844"/>
            <a:chOff x="7056411" y="3760763"/>
            <a:chExt cx="1505732" cy="831117"/>
          </a:xfrm>
        </p:grpSpPr>
        <p:pic>
          <p:nvPicPr>
            <p:cNvPr id="125" name="Picture 1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>
              <a:off x="7056411" y="3760763"/>
              <a:ext cx="677119" cy="819751"/>
            </a:xfrm>
            <a:prstGeom prst="rect">
              <a:avLst/>
            </a:prstGeom>
          </p:spPr>
        </p:pic>
        <p:pic>
          <p:nvPicPr>
            <p:cNvPr id="126" name="Picture 12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 flipH="1">
              <a:off x="7885024" y="3772129"/>
              <a:ext cx="677119" cy="819751"/>
            </a:xfrm>
            <a:prstGeom prst="rect">
              <a:avLst/>
            </a:prstGeom>
          </p:spPr>
        </p:pic>
      </p:grpSp>
      <p:grpSp>
        <p:nvGrpSpPr>
          <p:cNvPr id="127" name="Group 126"/>
          <p:cNvGrpSpPr/>
          <p:nvPr/>
        </p:nvGrpSpPr>
        <p:grpSpPr>
          <a:xfrm>
            <a:off x="7337482" y="4403975"/>
            <a:ext cx="576381" cy="487844"/>
            <a:chOff x="7056411" y="3760763"/>
            <a:chExt cx="1505732" cy="831117"/>
          </a:xfrm>
        </p:grpSpPr>
        <p:pic>
          <p:nvPicPr>
            <p:cNvPr id="128" name="Picture 12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>
              <a:off x="7056411" y="3760763"/>
              <a:ext cx="677119" cy="819751"/>
            </a:xfrm>
            <a:prstGeom prst="rect">
              <a:avLst/>
            </a:prstGeom>
          </p:spPr>
        </p:pic>
        <p:pic>
          <p:nvPicPr>
            <p:cNvPr id="129" name="Picture 12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 flipH="1">
              <a:off x="7885024" y="3772129"/>
              <a:ext cx="677119" cy="819751"/>
            </a:xfrm>
            <a:prstGeom prst="rect">
              <a:avLst/>
            </a:prstGeom>
          </p:spPr>
        </p:pic>
      </p:grpSp>
      <p:grpSp>
        <p:nvGrpSpPr>
          <p:cNvPr id="130" name="Group 129"/>
          <p:cNvGrpSpPr/>
          <p:nvPr/>
        </p:nvGrpSpPr>
        <p:grpSpPr>
          <a:xfrm>
            <a:off x="9083320" y="1479312"/>
            <a:ext cx="576381" cy="487844"/>
            <a:chOff x="7056411" y="3760763"/>
            <a:chExt cx="1505732" cy="831117"/>
          </a:xfrm>
        </p:grpSpPr>
        <p:pic>
          <p:nvPicPr>
            <p:cNvPr id="131" name="Picture 13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>
              <a:off x="7056411" y="3760763"/>
              <a:ext cx="677119" cy="819751"/>
            </a:xfrm>
            <a:prstGeom prst="rect">
              <a:avLst/>
            </a:prstGeom>
          </p:spPr>
        </p:pic>
        <p:pic>
          <p:nvPicPr>
            <p:cNvPr id="132" name="Picture 13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 flipH="1">
              <a:off x="7885024" y="3772129"/>
              <a:ext cx="677119" cy="819751"/>
            </a:xfrm>
            <a:prstGeom prst="rect">
              <a:avLst/>
            </a:prstGeom>
          </p:spPr>
        </p:pic>
      </p:grpSp>
      <p:grpSp>
        <p:nvGrpSpPr>
          <p:cNvPr id="133" name="Group 132"/>
          <p:cNvGrpSpPr/>
          <p:nvPr/>
        </p:nvGrpSpPr>
        <p:grpSpPr>
          <a:xfrm>
            <a:off x="7678817" y="5173411"/>
            <a:ext cx="576381" cy="487844"/>
            <a:chOff x="7056411" y="3760763"/>
            <a:chExt cx="1505732" cy="831117"/>
          </a:xfrm>
        </p:grpSpPr>
        <p:pic>
          <p:nvPicPr>
            <p:cNvPr id="134" name="Picture 13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>
              <a:off x="7056411" y="3760763"/>
              <a:ext cx="677119" cy="819751"/>
            </a:xfrm>
            <a:prstGeom prst="rect">
              <a:avLst/>
            </a:prstGeom>
          </p:spPr>
        </p:pic>
        <p:pic>
          <p:nvPicPr>
            <p:cNvPr id="135" name="Picture 13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36" r="71614" b="33198"/>
            <a:stretch/>
          </p:blipFill>
          <p:spPr>
            <a:xfrm flipH="1">
              <a:off x="7885024" y="3772129"/>
              <a:ext cx="677119" cy="819751"/>
            </a:xfrm>
            <a:prstGeom prst="rect">
              <a:avLst/>
            </a:prstGeom>
          </p:spPr>
        </p:pic>
      </p:grpSp>
      <p:grpSp>
        <p:nvGrpSpPr>
          <p:cNvPr id="136" name="Group 135"/>
          <p:cNvGrpSpPr/>
          <p:nvPr/>
        </p:nvGrpSpPr>
        <p:grpSpPr>
          <a:xfrm>
            <a:off x="6938769" y="5238081"/>
            <a:ext cx="512133" cy="388012"/>
            <a:chOff x="4555433" y="3760764"/>
            <a:chExt cx="821295" cy="938235"/>
          </a:xfrm>
        </p:grpSpPr>
        <p:pic>
          <p:nvPicPr>
            <p:cNvPr id="137" name="Picture 13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555433" y="3760764"/>
              <a:ext cx="669801" cy="842485"/>
            </a:xfrm>
            <a:prstGeom prst="rect">
              <a:avLst/>
            </a:prstGeom>
          </p:spPr>
        </p:pic>
        <p:pic>
          <p:nvPicPr>
            <p:cNvPr id="138" name="Picture 13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450" t="31945" b="31773"/>
            <a:stretch/>
          </p:blipFill>
          <p:spPr>
            <a:xfrm>
              <a:off x="4706927" y="3856514"/>
              <a:ext cx="669801" cy="8424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540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87044" y="986135"/>
            <a:ext cx="758932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ÔN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TẬP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BÀI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HÁT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ƯỚC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MƠ</a:t>
            </a:r>
            <a:endParaRPr lang="en-US" sz="5400" b="1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en-US" sz="54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Nhạc</a:t>
            </a:r>
            <a:r>
              <a:rPr lang="en-U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: </a:t>
            </a:r>
            <a:r>
              <a:rPr lang="en-US" sz="54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Trung</a:t>
            </a:r>
            <a:r>
              <a:rPr lang="en-U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Hoa</a:t>
            </a:r>
            <a:endParaRPr lang="en-US" sz="5400" b="1" cap="none" spc="0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Lời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: An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Hòa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33737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ài 5 - Ước Mơ - Âm Nhạc Lớp 5 -- Tập Hát Theo Lời - CD Bộ Giáo Dụ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6359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8472" y="0"/>
            <a:ext cx="12210472" cy="6858000"/>
            <a:chOff x="725051" y="-1413163"/>
            <a:chExt cx="13586696" cy="68580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051" y="-1413163"/>
              <a:ext cx="4572000" cy="6858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39747" y="-1413163"/>
              <a:ext cx="4572000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2399" y="-1413163"/>
              <a:ext cx="4572000" cy="6858000"/>
            </a:xfrm>
            <a:prstGeom prst="rect">
              <a:avLst/>
            </a:prstGeom>
          </p:spPr>
        </p:pic>
      </p:grpSp>
      <p:sp>
        <p:nvSpPr>
          <p:cNvPr id="6" name="Rectangle 5"/>
          <p:cNvSpPr/>
          <p:nvPr/>
        </p:nvSpPr>
        <p:spPr>
          <a:xfrm>
            <a:off x="811332" y="796790"/>
            <a:ext cx="11066812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Gió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vờn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cánh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hoa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bay </a:t>
            </a:r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dưới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trời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đàn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bướm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xinh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dạo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chơi</a:t>
            </a:r>
            <a:endParaRPr lang="en-US" sz="32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en-US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Trên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cành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cây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chim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ca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líu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lo,    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như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hát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lên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bao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lời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mong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chờ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khao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khát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ước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mơ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khắp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nơi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bình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yên</a:t>
            </a:r>
            <a:endParaRPr lang="en-US" sz="32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endParaRPr lang="en-US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Cuộc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sống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tươi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đẹp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thêm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Cho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đàn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tung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tăng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múa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ca,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trong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nắng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xuân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tô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đẹp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muôn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nhà</a:t>
            </a:r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785" y="1266075"/>
            <a:ext cx="546561" cy="5465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9150" y="1266074"/>
            <a:ext cx="546561" cy="5465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2717" y="1266074"/>
            <a:ext cx="546561" cy="5465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1351" y="1266074"/>
            <a:ext cx="546561" cy="5465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3065" y="1244668"/>
            <a:ext cx="546561" cy="5465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3353" y="1266073"/>
            <a:ext cx="546561" cy="54656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8311" y="1266073"/>
            <a:ext cx="546561" cy="54656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5114" y="1266073"/>
            <a:ext cx="546561" cy="54656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515" y="2281921"/>
            <a:ext cx="546561" cy="54656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9473" y="2281921"/>
            <a:ext cx="546561" cy="5465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269" y="2281919"/>
            <a:ext cx="546561" cy="54656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8558" y="2281918"/>
            <a:ext cx="546561" cy="54656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6168" y="2239106"/>
            <a:ext cx="546561" cy="54656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6224" y="2281918"/>
            <a:ext cx="546561" cy="54656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7836" y="2239105"/>
            <a:ext cx="546561" cy="54656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9302" y="2239104"/>
            <a:ext cx="546561" cy="54656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5636" y="2239103"/>
            <a:ext cx="546561" cy="54656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784" y="3254952"/>
            <a:ext cx="546561" cy="54656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5685" y="3252025"/>
            <a:ext cx="546561" cy="54656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2012" y="3252024"/>
            <a:ext cx="546561" cy="54656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0202" y="3252024"/>
            <a:ext cx="546561" cy="54656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9921" y="3252023"/>
            <a:ext cx="546561" cy="54656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515" y="4227983"/>
            <a:ext cx="546561" cy="54656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095" y="4267872"/>
            <a:ext cx="546561" cy="54656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5281" y="4222129"/>
            <a:ext cx="546561" cy="54656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4790" y="4222128"/>
            <a:ext cx="546561" cy="54656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515" y="5282467"/>
            <a:ext cx="546561" cy="54656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7618" y="5282467"/>
            <a:ext cx="546561" cy="546561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720" y="5286936"/>
            <a:ext cx="546561" cy="54656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534" y="5237973"/>
            <a:ext cx="546561" cy="546561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4810" y="5237973"/>
            <a:ext cx="546561" cy="546561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4686" y="5237972"/>
            <a:ext cx="546561" cy="546561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075" y="5237971"/>
            <a:ext cx="546561" cy="546561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7660" y="5237971"/>
            <a:ext cx="546561" cy="546561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5745" y="5237970"/>
            <a:ext cx="546561" cy="546561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2466097" y="47338"/>
            <a:ext cx="721742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err="1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Hát</a:t>
            </a:r>
            <a:r>
              <a:rPr lang="en-US" sz="4000" b="1" dirty="0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và</a:t>
            </a:r>
            <a:r>
              <a:rPr lang="en-US" sz="4000" b="1" dirty="0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gõ</a:t>
            </a:r>
            <a:r>
              <a:rPr lang="en-US" sz="4000" b="1" dirty="0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đệm</a:t>
            </a:r>
            <a:r>
              <a:rPr lang="en-US" sz="4000" b="1" dirty="0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theo</a:t>
            </a:r>
            <a:r>
              <a:rPr lang="en-US" sz="4000" b="1" dirty="0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nhịp</a:t>
            </a:r>
            <a:r>
              <a:rPr lang="en-US" sz="4000" b="1" dirty="0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chia </a:t>
            </a:r>
            <a:r>
              <a:rPr lang="en-US" sz="4000" b="1" dirty="0" err="1" smtClean="0">
                <a:ln w="0"/>
                <a:solidFill>
                  <a:srgbClr val="7030A0"/>
                </a:solidFill>
                <a:effectLst>
                  <a:reflection blurRad="6350" stA="53000" endA="300" endPos="35500" dir="5400000" sy="-90000" algn="bl" rotWithShape="0"/>
                </a:effectLst>
              </a:rPr>
              <a:t>đôi</a:t>
            </a:r>
            <a:endParaRPr lang="en-US" sz="4000" b="1" cap="none" spc="0" dirty="0">
              <a:ln w="0"/>
              <a:solidFill>
                <a:srgbClr val="7030A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5117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46"/>
          <a:stretch/>
        </p:blipFill>
        <p:spPr>
          <a:xfrm>
            <a:off x="2428876" y="1319013"/>
            <a:ext cx="1857701" cy="35698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2"/>
          <a:stretch/>
        </p:blipFill>
        <p:spPr>
          <a:xfrm>
            <a:off x="7695873" y="1196904"/>
            <a:ext cx="1819275" cy="35159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r="40157"/>
          <a:stretch/>
        </p:blipFill>
        <p:spPr>
          <a:xfrm>
            <a:off x="4924425" y="2516715"/>
            <a:ext cx="1543050" cy="3569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105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9" r="8983"/>
          <a:stretch/>
        </p:blipFill>
        <p:spPr>
          <a:xfrm>
            <a:off x="0" y="2070699"/>
            <a:ext cx="12192000" cy="47873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18949" y="166985"/>
            <a:ext cx="8486619" cy="48320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4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Gió</a:t>
            </a:r>
            <a:r>
              <a:rPr lang="en-US" sz="4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vờn</a:t>
            </a:r>
            <a:r>
              <a:rPr lang="en-US" sz="4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cánh</a:t>
            </a:r>
            <a:r>
              <a:rPr lang="en-US" sz="4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hoa</a:t>
            </a:r>
            <a:r>
              <a:rPr lang="en-US" sz="4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bay  </a:t>
            </a:r>
            <a:r>
              <a:rPr lang="en-US" sz="4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dưới</a:t>
            </a:r>
            <a:r>
              <a:rPr lang="en-US" sz="4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trời</a:t>
            </a:r>
            <a:r>
              <a:rPr lang="en-US" sz="4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4400" b="1" dirty="0" smtClean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4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Đàn</a:t>
            </a:r>
            <a:r>
              <a:rPr lang="en-US" sz="4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bướm</a:t>
            </a:r>
            <a:r>
              <a:rPr lang="en-US" sz="4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xinh</a:t>
            </a:r>
            <a:r>
              <a:rPr lang="en-US" sz="4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dạo</a:t>
            </a:r>
            <a:r>
              <a:rPr lang="en-US" sz="4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chơi</a:t>
            </a:r>
            <a:r>
              <a:rPr lang="en-US" sz="4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4400" b="1" cap="none" spc="0" dirty="0" smtClean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4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Trên</a:t>
            </a:r>
            <a:r>
              <a:rPr lang="en-US" sz="4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cành</a:t>
            </a:r>
            <a:r>
              <a:rPr lang="en-US" sz="4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cây</a:t>
            </a:r>
            <a:r>
              <a:rPr lang="en-US" sz="4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chim</a:t>
            </a:r>
            <a:r>
              <a:rPr lang="en-US" sz="4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ca    </a:t>
            </a:r>
            <a:r>
              <a:rPr lang="en-US" sz="44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líu</a:t>
            </a:r>
            <a:r>
              <a:rPr lang="en-US" sz="4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lo.</a:t>
            </a:r>
          </a:p>
          <a:p>
            <a:pPr algn="just"/>
            <a:endParaRPr lang="en-US" sz="4400" b="1" dirty="0" smtClean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4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Như</a:t>
            </a:r>
            <a:r>
              <a:rPr lang="en-US" sz="4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hát</a:t>
            </a:r>
            <a:r>
              <a:rPr lang="en-US" sz="4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lên</a:t>
            </a:r>
            <a:r>
              <a:rPr lang="en-US" sz="4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bao</a:t>
            </a:r>
            <a:r>
              <a:rPr lang="en-US" sz="4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lời</a:t>
            </a:r>
            <a:r>
              <a:rPr lang="en-US" sz="4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mong</a:t>
            </a:r>
            <a:r>
              <a:rPr lang="en-US" sz="4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4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chờ</a:t>
            </a:r>
            <a:r>
              <a:rPr lang="en-US" sz="4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en-US" sz="4400" b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5" r="68246" b="25419"/>
          <a:stretch/>
        </p:blipFill>
        <p:spPr>
          <a:xfrm>
            <a:off x="2013105" y="959725"/>
            <a:ext cx="832347" cy="5810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5" r="68246" b="25419"/>
          <a:stretch/>
        </p:blipFill>
        <p:spPr>
          <a:xfrm>
            <a:off x="3105171" y="959725"/>
            <a:ext cx="832347" cy="5810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6" t="33414" r="6452" b="42475"/>
          <a:stretch/>
        </p:blipFill>
        <p:spPr>
          <a:xfrm>
            <a:off x="4220042" y="992980"/>
            <a:ext cx="773987" cy="5381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6" t="33414" r="6452" b="42475"/>
          <a:stretch/>
        </p:blipFill>
        <p:spPr>
          <a:xfrm>
            <a:off x="5530076" y="1014411"/>
            <a:ext cx="773987" cy="53816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t="24953" r="40157" b="50233"/>
          <a:stretch/>
        </p:blipFill>
        <p:spPr>
          <a:xfrm>
            <a:off x="6420064" y="942561"/>
            <a:ext cx="1071904" cy="6153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t="24953" r="40157" b="50233"/>
          <a:stretch/>
        </p:blipFill>
        <p:spPr>
          <a:xfrm>
            <a:off x="7790076" y="959642"/>
            <a:ext cx="1071904" cy="61535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9021070" y="813195"/>
            <a:ext cx="1092450" cy="897733"/>
            <a:chOff x="8095448" y="2076451"/>
            <a:chExt cx="2031569" cy="1624786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96" r="71591" b="32363"/>
            <a:stretch/>
          </p:blipFill>
          <p:spPr>
            <a:xfrm>
              <a:off x="8095448" y="2076451"/>
              <a:ext cx="1096178" cy="139065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96" r="71591" b="32363"/>
            <a:stretch/>
          </p:blipFill>
          <p:spPr>
            <a:xfrm flipH="1">
              <a:off x="9030839" y="2310587"/>
              <a:ext cx="1096178" cy="1390650"/>
            </a:xfrm>
            <a:prstGeom prst="rect">
              <a:avLst/>
            </a:prstGeom>
          </p:spPr>
        </p:pic>
      </p:grp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5" r="68246" b="25419"/>
          <a:stretch/>
        </p:blipFill>
        <p:spPr>
          <a:xfrm>
            <a:off x="1952299" y="2292519"/>
            <a:ext cx="832347" cy="58102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5" r="68246" b="25419"/>
          <a:stretch/>
        </p:blipFill>
        <p:spPr>
          <a:xfrm>
            <a:off x="3387695" y="2292519"/>
            <a:ext cx="832347" cy="58102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6" t="33414" r="6452" b="42475"/>
          <a:stretch/>
        </p:blipFill>
        <p:spPr>
          <a:xfrm>
            <a:off x="4772290" y="2292519"/>
            <a:ext cx="773987" cy="53816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6" t="33414" r="6452" b="42475"/>
          <a:stretch/>
        </p:blipFill>
        <p:spPr>
          <a:xfrm>
            <a:off x="6033070" y="2292519"/>
            <a:ext cx="773987" cy="53816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t="24953" r="40157" b="50233"/>
          <a:stretch/>
        </p:blipFill>
        <p:spPr>
          <a:xfrm>
            <a:off x="7105864" y="2258190"/>
            <a:ext cx="1071904" cy="61535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t="24953" r="40157" b="50233"/>
          <a:stretch/>
        </p:blipFill>
        <p:spPr>
          <a:xfrm>
            <a:off x="8169764" y="2253923"/>
            <a:ext cx="1071904" cy="615353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9331814" y="2070699"/>
            <a:ext cx="1092450" cy="897733"/>
            <a:chOff x="8095448" y="2076451"/>
            <a:chExt cx="2031569" cy="1624786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96" r="71591" b="32363"/>
            <a:stretch/>
          </p:blipFill>
          <p:spPr>
            <a:xfrm>
              <a:off x="8095448" y="2076451"/>
              <a:ext cx="1096178" cy="139065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96" r="71591" b="32363"/>
            <a:stretch/>
          </p:blipFill>
          <p:spPr>
            <a:xfrm flipH="1">
              <a:off x="9030839" y="2310587"/>
              <a:ext cx="1096178" cy="1390650"/>
            </a:xfrm>
            <a:prstGeom prst="rect">
              <a:avLst/>
            </a:prstGeom>
          </p:spPr>
        </p:pic>
      </p:grp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5" r="68246" b="25419"/>
          <a:stretch/>
        </p:blipFill>
        <p:spPr>
          <a:xfrm>
            <a:off x="2104699" y="3611448"/>
            <a:ext cx="832347" cy="58102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5" r="68246" b="25419"/>
          <a:stretch/>
        </p:blipFill>
        <p:spPr>
          <a:xfrm>
            <a:off x="3386641" y="3645798"/>
            <a:ext cx="832347" cy="58102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6" t="33414" r="6452" b="42475"/>
          <a:stretch/>
        </p:blipFill>
        <p:spPr>
          <a:xfrm>
            <a:off x="4532422" y="3667228"/>
            <a:ext cx="773987" cy="53816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6" t="33414" r="6452" b="42475"/>
          <a:stretch/>
        </p:blipFill>
        <p:spPr>
          <a:xfrm>
            <a:off x="5786680" y="3688659"/>
            <a:ext cx="773987" cy="53816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t="24953" r="40157" b="50233"/>
          <a:stretch/>
        </p:blipFill>
        <p:spPr>
          <a:xfrm>
            <a:off x="6825261" y="3590038"/>
            <a:ext cx="1071904" cy="61535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t="24953" r="40157" b="50233"/>
          <a:stretch/>
        </p:blipFill>
        <p:spPr>
          <a:xfrm>
            <a:off x="7890406" y="3611448"/>
            <a:ext cx="1071904" cy="615353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9119480" y="3429000"/>
            <a:ext cx="1092450" cy="897733"/>
            <a:chOff x="8095448" y="2076451"/>
            <a:chExt cx="2031569" cy="1624786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96" r="71591" b="32363"/>
            <a:stretch/>
          </p:blipFill>
          <p:spPr>
            <a:xfrm>
              <a:off x="8095448" y="2076451"/>
              <a:ext cx="1096178" cy="1390650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96" r="71591" b="32363"/>
            <a:stretch/>
          </p:blipFill>
          <p:spPr>
            <a:xfrm flipH="1">
              <a:off x="9030839" y="2310587"/>
              <a:ext cx="1096178" cy="1390650"/>
            </a:xfrm>
            <a:prstGeom prst="rect">
              <a:avLst/>
            </a:prstGeom>
          </p:spPr>
        </p:pic>
      </p:grp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5" r="68246" b="25419"/>
          <a:stretch/>
        </p:blipFill>
        <p:spPr>
          <a:xfrm>
            <a:off x="2104699" y="4930377"/>
            <a:ext cx="832347" cy="58102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5" r="68246" b="25419"/>
          <a:stretch/>
        </p:blipFill>
        <p:spPr>
          <a:xfrm>
            <a:off x="4209398" y="4896980"/>
            <a:ext cx="832347" cy="58102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6" t="33414" r="6452" b="42475"/>
          <a:stretch/>
        </p:blipFill>
        <p:spPr>
          <a:xfrm>
            <a:off x="6182029" y="4912303"/>
            <a:ext cx="773987" cy="53816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6" t="33414" r="6452" b="42475"/>
          <a:stretch/>
        </p:blipFill>
        <p:spPr>
          <a:xfrm>
            <a:off x="7393091" y="4937829"/>
            <a:ext cx="773987" cy="53816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t="24953" r="40157" b="50233"/>
          <a:stretch/>
        </p:blipFill>
        <p:spPr>
          <a:xfrm>
            <a:off x="8651875" y="4896048"/>
            <a:ext cx="1071904" cy="61535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t="24953" r="40157" b="50233"/>
          <a:stretch/>
        </p:blipFill>
        <p:spPr>
          <a:xfrm>
            <a:off x="9556147" y="4896048"/>
            <a:ext cx="1071904" cy="615353"/>
          </a:xfrm>
          <a:prstGeom prst="rect">
            <a:avLst/>
          </a:prstGeom>
        </p:spPr>
      </p:pic>
      <p:grpSp>
        <p:nvGrpSpPr>
          <p:cNvPr id="39" name="Group 38"/>
          <p:cNvGrpSpPr/>
          <p:nvPr/>
        </p:nvGrpSpPr>
        <p:grpSpPr>
          <a:xfrm>
            <a:off x="10518424" y="4578259"/>
            <a:ext cx="1092450" cy="897733"/>
            <a:chOff x="8095448" y="2076451"/>
            <a:chExt cx="2031569" cy="1624786"/>
          </a:xfrm>
        </p:grpSpPr>
        <p:pic>
          <p:nvPicPr>
            <p:cNvPr id="40" name="Picture 3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96" r="71591" b="32363"/>
            <a:stretch/>
          </p:blipFill>
          <p:spPr>
            <a:xfrm>
              <a:off x="8095448" y="2076451"/>
              <a:ext cx="1096178" cy="1390650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96" r="71591" b="32363"/>
            <a:stretch/>
          </p:blipFill>
          <p:spPr>
            <a:xfrm flipH="1">
              <a:off x="9030839" y="2310587"/>
              <a:ext cx="1096178" cy="1390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884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7411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78102" y="862310"/>
            <a:ext cx="8873070" cy="39703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36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36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en-US" sz="36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khao</a:t>
            </a:r>
            <a:r>
              <a:rPr lang="en-US" sz="36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khát</a:t>
            </a:r>
            <a:r>
              <a:rPr lang="en-US" sz="36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ước</a:t>
            </a:r>
            <a:r>
              <a:rPr lang="en-US" sz="36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mơ</a:t>
            </a:r>
            <a:r>
              <a:rPr lang="en-US" sz="36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khắp</a:t>
            </a:r>
            <a:r>
              <a:rPr lang="en-US" sz="36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36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nơi</a:t>
            </a:r>
            <a:r>
              <a:rPr lang="en-US" sz="36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bình</a:t>
            </a:r>
            <a:r>
              <a:rPr lang="en-US" sz="36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36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yên</a:t>
            </a:r>
            <a:r>
              <a:rPr lang="en-US" sz="36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3600" b="1" dirty="0" smtClean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Cuộc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sống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tươi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đẹp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thêm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3600" b="1" cap="none" spc="0" dirty="0" smtClean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Cho   </a:t>
            </a:r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đàn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tung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tăng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múa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ca</a:t>
            </a:r>
            <a:r>
              <a:rPr lang="en-US" sz="36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algn="just"/>
            <a:endParaRPr lang="en-US" sz="3600" b="1" dirty="0" smtClean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/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Trong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nắng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xuân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tô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đẹp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muôn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en-US" sz="36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nhà</a:t>
            </a:r>
            <a:r>
              <a:rPr lang="en-US" sz="36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en-US" sz="3600" b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5" r="68246" b="25419"/>
          <a:stretch/>
        </p:blipFill>
        <p:spPr>
          <a:xfrm>
            <a:off x="1648353" y="1512175"/>
            <a:ext cx="832347" cy="5810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6" t="33414" r="6452" b="42475"/>
          <a:stretch/>
        </p:blipFill>
        <p:spPr>
          <a:xfrm>
            <a:off x="3889233" y="1545430"/>
            <a:ext cx="773987" cy="5381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t="24953" r="40157" b="50233"/>
          <a:stretch/>
        </p:blipFill>
        <p:spPr>
          <a:xfrm>
            <a:off x="5478685" y="1477846"/>
            <a:ext cx="1071904" cy="615353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9342039" y="1365644"/>
            <a:ext cx="1092450" cy="897733"/>
            <a:chOff x="8095448" y="2076451"/>
            <a:chExt cx="2031569" cy="162478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96" r="71591" b="32363"/>
            <a:stretch/>
          </p:blipFill>
          <p:spPr>
            <a:xfrm>
              <a:off x="8095448" y="2076451"/>
              <a:ext cx="1096178" cy="139065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96" r="71591" b="32363"/>
            <a:stretch/>
          </p:blipFill>
          <p:spPr>
            <a:xfrm flipH="1">
              <a:off x="9030839" y="2310587"/>
              <a:ext cx="1096178" cy="1390650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5" r="68246" b="25419"/>
          <a:stretch/>
        </p:blipFill>
        <p:spPr>
          <a:xfrm>
            <a:off x="2360131" y="1502569"/>
            <a:ext cx="832347" cy="5810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6" t="33414" r="6452" b="42475"/>
          <a:stretch/>
        </p:blipFill>
        <p:spPr>
          <a:xfrm>
            <a:off x="4812274" y="1555036"/>
            <a:ext cx="773987" cy="53816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t="24953" r="40157" b="50233"/>
          <a:stretch/>
        </p:blipFill>
        <p:spPr>
          <a:xfrm>
            <a:off x="7381883" y="1516277"/>
            <a:ext cx="1071904" cy="6153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5" r="68246" b="25419"/>
          <a:stretch/>
        </p:blipFill>
        <p:spPr>
          <a:xfrm>
            <a:off x="1800753" y="2556957"/>
            <a:ext cx="832347" cy="5810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5" r="68246" b="25419"/>
          <a:stretch/>
        </p:blipFill>
        <p:spPr>
          <a:xfrm>
            <a:off x="2924703" y="2556957"/>
            <a:ext cx="832347" cy="58102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6" t="33414" r="6452" b="42475"/>
          <a:stretch/>
        </p:blipFill>
        <p:spPr>
          <a:xfrm>
            <a:off x="4034647" y="2599818"/>
            <a:ext cx="773987" cy="53816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6" t="33414" r="6452" b="42475"/>
          <a:stretch/>
        </p:blipFill>
        <p:spPr>
          <a:xfrm>
            <a:off x="5091691" y="2642174"/>
            <a:ext cx="773987" cy="53816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t="24953" r="40157" b="50233"/>
          <a:stretch/>
        </p:blipFill>
        <p:spPr>
          <a:xfrm>
            <a:off x="6195321" y="2564984"/>
            <a:ext cx="1071904" cy="61535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t="24953" r="40157" b="50233"/>
          <a:stretch/>
        </p:blipFill>
        <p:spPr>
          <a:xfrm>
            <a:off x="7060916" y="2603578"/>
            <a:ext cx="1071904" cy="615353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8249589" y="2398602"/>
            <a:ext cx="1092450" cy="897733"/>
            <a:chOff x="8095448" y="2076451"/>
            <a:chExt cx="2031569" cy="1624786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96" r="71591" b="32363"/>
            <a:stretch/>
          </p:blipFill>
          <p:spPr>
            <a:xfrm>
              <a:off x="8095448" y="2076451"/>
              <a:ext cx="1096178" cy="1390650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96" r="71591" b="32363"/>
            <a:stretch/>
          </p:blipFill>
          <p:spPr>
            <a:xfrm flipH="1">
              <a:off x="9030839" y="2310587"/>
              <a:ext cx="1096178" cy="1390650"/>
            </a:xfrm>
            <a:prstGeom prst="rect">
              <a:avLst/>
            </a:prstGeom>
          </p:spPr>
        </p:pic>
      </p:grp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5" r="68246" b="25419"/>
          <a:stretch/>
        </p:blipFill>
        <p:spPr>
          <a:xfrm>
            <a:off x="1667011" y="3694792"/>
            <a:ext cx="832347" cy="58102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5" r="68246" b="25419"/>
          <a:stretch/>
        </p:blipFill>
        <p:spPr>
          <a:xfrm>
            <a:off x="2776304" y="3694792"/>
            <a:ext cx="832347" cy="58102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6" t="33414" r="6452" b="42475"/>
          <a:stretch/>
        </p:blipFill>
        <p:spPr>
          <a:xfrm>
            <a:off x="3690466" y="3694792"/>
            <a:ext cx="773987" cy="53816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6" t="33414" r="6452" b="42475"/>
          <a:stretch/>
        </p:blipFill>
        <p:spPr>
          <a:xfrm>
            <a:off x="4663220" y="3709861"/>
            <a:ext cx="773987" cy="53816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t="24953" r="40157" b="50233"/>
          <a:stretch/>
        </p:blipFill>
        <p:spPr>
          <a:xfrm>
            <a:off x="5577158" y="3617602"/>
            <a:ext cx="1071904" cy="61535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t="24953" r="40157" b="50233"/>
          <a:stretch/>
        </p:blipFill>
        <p:spPr>
          <a:xfrm>
            <a:off x="6802310" y="3617602"/>
            <a:ext cx="1071904" cy="615353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7968782" y="3476411"/>
            <a:ext cx="1092450" cy="897733"/>
            <a:chOff x="8095448" y="2076451"/>
            <a:chExt cx="2031569" cy="1624786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96" r="71591" b="32363"/>
            <a:stretch/>
          </p:blipFill>
          <p:spPr>
            <a:xfrm>
              <a:off x="8095448" y="2076451"/>
              <a:ext cx="1096178" cy="1390650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96" r="71591" b="32363"/>
            <a:stretch/>
          </p:blipFill>
          <p:spPr>
            <a:xfrm flipH="1">
              <a:off x="9030839" y="2310587"/>
              <a:ext cx="1096178" cy="1390650"/>
            </a:xfrm>
            <a:prstGeom prst="rect">
              <a:avLst/>
            </a:prstGeom>
          </p:spPr>
        </p:pic>
      </p:grp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5" r="68246" b="25419"/>
          <a:stretch/>
        </p:blipFill>
        <p:spPr>
          <a:xfrm>
            <a:off x="1800753" y="4842234"/>
            <a:ext cx="832347" cy="58102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5" r="68246" b="25419"/>
          <a:stretch/>
        </p:blipFill>
        <p:spPr>
          <a:xfrm>
            <a:off x="4245081" y="4827332"/>
            <a:ext cx="832347" cy="58102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6" t="33414" r="6452" b="42475"/>
          <a:stretch/>
        </p:blipFill>
        <p:spPr>
          <a:xfrm>
            <a:off x="5776602" y="4836805"/>
            <a:ext cx="773987" cy="53816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6" t="33414" r="6452" b="42475"/>
          <a:stretch/>
        </p:blipFill>
        <p:spPr>
          <a:xfrm>
            <a:off x="7060916" y="4845318"/>
            <a:ext cx="773987" cy="53816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t="24953" r="40157" b="50233"/>
          <a:stretch/>
        </p:blipFill>
        <p:spPr>
          <a:xfrm>
            <a:off x="7989328" y="4789631"/>
            <a:ext cx="1071904" cy="61535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7" t="24953" r="40157" b="50233"/>
          <a:stretch/>
        </p:blipFill>
        <p:spPr>
          <a:xfrm>
            <a:off x="8920529" y="4798209"/>
            <a:ext cx="1071904" cy="615353"/>
          </a:xfrm>
          <a:prstGeom prst="rect">
            <a:avLst/>
          </a:prstGeom>
        </p:spPr>
      </p:pic>
      <p:grpSp>
        <p:nvGrpSpPr>
          <p:cNvPr id="37" name="Group 36"/>
          <p:cNvGrpSpPr/>
          <p:nvPr/>
        </p:nvGrpSpPr>
        <p:grpSpPr>
          <a:xfrm>
            <a:off x="9931495" y="4580740"/>
            <a:ext cx="1092450" cy="897733"/>
            <a:chOff x="8095448" y="2076451"/>
            <a:chExt cx="2031569" cy="1624786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96" r="71591" b="32363"/>
            <a:stretch/>
          </p:blipFill>
          <p:spPr>
            <a:xfrm>
              <a:off x="8095448" y="2076451"/>
              <a:ext cx="1096178" cy="1390650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596" r="71591" b="32363"/>
            <a:stretch/>
          </p:blipFill>
          <p:spPr>
            <a:xfrm flipH="1">
              <a:off x="9030839" y="2310587"/>
              <a:ext cx="1096178" cy="1390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817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466865" y="1926293"/>
            <a:ext cx="6587060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Tx/>
              <a:buChar char="-"/>
            </a:pPr>
            <a:r>
              <a:rPr lang="vi-VN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Học thuộc 2 bài hát</a:t>
            </a:r>
          </a:p>
          <a:p>
            <a:pPr marL="685800" indent="-685800">
              <a:buFontTx/>
              <a:buChar char="-"/>
            </a:pPr>
            <a:r>
              <a:rPr lang="vi-VN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Ôn hát kết hợp động tác tay chân</a:t>
            </a:r>
          </a:p>
          <a:p>
            <a:pPr marL="685800" indent="-685800">
              <a:buFontTx/>
              <a:buChar char="-"/>
            </a:pPr>
            <a:r>
              <a:rPr lang="vi-VN" sz="2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Chuẩn bị tiết 15 </a:t>
            </a:r>
            <a:endParaRPr lang="en-US" sz="2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95482" y="901521"/>
            <a:ext cx="13452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dirty="0" smtClean="0">
                <a:solidFill>
                  <a:srgbClr val="FF0000"/>
                </a:solidFill>
              </a:rPr>
              <a:t>Dặn dò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0732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040625" y="728960"/>
            <a:ext cx="7291611" cy="23698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err="1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CHÀO</a:t>
            </a:r>
            <a:r>
              <a:rPr lang="en-US" sz="4000" b="1" cap="none" spc="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cap="none" spc="0" dirty="0" err="1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MỪNG</a:t>
            </a:r>
            <a:r>
              <a:rPr lang="en-US" sz="4000" b="1" cap="none" spc="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cap="none" spc="0" dirty="0" err="1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CÁC</a:t>
            </a:r>
            <a:r>
              <a:rPr lang="en-US" sz="4000" b="1" cap="none" spc="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CON </a:t>
            </a:r>
            <a:r>
              <a:rPr lang="en-US" sz="4000" b="1" cap="none" spc="0" dirty="0" err="1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HỌC</a:t>
            </a:r>
            <a:r>
              <a:rPr lang="en-US" sz="4000" b="1" cap="none" spc="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cap="none" spc="0" dirty="0" err="1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SINH</a:t>
            </a:r>
            <a:endParaRPr lang="en-US" sz="4000" b="1" cap="none" spc="0" dirty="0" smtClean="0">
              <a:ln w="0"/>
              <a:solidFill>
                <a:schemeClr val="accent4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en-US" sz="1400" b="1" dirty="0" smtClean="0">
              <a:ln w="0"/>
              <a:solidFill>
                <a:schemeClr val="accent4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n-US" sz="4000" b="1" dirty="0" err="1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ĐẾN</a:t>
            </a:r>
            <a:r>
              <a:rPr lang="en-US" sz="4000" b="1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VỚI</a:t>
            </a:r>
            <a:r>
              <a:rPr lang="en-US" sz="4000" b="1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GIỜ</a:t>
            </a:r>
            <a:r>
              <a:rPr lang="en-US" sz="4000" b="1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HỌC</a:t>
            </a:r>
            <a:endParaRPr lang="en-US" sz="4000" b="1" dirty="0" smtClean="0">
              <a:ln w="0"/>
              <a:solidFill>
                <a:schemeClr val="accent4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endParaRPr lang="en-US" sz="1400" b="1" dirty="0" smtClean="0">
              <a:ln w="0"/>
              <a:solidFill>
                <a:schemeClr val="accent4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n-US" sz="4000" b="1" dirty="0" err="1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ÂM</a:t>
            </a:r>
            <a:r>
              <a:rPr lang="en-US" sz="4000" b="1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NHẠC</a:t>
            </a:r>
            <a:r>
              <a:rPr lang="en-US" sz="4000" b="1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LỚP</a:t>
            </a:r>
            <a:r>
              <a:rPr lang="en-US" sz="4000" b="1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5</a:t>
            </a:r>
            <a:endParaRPr lang="en-US" sz="4000" b="1" cap="none" spc="0" dirty="0">
              <a:ln w="0"/>
              <a:solidFill>
                <a:schemeClr val="accent4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166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796932" y="252710"/>
            <a:ext cx="553209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CHÚC</a:t>
            </a:r>
            <a:r>
              <a:rPr lang="en-US" sz="40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</a:t>
            </a:r>
            <a:r>
              <a:rPr lang="en-US" sz="40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CON </a:t>
            </a:r>
            <a:r>
              <a:rPr lang="en-US" sz="4000" b="1" cap="none" spc="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HỌC</a:t>
            </a:r>
            <a:r>
              <a:rPr lang="en-US" sz="40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GIỎI</a:t>
            </a:r>
            <a:endParaRPr lang="en-US" sz="4000" b="1" cap="none" spc="0" dirty="0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4000" b="1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CHĂM</a:t>
            </a:r>
            <a:r>
              <a:rPr lang="en-US" sz="40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NGOAN</a:t>
            </a:r>
            <a:r>
              <a:rPr lang="en-US" sz="40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!</a:t>
            </a:r>
            <a:endParaRPr lang="en-US" sz="4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EmYeuGioHocHat-BeTrangThu-32001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13205" y="60477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523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5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69" y="824850"/>
            <a:ext cx="5457460" cy="55699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990" y="1004552"/>
            <a:ext cx="5126328" cy="4953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65801" y="231820"/>
            <a:ext cx="4685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dirty="0" smtClean="0">
                <a:solidFill>
                  <a:srgbClr val="C00000"/>
                </a:solidFill>
              </a:rPr>
              <a:t>Quan sát tranh đoán tên bài hát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08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2625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3647368" y="1964756"/>
            <a:ext cx="7782130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NHỮNG </a:t>
            </a:r>
            <a:r>
              <a:rPr lang="en-US" sz="40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BÔNG HOA NHỮNG BÀI 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CA</a:t>
            </a:r>
            <a:endParaRPr lang="vi-VN" sz="4000" b="1" dirty="0" smtClean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n-US" sz="3200" b="1" dirty="0" err="1">
                <a:ln/>
                <a:solidFill>
                  <a:schemeClr val="accent2">
                    <a:lumMod val="50000"/>
                  </a:schemeClr>
                </a:solidFill>
              </a:rPr>
              <a:t>Nhạc</a:t>
            </a:r>
            <a:r>
              <a:rPr lang="en-US" sz="3200" b="1" dirty="0">
                <a:ln/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ln/>
                <a:solidFill>
                  <a:schemeClr val="accent2">
                    <a:lumMod val="50000"/>
                  </a:schemeClr>
                </a:solidFill>
              </a:rPr>
              <a:t>và</a:t>
            </a:r>
            <a:r>
              <a:rPr lang="en-US" sz="3200" b="1" dirty="0">
                <a:ln/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ln/>
                <a:solidFill>
                  <a:schemeClr val="accent2">
                    <a:lumMod val="50000"/>
                  </a:schemeClr>
                </a:solidFill>
              </a:rPr>
              <a:t>lời</a:t>
            </a:r>
            <a:r>
              <a:rPr lang="en-US" sz="3200" b="1" dirty="0">
                <a:ln/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en-US" sz="3200" b="1" dirty="0" err="1">
                <a:ln/>
                <a:solidFill>
                  <a:schemeClr val="accent2">
                    <a:lumMod val="50000"/>
                  </a:schemeClr>
                </a:solidFill>
              </a:rPr>
              <a:t>Hoàng</a:t>
            </a:r>
            <a:r>
              <a:rPr lang="en-US" sz="3200" b="1" dirty="0">
                <a:ln/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3200" b="1" dirty="0" smtClean="0">
                <a:ln/>
                <a:solidFill>
                  <a:schemeClr val="accent2">
                    <a:lumMod val="50000"/>
                  </a:schemeClr>
                </a:solidFill>
              </a:rPr>
              <a:t>Long</a:t>
            </a:r>
          </a:p>
          <a:p>
            <a:pPr algn="ctr"/>
            <a:endParaRPr lang="en-US" sz="4000" b="1" dirty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857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50795" y="476518"/>
            <a:ext cx="59683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dirty="0" smtClean="0">
                <a:solidFill>
                  <a:schemeClr val="bg1"/>
                </a:solidFill>
              </a:rPr>
              <a:t>Nghe giai điệu đoán tên bài hát </a:t>
            </a:r>
            <a:endParaRPr lang="en-US" sz="3200" dirty="0">
              <a:solidFill>
                <a:schemeClr val="bg1"/>
              </a:solidFill>
              <a:latin typeface=".VnArial" panose="020B7200000000000000" pitchFamily="34" charset="0"/>
            </a:endParaRPr>
          </a:p>
        </p:txBody>
      </p:sp>
      <p:pic>
        <p:nvPicPr>
          <p:cNvPr id="5" name="ước mơ câu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09496" y="16302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78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69403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345246" y="986135"/>
            <a:ext cx="5272917" cy="19082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BÀI HÁT ƯỚC MƠ</a:t>
            </a:r>
          </a:p>
          <a:p>
            <a:pPr algn="ctr"/>
            <a:r>
              <a:rPr lang="en-US" sz="32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Nhạc</a:t>
            </a:r>
            <a:r>
              <a:rPr lang="en-US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: </a:t>
            </a:r>
            <a:r>
              <a:rPr lang="en-US" sz="32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Trung</a:t>
            </a:r>
            <a:r>
              <a:rPr lang="en-US" sz="32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32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Hoa</a:t>
            </a:r>
            <a:endParaRPr lang="en-US" sz="3200" b="1" cap="none" spc="0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en-US" sz="32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Lời</a:t>
            </a:r>
            <a:r>
              <a:rPr lang="en-US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: An </a:t>
            </a:r>
            <a:r>
              <a:rPr lang="en-US" sz="32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Hòa</a:t>
            </a:r>
            <a:endParaRPr lang="en-US" sz="3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762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71872" y="1233785"/>
            <a:ext cx="7782131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TIẾT</a:t>
            </a:r>
            <a:r>
              <a:rPr lang="en-US" sz="40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14</a:t>
            </a:r>
          </a:p>
          <a:p>
            <a:pPr algn="ctr"/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ÔN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TẬP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BÀI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HÁT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</a:p>
          <a:p>
            <a:pPr algn="ctr"/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NHỮNG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BÔNG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HOA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NHỮNG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BÀI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CA</a:t>
            </a:r>
          </a:p>
          <a:p>
            <a:pPr algn="ctr"/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ƯỚC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MƠ</a:t>
            </a:r>
            <a:r>
              <a:rPr lang="en-US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</a:p>
          <a:p>
            <a:pPr algn="ctr"/>
            <a:r>
              <a:rPr lang="en-US" sz="40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KẾT</a:t>
            </a:r>
            <a:r>
              <a:rPr lang="en-US" sz="40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HỢP</a:t>
            </a:r>
            <a:r>
              <a:rPr lang="en-US" sz="40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VẬN</a:t>
            </a:r>
            <a:r>
              <a:rPr lang="en-US" sz="40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ĐỘNG</a:t>
            </a:r>
            <a:r>
              <a:rPr lang="en-US" sz="40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CHO </a:t>
            </a:r>
            <a:r>
              <a:rPr lang="en-US" sz="40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BÀI</a:t>
            </a:r>
            <a:r>
              <a:rPr lang="en-US" sz="40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cap="none" spc="0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HÁT</a:t>
            </a:r>
            <a:endParaRPr lang="en-US" sz="4000" b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5938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29" y="0"/>
            <a:ext cx="12137302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52787" y="338435"/>
            <a:ext cx="778213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4000" b="1" dirty="0" err="1" smtClean="0">
                <a:ln/>
                <a:solidFill>
                  <a:schemeClr val="accent2">
                    <a:lumMod val="50000"/>
                  </a:schemeClr>
                </a:solidFill>
              </a:rPr>
              <a:t>ÔN</a:t>
            </a:r>
            <a:r>
              <a:rPr lang="en-US" sz="4000" b="1" dirty="0" smtClean="0">
                <a:ln/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4000" b="1" dirty="0" err="1" smtClean="0">
                <a:ln/>
                <a:solidFill>
                  <a:schemeClr val="accent2">
                    <a:lumMod val="50000"/>
                  </a:schemeClr>
                </a:solidFill>
              </a:rPr>
              <a:t>TẬP</a:t>
            </a:r>
            <a:r>
              <a:rPr lang="en-US" sz="4000" b="1" dirty="0" smtClean="0">
                <a:ln/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4000" b="1" dirty="0" err="1" smtClean="0">
                <a:ln/>
                <a:solidFill>
                  <a:schemeClr val="accent2">
                    <a:lumMod val="50000"/>
                  </a:schemeClr>
                </a:solidFill>
              </a:rPr>
              <a:t>BÀI</a:t>
            </a:r>
            <a:r>
              <a:rPr lang="en-US" sz="4000" b="1" dirty="0" smtClean="0">
                <a:ln/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4000" b="1" dirty="0" err="1" smtClean="0">
                <a:ln/>
                <a:solidFill>
                  <a:schemeClr val="accent2">
                    <a:lumMod val="50000"/>
                  </a:schemeClr>
                </a:solidFill>
              </a:rPr>
              <a:t>HÁT</a:t>
            </a:r>
            <a:endParaRPr lang="en-US" sz="4000" b="1" dirty="0" smtClean="0">
              <a:ln/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en-US" sz="4000" b="1" cap="none" spc="0" dirty="0" err="1" smtClean="0">
                <a:ln/>
                <a:solidFill>
                  <a:schemeClr val="accent2">
                    <a:lumMod val="50000"/>
                  </a:schemeClr>
                </a:solidFill>
                <a:effectLst/>
              </a:rPr>
              <a:t>NHỮNG</a:t>
            </a:r>
            <a:r>
              <a:rPr lang="en-US" sz="4000" b="1" cap="none" spc="0" dirty="0" smtClean="0">
                <a:ln/>
                <a:solidFill>
                  <a:schemeClr val="accent2">
                    <a:lumMod val="50000"/>
                  </a:schemeClr>
                </a:solidFill>
                <a:effectLst/>
              </a:rPr>
              <a:t> </a:t>
            </a:r>
            <a:r>
              <a:rPr lang="en-US" sz="4000" b="1" cap="none" spc="0" dirty="0" err="1" smtClean="0">
                <a:ln/>
                <a:solidFill>
                  <a:schemeClr val="accent2">
                    <a:lumMod val="50000"/>
                  </a:schemeClr>
                </a:solidFill>
                <a:effectLst/>
              </a:rPr>
              <a:t>BÔNG</a:t>
            </a:r>
            <a:r>
              <a:rPr lang="en-US" sz="4000" b="1" cap="none" spc="0" dirty="0" smtClean="0">
                <a:ln/>
                <a:solidFill>
                  <a:schemeClr val="accent2">
                    <a:lumMod val="50000"/>
                  </a:schemeClr>
                </a:solidFill>
                <a:effectLst/>
              </a:rPr>
              <a:t> </a:t>
            </a:r>
            <a:r>
              <a:rPr lang="en-US" sz="4000" b="1" cap="none" spc="0" dirty="0" err="1" smtClean="0">
                <a:ln/>
                <a:solidFill>
                  <a:schemeClr val="accent2">
                    <a:lumMod val="50000"/>
                  </a:schemeClr>
                </a:solidFill>
                <a:effectLst/>
              </a:rPr>
              <a:t>HOA</a:t>
            </a:r>
            <a:r>
              <a:rPr lang="en-US" sz="4000" b="1" cap="none" spc="0" dirty="0" smtClean="0">
                <a:ln/>
                <a:solidFill>
                  <a:schemeClr val="accent2">
                    <a:lumMod val="50000"/>
                  </a:schemeClr>
                </a:solidFill>
                <a:effectLst/>
              </a:rPr>
              <a:t> </a:t>
            </a:r>
            <a:r>
              <a:rPr lang="en-US" sz="4000" b="1" cap="none" spc="0" dirty="0" err="1" smtClean="0">
                <a:ln/>
                <a:solidFill>
                  <a:schemeClr val="accent2">
                    <a:lumMod val="50000"/>
                  </a:schemeClr>
                </a:solidFill>
                <a:effectLst/>
              </a:rPr>
              <a:t>NHỮNG</a:t>
            </a:r>
            <a:r>
              <a:rPr lang="en-US" sz="4000" b="1" cap="none" spc="0" dirty="0" smtClean="0">
                <a:ln/>
                <a:solidFill>
                  <a:schemeClr val="accent2">
                    <a:lumMod val="50000"/>
                  </a:schemeClr>
                </a:solidFill>
                <a:effectLst/>
              </a:rPr>
              <a:t> </a:t>
            </a:r>
            <a:r>
              <a:rPr lang="en-US" sz="4000" b="1" cap="none" spc="0" dirty="0" err="1" smtClean="0">
                <a:ln/>
                <a:solidFill>
                  <a:schemeClr val="accent2">
                    <a:lumMod val="50000"/>
                  </a:schemeClr>
                </a:solidFill>
                <a:effectLst/>
              </a:rPr>
              <a:t>BÀI</a:t>
            </a:r>
            <a:r>
              <a:rPr lang="en-US" sz="4000" b="1" cap="none" spc="0" dirty="0" smtClean="0">
                <a:ln/>
                <a:solidFill>
                  <a:schemeClr val="accent2">
                    <a:lumMod val="50000"/>
                  </a:schemeClr>
                </a:solidFill>
                <a:effectLst/>
              </a:rPr>
              <a:t> CA</a:t>
            </a:r>
          </a:p>
          <a:p>
            <a:pPr algn="ctr"/>
            <a:r>
              <a:rPr lang="en-US" sz="4000" b="1" dirty="0" err="1" smtClean="0">
                <a:ln/>
                <a:solidFill>
                  <a:schemeClr val="accent2">
                    <a:lumMod val="50000"/>
                  </a:schemeClr>
                </a:solidFill>
              </a:rPr>
              <a:t>Nhạc</a:t>
            </a:r>
            <a:r>
              <a:rPr lang="en-US" sz="4000" b="1" dirty="0" smtClean="0">
                <a:ln/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4000" b="1" dirty="0" err="1" smtClean="0">
                <a:ln/>
                <a:solidFill>
                  <a:schemeClr val="accent2">
                    <a:lumMod val="50000"/>
                  </a:schemeClr>
                </a:solidFill>
              </a:rPr>
              <a:t>và</a:t>
            </a:r>
            <a:r>
              <a:rPr lang="en-US" sz="4000" b="1" dirty="0" smtClean="0">
                <a:ln/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4000" b="1" dirty="0" err="1" smtClean="0">
                <a:ln/>
                <a:solidFill>
                  <a:schemeClr val="accent2">
                    <a:lumMod val="50000"/>
                  </a:schemeClr>
                </a:solidFill>
              </a:rPr>
              <a:t>lời</a:t>
            </a:r>
            <a:r>
              <a:rPr lang="en-US" sz="4000" b="1" dirty="0" smtClean="0">
                <a:ln/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en-US" sz="4000" b="1" dirty="0" err="1" smtClean="0">
                <a:ln/>
                <a:solidFill>
                  <a:schemeClr val="accent2">
                    <a:lumMod val="50000"/>
                  </a:schemeClr>
                </a:solidFill>
              </a:rPr>
              <a:t>Hoàng</a:t>
            </a:r>
            <a:r>
              <a:rPr lang="en-US" sz="4000" b="1" dirty="0" smtClean="0">
                <a:ln/>
                <a:solidFill>
                  <a:schemeClr val="accent2">
                    <a:lumMod val="50000"/>
                  </a:schemeClr>
                </a:solidFill>
              </a:rPr>
              <a:t> Long</a:t>
            </a:r>
            <a:endParaRPr lang="en-US" sz="4000" b="1" cap="none" spc="0" dirty="0">
              <a:ln/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6447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ài 4 - Những Bông Hoa Những Bài Ca - Âm Nhạc Lớp 5 -- Tập Hát Theo Lời - CD Bộ Giáo Dụ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6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85125663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428</Words>
  <Application>Microsoft Office PowerPoint</Application>
  <PresentationFormat>Widescreen</PresentationFormat>
  <Paragraphs>80</Paragraphs>
  <Slides>20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.VnArial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This PC</dc:creator>
  <cp:lastModifiedBy>Microsoft account</cp:lastModifiedBy>
  <cp:revision>34</cp:revision>
  <dcterms:created xsi:type="dcterms:W3CDTF">2021-11-28T07:19:08Z</dcterms:created>
  <dcterms:modified xsi:type="dcterms:W3CDTF">2021-12-10T04:26:47Z</dcterms:modified>
</cp:coreProperties>
</file>