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87" r:id="rId5"/>
  </p:sldMasterIdLst>
  <p:notesMasterIdLst>
    <p:notesMasterId r:id="rId30"/>
  </p:notesMasterIdLst>
  <p:sldIdLst>
    <p:sldId id="308" r:id="rId6"/>
    <p:sldId id="270" r:id="rId7"/>
    <p:sldId id="296" r:id="rId8"/>
    <p:sldId id="290" r:id="rId9"/>
    <p:sldId id="291" r:id="rId10"/>
    <p:sldId id="292" r:id="rId11"/>
    <p:sldId id="293" r:id="rId12"/>
    <p:sldId id="295" r:id="rId13"/>
    <p:sldId id="294" r:id="rId14"/>
    <p:sldId id="297" r:id="rId15"/>
    <p:sldId id="298" r:id="rId16"/>
    <p:sldId id="283" r:id="rId17"/>
    <p:sldId id="300" r:id="rId18"/>
    <p:sldId id="301" r:id="rId19"/>
    <p:sldId id="299" r:id="rId20"/>
    <p:sldId id="303" r:id="rId21"/>
    <p:sldId id="261" r:id="rId22"/>
    <p:sldId id="305" r:id="rId23"/>
    <p:sldId id="306" r:id="rId24"/>
    <p:sldId id="274" r:id="rId25"/>
    <p:sldId id="278" r:id="rId26"/>
    <p:sldId id="279" r:id="rId27"/>
    <p:sldId id="263" r:id="rId28"/>
    <p:sldId id="302" r:id="rId2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9900"/>
    <a:srgbClr val="99CC00"/>
    <a:srgbClr val="FF6699"/>
    <a:srgbClr val="00FF00"/>
    <a:srgbClr val="66FFFF"/>
    <a:srgbClr val="FF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22" autoAdjust="0"/>
  </p:normalViewPr>
  <p:slideViewPr>
    <p:cSldViewPr>
      <p:cViewPr>
        <p:scale>
          <a:sx n="59" d="100"/>
          <a:sy n="59" d="100"/>
        </p:scale>
        <p:origin x="-72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31177-A294-4611-BEA6-E5A54D2D58F3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41C3F-E602-4E41-AC4A-210E4F3479E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8042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1C3F-E602-4E41-AC4A-210E4F3479EF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6208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41C3F-E602-4E41-AC4A-210E4F3479EF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05378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43658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152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104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5631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2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060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1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61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65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83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24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106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1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6800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644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747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554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026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281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4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403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64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6008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44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30720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5399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168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61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932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82064" y="-82060"/>
            <a:ext cx="8979879" cy="694005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121618" tIns="60809" rIns="121618" bIns="60809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527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71994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2421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02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332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6945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35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062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728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541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72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1724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392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7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6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19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7201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4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5014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408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77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485-AA43-4968-AD01-E15B222FE421}" type="datetimeFigureOut">
              <a:rPr lang="vi-VN" smtClean="0"/>
              <a:t>03/10/2022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074-6C3D-4EF4-B741-5BAB2F9C7BB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95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CC485-AA43-4968-AD01-E15B222FE421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71074-6C3D-4EF4-B741-5BAB2F9C7BBA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9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1" y="593367"/>
            <a:ext cx="77139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Fredoka One"/>
              <a:buNone/>
              <a:defRPr sz="2800">
                <a:solidFill>
                  <a:schemeClr val="lt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1" y="1536633"/>
            <a:ext cx="7713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31076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4000" r="2000"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0131-9E6B-4F05-BCF6-B47CA2407A1E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03/10/2022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16C95-541A-40AE-8223-578563D04800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17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9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43.wmf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image" Target="../media/image42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image" Target="../media/image41.wmf"/><Relationship Id="rId5" Type="http://schemas.openxmlformats.org/officeDocument/2006/relationships/control" Target="../activeX/activeX4.xml"/><Relationship Id="rId15" Type="http://schemas.openxmlformats.org/officeDocument/2006/relationships/image" Target="../media/image45.wmf"/><Relationship Id="rId10" Type="http://schemas.openxmlformats.org/officeDocument/2006/relationships/image" Target="../media/image40.wmf"/><Relationship Id="rId4" Type="http://schemas.openxmlformats.org/officeDocument/2006/relationships/control" Target="../activeX/activeX3.xml"/><Relationship Id="rId9" Type="http://schemas.openxmlformats.org/officeDocument/2006/relationships/notesSlide" Target="../notesSlides/notesSlide3.xml"/><Relationship Id="rId14" Type="http://schemas.openxmlformats.org/officeDocument/2006/relationships/image" Target="../media/image4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50.png"/><Relationship Id="rId7" Type="http://schemas.openxmlformats.org/officeDocument/2006/relationships/image" Target="../media/image53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slide" Target="slide9.xml"/><Relationship Id="rId2" Type="http://schemas.openxmlformats.org/officeDocument/2006/relationships/notesSlide" Target="../notesSlides/notesSlide1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7.png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image" Target="../media/image14.png"/><Relationship Id="rId1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3.wav"/><Relationship Id="rId12" Type="http://schemas.microsoft.com/office/2007/relationships/hdphoto" Target="../media/hdphoto1.wdp"/><Relationship Id="rId17" Type="http://schemas.openxmlformats.org/officeDocument/2006/relationships/slide" Target="slide3.xml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1" Type="http://schemas.microsoft.com/office/2007/relationships/media" Target="../media/media1.mp3"/><Relationship Id="rId6" Type="http://schemas.openxmlformats.org/officeDocument/2006/relationships/audio" Target="../media/audio2.wav"/><Relationship Id="rId11" Type="http://schemas.openxmlformats.org/officeDocument/2006/relationships/image" Target="../media/image20.png"/><Relationship Id="rId5" Type="http://schemas.openxmlformats.org/officeDocument/2006/relationships/audio" Target="../media/audio1.wav"/><Relationship Id="rId1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notesSlide" Target="../notesSlides/notesSlide2.xml"/><Relationship Id="rId9" Type="http://schemas.openxmlformats.org/officeDocument/2006/relationships/slide" Target="slide2.xml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microsoft.com/office/2007/relationships/hdphoto" Target="../media/hdphoto3.wdp"/><Relationship Id="rId18" Type="http://schemas.microsoft.com/office/2007/relationships/hdphoto" Target="../media/hdphoto2.wdp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png"/><Relationship Id="rId12" Type="http://schemas.openxmlformats.org/officeDocument/2006/relationships/image" Target="../media/image25.png"/><Relationship Id="rId17" Type="http://schemas.openxmlformats.org/officeDocument/2006/relationships/image" Target="../media/image22.png"/><Relationship Id="rId2" Type="http://schemas.openxmlformats.org/officeDocument/2006/relationships/audio" Target="../media/media2.mp3"/><Relationship Id="rId16" Type="http://schemas.openxmlformats.org/officeDocument/2006/relationships/image" Target="../media/image210.png"/><Relationship Id="rId20" Type="http://schemas.openxmlformats.org/officeDocument/2006/relationships/slide" Target="slide3.xml"/><Relationship Id="rId1" Type="http://schemas.microsoft.com/office/2007/relationships/media" Target="../media/media2.mp3"/><Relationship Id="rId6" Type="http://schemas.openxmlformats.org/officeDocument/2006/relationships/audio" Target="../media/audio3.wav"/><Relationship Id="rId11" Type="http://schemas.openxmlformats.org/officeDocument/2006/relationships/image" Target="../media/image180.png"/><Relationship Id="rId5" Type="http://schemas.openxmlformats.org/officeDocument/2006/relationships/audio" Target="../media/audio2.wav"/><Relationship Id="rId15" Type="http://schemas.openxmlformats.org/officeDocument/2006/relationships/image" Target="../media/image200.png"/><Relationship Id="rId10" Type="http://schemas.openxmlformats.org/officeDocument/2006/relationships/image" Target="../media/image170.png"/><Relationship Id="rId19" Type="http://schemas.openxmlformats.org/officeDocument/2006/relationships/image" Target="../media/image23.png"/><Relationship Id="rId4" Type="http://schemas.openxmlformats.org/officeDocument/2006/relationships/audio" Target="../media/audio1.wav"/><Relationship Id="rId9" Type="http://schemas.openxmlformats.org/officeDocument/2006/relationships/image" Target="../media/image24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media3.mp3"/><Relationship Id="rId16" Type="http://schemas.openxmlformats.org/officeDocument/2006/relationships/slide" Target="slide3.xml"/><Relationship Id="rId1" Type="http://schemas.microsoft.com/office/2007/relationships/media" Target="../media/media3.mp3"/><Relationship Id="rId6" Type="http://schemas.openxmlformats.org/officeDocument/2006/relationships/audio" Target="../media/audio3.wav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26.png"/><Relationship Id="rId1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media4.mp3"/><Relationship Id="rId16" Type="http://schemas.openxmlformats.org/officeDocument/2006/relationships/slide" Target="slide3.xml"/><Relationship Id="rId1" Type="http://schemas.microsoft.com/office/2007/relationships/media" Target="../media/media4.mp3"/><Relationship Id="rId6" Type="http://schemas.openxmlformats.org/officeDocument/2006/relationships/audio" Target="../media/audio3.wav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27.pn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media5.mp3"/><Relationship Id="rId16" Type="http://schemas.openxmlformats.org/officeDocument/2006/relationships/slide" Target="slide3.xml"/><Relationship Id="rId1" Type="http://schemas.microsoft.com/office/2007/relationships/media" Target="../media/media5.mp3"/><Relationship Id="rId6" Type="http://schemas.openxmlformats.org/officeDocument/2006/relationships/audio" Target="../media/audio3.wav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28.png"/><Relationship Id="rId1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8.png"/><Relationship Id="rId12" Type="http://schemas.openxmlformats.org/officeDocument/2006/relationships/image" Target="../media/image21.png"/><Relationship Id="rId2" Type="http://schemas.openxmlformats.org/officeDocument/2006/relationships/audio" Target="../media/media6.mp3"/><Relationship Id="rId16" Type="http://schemas.openxmlformats.org/officeDocument/2006/relationships/slide" Target="slide3.xml"/><Relationship Id="rId1" Type="http://schemas.microsoft.com/office/2007/relationships/media" Target="../media/media6.mp3"/><Relationship Id="rId6" Type="http://schemas.openxmlformats.org/officeDocument/2006/relationships/audio" Target="../media/audio3.wav"/><Relationship Id="rId11" Type="http://schemas.microsoft.com/office/2007/relationships/hdphoto" Target="../media/hdphoto1.wdp"/><Relationship Id="rId5" Type="http://schemas.openxmlformats.org/officeDocument/2006/relationships/audio" Target="../media/audio2.wav"/><Relationship Id="rId15" Type="http://schemas.openxmlformats.org/officeDocument/2006/relationships/image" Target="../media/image23.png"/><Relationship Id="rId10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29.png"/><Relationship Id="rId1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IMG_30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" y="19458"/>
            <a:ext cx="1709797" cy="2222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94"/>
          <p:cNvSpPr txBox="1">
            <a:spLocks noChangeArrowheads="1"/>
          </p:cNvSpPr>
          <p:nvPr/>
        </p:nvSpPr>
        <p:spPr bwMode="auto">
          <a:xfrm>
            <a:off x="1644479" y="2042958"/>
            <a:ext cx="6324600" cy="1000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MÔN: </a:t>
            </a:r>
            <a:r>
              <a:rPr lang="en-US" sz="3200" b="1" dirty="0" smtClean="0">
                <a:solidFill>
                  <a:srgbClr val="0000FF"/>
                </a:solidFill>
              </a:rPr>
              <a:t>TOÁN LỚP 2</a:t>
            </a:r>
            <a:endParaRPr lang="en-US" sz="3200" b="1" dirty="0">
              <a:solidFill>
                <a:srgbClr val="0000FF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</a:rPr>
              <a:t>                                      </a:t>
            </a:r>
            <a:endParaRPr lang="en-US" sz="3600" b="1" dirty="0">
              <a:solidFill>
                <a:srgbClr val="0000FF"/>
              </a:solidFill>
              <a:latin typeface="Bodoni MT Black" pitchFamily="18" charset="0"/>
            </a:endParaRPr>
          </a:p>
        </p:txBody>
      </p:sp>
      <p:sp>
        <p:nvSpPr>
          <p:cNvPr id="6" name="Text Box 191"/>
          <p:cNvSpPr txBox="1">
            <a:spLocks noChangeArrowheads="1"/>
          </p:cNvSpPr>
          <p:nvPr/>
        </p:nvSpPr>
        <p:spPr bwMode="auto">
          <a:xfrm>
            <a:off x="1744670" y="478981"/>
            <a:ext cx="639299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PHÒNG GIÁO DỤC VÀ ĐÀO TẠO QUẬN LONG BIÊN</a:t>
            </a:r>
          </a:p>
          <a:p>
            <a:pPr algn="ctr" eaLnBrk="1" hangingPunct="1"/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TRƯỜNG TIỂU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HỌC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ĐOÀN KẾT</a:t>
            </a:r>
            <a:endParaRPr lang="en-US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Text Box 195"/>
          <p:cNvSpPr txBox="1">
            <a:spLocks noChangeArrowheads="1"/>
          </p:cNvSpPr>
          <p:nvPr/>
        </p:nvSpPr>
        <p:spPr bwMode="auto">
          <a:xfrm>
            <a:off x="760660" y="2543095"/>
            <a:ext cx="78776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Bảng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cộng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nhớ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)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</a:rPr>
              <a:t>phạm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</a:rPr>
              <a:t> vi 20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8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330"/>
            <a:ext cx="9613558" cy="2010708"/>
          </a:xfrm>
          <a:prstGeom prst="rect">
            <a:avLst/>
          </a:prstGeom>
        </p:spPr>
      </p:pic>
      <p:grpSp>
        <p:nvGrpSpPr>
          <p:cNvPr id="9" name="组合 107"/>
          <p:cNvGrpSpPr/>
          <p:nvPr/>
        </p:nvGrpSpPr>
        <p:grpSpPr>
          <a:xfrm>
            <a:off x="479781" y="3481244"/>
            <a:ext cx="1053959" cy="2687453"/>
            <a:chOff x="181346" y="1761375"/>
            <a:chExt cx="1517253" cy="2901593"/>
          </a:xfrm>
        </p:grpSpPr>
        <p:pic>
          <p:nvPicPr>
            <p:cNvPr id="10" name="图片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1" name="图片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2" name="图片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3" name="图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80" y="3330311"/>
            <a:ext cx="1632418" cy="3377231"/>
          </a:xfrm>
          <a:prstGeom prst="rect">
            <a:avLst/>
          </a:prstGeom>
        </p:spPr>
      </p:pic>
      <p:pic>
        <p:nvPicPr>
          <p:cNvPr id="15" name="图片 7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063578" cy="1620820"/>
          </a:xfrm>
          <a:prstGeom prst="rect">
            <a:avLst/>
          </a:prstGeom>
        </p:spPr>
      </p:pic>
      <p:pic>
        <p:nvPicPr>
          <p:cNvPr id="16" name="图片 8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9" y="4800725"/>
            <a:ext cx="2088292" cy="1620820"/>
          </a:xfrm>
          <a:prstGeom prst="rect">
            <a:avLst/>
          </a:prstGeom>
        </p:spPr>
      </p:pic>
      <p:sp>
        <p:nvSpPr>
          <p:cNvPr id="17" name="任意多边形 91"/>
          <p:cNvSpPr/>
          <p:nvPr/>
        </p:nvSpPr>
        <p:spPr>
          <a:xfrm>
            <a:off x="-4932" y="6171787"/>
            <a:ext cx="9144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8" name="任意多边形 110"/>
          <p:cNvSpPr/>
          <p:nvPr/>
        </p:nvSpPr>
        <p:spPr>
          <a:xfrm>
            <a:off x="-4931" y="6307437"/>
            <a:ext cx="9158591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任意多边形 111"/>
          <p:cNvSpPr/>
          <p:nvPr/>
        </p:nvSpPr>
        <p:spPr>
          <a:xfrm>
            <a:off x="-4932" y="6514895"/>
            <a:ext cx="9144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pic>
        <p:nvPicPr>
          <p:cNvPr id="20" name="图片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941" y="666418"/>
            <a:ext cx="1363027" cy="157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3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8923" y="2863827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+ 2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923" y="6447379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+ 9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288" y="3411322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+ 3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7216" y="3871935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+ 4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8885" y="4365112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+ 5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077" y="4880051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+ 6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8923" y="5384107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+ 7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8923" y="5888163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+ 8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259637" y="6427657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+ 9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59637" y="4880051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+ 6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59637" y="5888163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5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59637" y="5384107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+ 7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59637" y="3367881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+ 3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59637" y="3871935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+ 4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59637" y="4375995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+ 5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411680" y="6424782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+ 9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11765" y="4840607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+ 6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411765" y="5848719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+ 8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11765" y="5344663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+ 7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11765" y="3832489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+ 4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11765" y="4336551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+ 5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63892" y="6451384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+ 9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63808" y="4867209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+ 6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63808" y="5875321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+ 8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3808" y="5371265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+ 7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63808" y="4363153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+ 5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715484" y="6431662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+ 9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715484" y="4847487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+ 6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715484" y="5855599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+ 8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715484" y="5351543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+ 7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813741" y="6455389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+ 9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813741" y="5879326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+ 8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813741" y="5375270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+ 7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911995" y="6464226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+ 9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911995" y="5888163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+ 8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028389" y="6464226"/>
            <a:ext cx="1026697" cy="42116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+ 9</a:t>
            </a:r>
            <a:endParaRPr lang="vi-VN" sz="2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4" b="97774" l="1949" r="92814">
                        <a14:foregroundMark x1="31790" y1="17996" x2="31790" y2="16327"/>
                        <a14:foregroundMark x1="6943" y1="39518" x2="16078" y2="41929"/>
                        <a14:foregroundMark x1="6456" y1="39703" x2="4385" y2="39518"/>
                        <a14:foregroundMark x1="16565" y1="45455" x2="18879" y2="45640"/>
                        <a14:foregroundMark x1="59805" y1="29314" x2="59805" y2="29314"/>
                        <a14:foregroundMark x1="73082" y1="34694" x2="75274" y2="26160"/>
                        <a14:backgroundMark x1="21194" y1="69944" x2="21437" y2="73469"/>
                        <a14:backgroundMark x1="30572" y1="71058" x2="30938" y2="69202"/>
                        <a14:backgroundMark x1="72838" y1="82375" x2="72838" y2="84045"/>
                        <a14:backgroundMark x1="76370" y1="81076" x2="76979" y2="83302"/>
                        <a14:backgroundMark x1="87698" y1="69944" x2="86967" y2="725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-275248"/>
            <a:ext cx="6246770" cy="4497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Oval 27"/>
          <p:cNvSpPr/>
          <p:nvPr/>
        </p:nvSpPr>
        <p:spPr>
          <a:xfrm>
            <a:off x="2862309" y="980731"/>
            <a:ext cx="1152128" cy="11370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7092280" y="412221"/>
            <a:ext cx="1152128" cy="11370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1259636" y="3367881"/>
            <a:ext cx="1026697" cy="421165"/>
          </a:xfrm>
          <a:prstGeom prst="roundRect">
            <a:avLst/>
          </a:prstGeom>
          <a:solidFill>
            <a:srgbClr val="FF6699"/>
          </a:solidFill>
          <a:ln>
            <a:solidFill>
              <a:srgbClr val="FF6699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+ 3</a:t>
            </a:r>
            <a:endParaRPr lang="vi-VN" sz="25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0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5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500" y="476672"/>
            <a:ext cx="103540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+ 2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96" y="5871307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18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00" y="1134816"/>
            <a:ext cx="1076139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496" y="1851036"/>
            <a:ext cx="1068074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100" y="2642802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50" y="3460684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343" y="4267573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586" y="5043783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17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15616" y="5851585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17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15616" y="341615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5616" y="503977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15616" y="422796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50471" y="1135626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5616" y="1855706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15616" y="260434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67748" y="5848710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67833" y="341328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67833" y="503690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67833" y="422509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67833" y="1852831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67833" y="260147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75856" y="5875312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75856" y="343988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5856" y="506350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75856" y="425169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75856" y="262807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427984" y="5855590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27984" y="342016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427984" y="504378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427984" y="423197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80114" y="5879317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80114" y="5067510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80114" y="4255700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779270" y="5888154"/>
            <a:ext cx="1255344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779274" y="5083234"/>
            <a:ext cx="116685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060468" y="5888154"/>
            <a:ext cx="1067995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9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ý thuyết bảng trừ (có nhớ) trong phạm vi 20 toán 2 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88640"/>
            <a:ext cx="898699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78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500" y="476672"/>
            <a:ext cx="103540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+ 2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96" y="5871307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18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00" y="1134816"/>
            <a:ext cx="1076139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496" y="1851036"/>
            <a:ext cx="1068074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100" y="2642802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50" y="3460684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343" y="4267573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586" y="5043783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17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15616" y="5851585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17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15616" y="341615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5616" y="503977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15616" y="422796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50471" y="1135626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5616" y="1855706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15616" y="260434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67748" y="5848710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67833" y="341328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67833" y="503690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67833" y="422509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67833" y="1852831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67833" y="260147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75856" y="5875312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75856" y="343988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5856" y="506350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75856" y="425169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75856" y="262807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427984" y="5855590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27984" y="342016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427984" y="504378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427984" y="423197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80114" y="5879317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80114" y="5067510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80114" y="4255700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779270" y="5888154"/>
            <a:ext cx="1255344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779274" y="5083234"/>
            <a:ext cx="116685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108307" y="5888154"/>
            <a:ext cx="1067995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79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1" grpId="0" animBg="1"/>
      <p:bldP spid="29" grpId="0" animBg="1"/>
      <p:bldP spid="37" grpId="0" animBg="1"/>
      <p:bldP spid="44" grpId="0" animBg="1"/>
      <p:bldP spid="48" grpId="0" animBg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500" y="476672"/>
            <a:ext cx="103540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+ 2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96" y="5871307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18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00" y="1134816"/>
            <a:ext cx="1076139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496" y="1851036"/>
            <a:ext cx="1068074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100" y="2642802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50" y="3460684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343" y="4267573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586" y="5043783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17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15616" y="5851585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17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15616" y="341615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5616" y="503977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15616" y="422796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50471" y="1135626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5616" y="1855706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15616" y="260434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67748" y="5848710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67833" y="341328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67833" y="503690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67833" y="422509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67833" y="1852831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67833" y="260147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75856" y="5875312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75856" y="343988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5856" y="506350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75856" y="425169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75856" y="262807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427984" y="5855590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27984" y="342016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427984" y="504378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427984" y="423197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80114" y="5879317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80114" y="5067510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80114" y="4255700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779270" y="5888154"/>
            <a:ext cx="1255344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779274" y="5083234"/>
            <a:ext cx="116685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108307" y="5888154"/>
            <a:ext cx="1067995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500" y="476672"/>
            <a:ext cx="103540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+ 2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96" y="5871307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18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00" y="1134816"/>
            <a:ext cx="1076139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496" y="1851036"/>
            <a:ext cx="1068074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100" y="2642802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50" y="3460684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343" y="4267573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586" y="5043783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17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15616" y="5851585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17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15616" y="341615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5616" y="503977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15616" y="422796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50471" y="1135626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5616" y="1855706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15616" y="260434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67748" y="5848710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67833" y="341328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67833" y="503690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67833" y="422509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67833" y="1852831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67833" y="260147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75856" y="5875312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75856" y="343988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5856" y="506350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75856" y="425169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75856" y="262807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427984" y="5855590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27984" y="342016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427984" y="504378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427984" y="423197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80114" y="5879317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80114" y="5067510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80114" y="4255700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779270" y="5888154"/>
            <a:ext cx="1255344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779274" y="5083234"/>
            <a:ext cx="116685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108307" y="5888154"/>
            <a:ext cx="1067995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06" y="5901883"/>
            <a:ext cx="520065" cy="52006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2" y="4257897"/>
            <a:ext cx="520065" cy="52006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2" y="2644323"/>
            <a:ext cx="520065" cy="52006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05" y="1137152"/>
            <a:ext cx="520065" cy="5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5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500" y="476672"/>
            <a:ext cx="103540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+ 2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96" y="5871307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18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00" y="1134816"/>
            <a:ext cx="1076139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496" y="1851036"/>
            <a:ext cx="1068074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100" y="2642802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50" y="3460684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343" y="4267573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586" y="5043783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17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15616" y="5851585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17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15616" y="341615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5616" y="503977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15616" y="422796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50471" y="1135626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5616" y="1855706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15616" y="260434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67748" y="5848710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67833" y="341328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67833" y="503690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67833" y="422509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67833" y="1852831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67833" y="260147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75856" y="5875312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75856" y="343988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5856" y="506350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75856" y="425169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75856" y="262807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427984" y="5855590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27984" y="342016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427984" y="504378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427984" y="423197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80114" y="5879317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80114" y="5067510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80114" y="4255700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779270" y="5888154"/>
            <a:ext cx="1255344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779274" y="5083234"/>
            <a:ext cx="116685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108307" y="5888154"/>
            <a:ext cx="1067995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47" y="5848718"/>
            <a:ext cx="520065" cy="5200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18" y="2665368"/>
            <a:ext cx="520065" cy="52006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49" y="5945148"/>
            <a:ext cx="520065" cy="52006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43" y="5082028"/>
            <a:ext cx="520065" cy="52006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906" y="5083242"/>
            <a:ext cx="520065" cy="520065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74" y="4312698"/>
            <a:ext cx="520065" cy="52006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49" y="4267581"/>
            <a:ext cx="520065" cy="520065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03" y="4306745"/>
            <a:ext cx="520065" cy="520065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01" y="3442723"/>
            <a:ext cx="520065" cy="52006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03" y="1891295"/>
            <a:ext cx="520065" cy="52006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49" y="2637811"/>
            <a:ext cx="520065" cy="520065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40" y="3438718"/>
            <a:ext cx="520065" cy="520065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160" y="5893835"/>
            <a:ext cx="520065" cy="520065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631" y="5973201"/>
            <a:ext cx="520065" cy="52006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096" y="5878156"/>
            <a:ext cx="520065" cy="52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6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05832" y="190160"/>
            <a:ext cx="3188929" cy="678033"/>
            <a:chOff x="1253941" y="511805"/>
            <a:chExt cx="4251352" cy="678033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059472" y="511805"/>
              <a:ext cx="3445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0504" y="1196752"/>
            <a:ext cx="9144000" cy="2160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spcAft>
                <a:spcPts val="1200"/>
              </a:spcAft>
              <a:buAutoNum type="alphaLcParenR"/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+ 5 	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9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+ 4	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7 +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pPr indent="723900">
              <a:spcAft>
                <a:spcPts val="120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+ 8	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7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+ 7	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6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+ 9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789" y="3717032"/>
            <a:ext cx="9144000" cy="2160240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spcAft>
                <a:spcPts val="1200"/>
              </a:spcAft>
              <a:buFont typeface="+mj-lt"/>
              <a:buAutoNum type="alphaLcParenR" startAt="2"/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+ 3 	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7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+ 6	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9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+ 5</a:t>
            </a:r>
          </a:p>
          <a:p>
            <a:pPr indent="723900">
              <a:spcAft>
                <a:spcPts val="120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+ 8	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5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+ 7	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5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+ 9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7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" descr="Mê mẩn vườn hồng cổ thụ trĩu quả ở xứ Nghệ ảnh 1"/>
          <p:cNvSpPr>
            <a:spLocks noChangeAspect="1" noChangeArrowheads="1"/>
          </p:cNvSpPr>
          <p:nvPr/>
        </p:nvSpPr>
        <p:spPr bwMode="auto">
          <a:xfrm>
            <a:off x="155575" y="-183657"/>
            <a:ext cx="304800" cy="4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618" tIns="60809" rIns="121618" bIns="60809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527" ker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3" name="AutoShape 10" descr="Mê mẩn vườn hồng cổ thụ trĩu quả ở xứ Nghệ ảnh 1"/>
          <p:cNvSpPr>
            <a:spLocks noChangeAspect="1" noChangeArrowheads="1"/>
          </p:cNvSpPr>
          <p:nvPr/>
        </p:nvSpPr>
        <p:spPr bwMode="auto">
          <a:xfrm>
            <a:off x="307975" y="19040"/>
            <a:ext cx="304800" cy="40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618" tIns="60809" rIns="121618" bIns="60809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2527" kern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163" name="TextBox1" r:id="rId2" imgW="2352600" imgH="495360"/>
        </mc:Choice>
        <mc:Fallback>
          <p:control name="TextBox1" r:id="rId2" imgW="2352600" imgH="495360">
            <p:pic>
              <p:nvPicPr>
                <p:cNvPr id="0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6125" y="1916113"/>
                  <a:ext cx="1892300" cy="812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4" name="TextBox3" r:id="rId3" imgW="2352600" imgH="495360"/>
        </mc:Choice>
        <mc:Fallback>
          <p:control name="TextBox3" r:id="rId3" imgW="2352600" imgH="495360">
            <p:pic>
              <p:nvPicPr>
                <p:cNvPr id="0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5650" y="2997200"/>
                  <a:ext cx="1871663" cy="720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5" name="TextBox5" r:id="rId4" imgW="2352600" imgH="495360"/>
        </mc:Choice>
        <mc:Fallback>
          <p:control name="TextBox5" r:id="rId4" imgW="2352600" imgH="495360">
            <p:pic>
              <p:nvPicPr>
                <p:cNvPr id="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5225" y="1916113"/>
                  <a:ext cx="1804988" cy="792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6" name="TextBox13" r:id="rId5" imgW="2352600" imgH="495360"/>
        </mc:Choice>
        <mc:Fallback>
          <p:control name="TextBox13" r:id="rId5" imgW="2352600" imgH="495360">
            <p:pic>
              <p:nvPicPr>
                <p:cNvPr id="0" name="Text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0638" y="1916113"/>
                  <a:ext cx="1803400" cy="7921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7" name="TextBox14" r:id="rId6" imgW="2352600" imgH="495360"/>
        </mc:Choice>
        <mc:Fallback>
          <p:control name="TextBox14" r:id="rId6" imgW="2352600" imgH="495360">
            <p:pic>
              <p:nvPicPr>
                <p:cNvPr id="0" name="Text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08400" y="3068638"/>
                  <a:ext cx="1800225" cy="719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168" name="TextBox18" r:id="rId7" imgW="2352600" imgH="495360"/>
        </mc:Choice>
        <mc:Fallback>
          <p:control name="TextBox18" r:id="rId7" imgW="2352600" imgH="495360">
            <p:pic>
              <p:nvPicPr>
                <p:cNvPr id="0" name="Text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72225" y="3068638"/>
                  <a:ext cx="1800225" cy="7207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1662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396044" y="605734"/>
            <a:ext cx="1736540" cy="17431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z="4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en-US" sz="4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+ 3</a:t>
            </a:r>
          </a:p>
          <a:p>
            <a:pPr algn="ctr">
              <a:spcAft>
                <a:spcPts val="1200"/>
              </a:spcAft>
            </a:pP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+ 8	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95936" y="625932"/>
            <a:ext cx="1736540" cy="17431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z="4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en-US" sz="4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+ 6</a:t>
            </a:r>
          </a:p>
          <a:p>
            <a:pPr algn="ctr">
              <a:spcAft>
                <a:spcPts val="1200"/>
              </a:spcAft>
            </a:pP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+ 7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16216" y="622070"/>
            <a:ext cx="1736540" cy="17431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endParaRPr lang="en-US" sz="4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endParaRPr lang="en-US" sz="4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+ 5</a:t>
            </a:r>
          </a:p>
          <a:p>
            <a:pPr algn="ctr">
              <a:spcAft>
                <a:spcPts val="1200"/>
              </a:spcAft>
            </a:pP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+ 9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520" y="590276"/>
            <a:ext cx="928500" cy="769441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74095" y="667661"/>
            <a:ext cx="2659868" cy="17431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en-US" sz="40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 + 3 = 11</a:t>
            </a:r>
          </a:p>
          <a:p>
            <a:pPr>
              <a:spcAft>
                <a:spcPts val="12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+ 8 = 11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132584" y="677746"/>
            <a:ext cx="2816660" cy="17431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en-US" sz="40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 + 6 = 13</a:t>
            </a:r>
          </a:p>
          <a:p>
            <a:pPr>
              <a:spcAft>
                <a:spcPts val="12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+ 7 = 13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156176" y="647468"/>
            <a:ext cx="2816660" cy="17431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endParaRPr lang="en-US" sz="40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+ 5 = 14</a:t>
            </a:r>
          </a:p>
          <a:p>
            <a:pPr>
              <a:spcAft>
                <a:spcPts val="1200"/>
              </a:spcAft>
            </a:pP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+ 9 = 14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4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180020" y="2971424"/>
            <a:ext cx="6120680" cy="174314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6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 + 9 + 5 = </a:t>
            </a:r>
            <a:r>
              <a:rPr lang="en-US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6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64088" y="3335165"/>
            <a:ext cx="11521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en-US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156176" y="625932"/>
            <a:ext cx="2816660" cy="179495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0793" y="980728"/>
            <a:ext cx="835292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</a:p>
          <a:p>
            <a:pPr algn="ctr"/>
            <a:r>
              <a:rPr lang="en-US" sz="115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MẢNH GHÉP</a:t>
            </a:r>
            <a:endParaRPr lang="en-US" sz="11500" b="1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6434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0155" y="1158629"/>
            <a:ext cx="30316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813791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5176592" y="3586119"/>
            <a:ext cx="1438008" cy="19256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1759" y="2081632"/>
            <a:ext cx="74238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ONG TÌM HOA</a:t>
            </a:r>
            <a:endParaRPr lang="en-US" sz="8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831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76662" y="4260840"/>
            <a:ext cx="1891082" cy="2309128"/>
            <a:chOff x="502151" y="4260840"/>
            <a:chExt cx="2521115" cy="230912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51" y="4260840"/>
              <a:ext cx="2521115" cy="2309128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1004723" y="4797152"/>
              <a:ext cx="1512621" cy="1063215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746194" y="4245196"/>
            <a:ext cx="2021474" cy="2694948"/>
            <a:chOff x="440919" y="4245196"/>
            <a:chExt cx="2694948" cy="269494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919" y="4245196"/>
              <a:ext cx="2694948" cy="269494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004806" y="4839385"/>
              <a:ext cx="1567175" cy="11521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02585" y="4095374"/>
            <a:ext cx="1856187" cy="2474594"/>
            <a:chOff x="694605" y="4095374"/>
            <a:chExt cx="2474594" cy="247459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605" y="4095374"/>
              <a:ext cx="2474594" cy="2474594"/>
            </a:xfrm>
            <a:prstGeom prst="rect">
              <a:avLst/>
            </a:prstGeom>
          </p:spPr>
        </p:pic>
        <p:sp>
          <p:nvSpPr>
            <p:cNvPr id="19" name="Oval 18"/>
            <p:cNvSpPr/>
            <p:nvPr/>
          </p:nvSpPr>
          <p:spPr>
            <a:xfrm>
              <a:off x="1126654" y="4797152"/>
              <a:ext cx="1511494" cy="115212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en-US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623" y="4306788"/>
            <a:ext cx="1599850" cy="2132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7653029" y="4434366"/>
            <a:ext cx="1068133" cy="1430321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7" y="251099"/>
            <a:ext cx="2735557" cy="2177988"/>
            <a:chOff x="0" y="251099"/>
            <a:chExt cx="3646934" cy="2177988"/>
          </a:xfrm>
        </p:grpSpPr>
        <p:sp>
          <p:nvSpPr>
            <p:cNvPr id="2" name="Rounded Rectangle 1"/>
            <p:cNvSpPr/>
            <p:nvPr/>
          </p:nvSpPr>
          <p:spPr>
            <a:xfrm>
              <a:off x="1198662" y="1420975"/>
              <a:ext cx="244827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+ 9 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 descr="Con Ong Vò Vẽ Vui Dễ - Miễn Phí vector hình ảnh trên Pixabay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251099"/>
              <a:ext cx="2026304" cy="1919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525142" y="188152"/>
            <a:ext cx="2917902" cy="2323430"/>
            <a:chOff x="7809819" y="374571"/>
            <a:chExt cx="3890029" cy="2323430"/>
          </a:xfrm>
        </p:grpSpPr>
        <p:sp>
          <p:nvSpPr>
            <p:cNvPr id="7" name="Rounded Rectangle 6"/>
            <p:cNvSpPr/>
            <p:nvPr/>
          </p:nvSpPr>
          <p:spPr>
            <a:xfrm>
              <a:off x="7809819" y="1689889"/>
              <a:ext cx="244827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 + 6 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 descr="Con Ong Vò Vẽ Vui Dễ - Miễn Phí vector hình ảnh trên Pixabay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624" y="374571"/>
              <a:ext cx="2016224" cy="1910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818188" y="8"/>
            <a:ext cx="1836443" cy="2511575"/>
            <a:chOff x="5090254" y="163236"/>
            <a:chExt cx="2448272" cy="2511575"/>
          </a:xfrm>
        </p:grpSpPr>
        <p:pic>
          <p:nvPicPr>
            <p:cNvPr id="1028" name="Picture 4" descr="Hình ảnh Ong Minh Họa Màu Vector, Ong Clipart, Côn Trùng, Mật Ong Vector và  PNG với nền trong suốt để tải xuống miễn phí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40469" y1="28750" x2="40469" y2="44375"/>
                          <a14:foregroundMark x1="47500" y1="31094" x2="67969" y2="33438"/>
                          <a14:foregroundMark x1="53125" y1="22344" x2="60938" y2="43594"/>
                          <a14:foregroundMark x1="57031" y1="22344" x2="64063" y2="30312"/>
                          <a14:foregroundMark x1="64063" y1="30312" x2="63281" y2="40469"/>
                          <a14:foregroundMark x1="63281" y1="39688" x2="65625" y2="23125"/>
                          <a14:foregroundMark x1="57500" y1="30156" x2="57500" y2="27031"/>
                          <a14:foregroundMark x1="39531" y1="25469" x2="43594" y2="26875"/>
                          <a14:foregroundMark x1="43594" y1="26875" x2="45781" y2="35000"/>
                          <a14:foregroundMark x1="45781" y1="31406" x2="45469" y2="25625"/>
                          <a14:foregroundMark x1="36094" y1="23438" x2="31719" y2="27187"/>
                          <a14:foregroundMark x1="32656" y1="29219" x2="34531" y2="32969"/>
                          <a14:foregroundMark x1="36250" y1="35938" x2="38906" y2="36875"/>
                          <a14:foregroundMark x1="38125" y1="30000" x2="37969" y2="28750"/>
                          <a14:foregroundMark x1="25156" y1="7187" x2="25156" y2="11250"/>
                          <a14:foregroundMark x1="24375" y1="7500" x2="29375" y2="7656"/>
                          <a14:foregroundMark x1="30000" y1="8281" x2="34375" y2="8906"/>
                          <a14:foregroundMark x1="34375" y1="8906" x2="38750" y2="10625"/>
                          <a14:foregroundMark x1="38750" y1="10625" x2="42656" y2="14219"/>
                          <a14:foregroundMark x1="42656" y1="14219" x2="45000" y2="19219"/>
                          <a14:foregroundMark x1="73438" y1="9219" x2="76406" y2="2656"/>
                          <a14:foregroundMark x1="70469" y1="8281" x2="64375" y2="9688"/>
                          <a14:foregroundMark x1="64375" y1="9688" x2="60625" y2="12500"/>
                          <a14:foregroundMark x1="60625" y1="12500" x2="57656" y2="16094"/>
                          <a14:foregroundMark x1="57656" y1="16094" x2="56094" y2="196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2654" y="163236"/>
              <a:ext cx="2198188" cy="21981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>
              <a:off x="5090254" y="1666699"/>
              <a:ext cx="2448272" cy="100811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+ 9</a:t>
              </a:r>
              <a:endParaRPr lang="en-US" sz="5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5" y="4201835"/>
            <a:ext cx="1599850" cy="21328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904958" y="4379874"/>
            <a:ext cx="1068133" cy="143032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21" y="4414287"/>
            <a:ext cx="1599850" cy="21328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3496" flipH="1">
            <a:off x="4316549" y="4602495"/>
            <a:ext cx="1068133" cy="143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6737E-6 -3.7037E-7 L 0.69905 0.5567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52" y="2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7341E-7 L -0.35642 0.5683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0" y="2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969 0.10359 L -0.34167 0.586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08" y="24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82302" y="3215297"/>
            <a:ext cx="6076466" cy="208592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1348273"/>
              </a:avLst>
            </a:prstTxWarp>
            <a:spAutoFit/>
          </a:bodyPr>
          <a:lstStyle/>
          <a:p>
            <a:pPr algn="ctr"/>
            <a:r>
              <a:rPr lang="en-US" sz="72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spc="50" dirty="0">
              <a:ln w="9525" cmpd="sng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20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500" y="476672"/>
            <a:ext cx="103540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+ 2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496" y="5871307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18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500" y="1134816"/>
            <a:ext cx="1076139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496" y="1851036"/>
            <a:ext cx="1068074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3100" y="2642802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50" y="3460684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343" y="4267573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586" y="5043783"/>
            <a:ext cx="1046478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17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15616" y="5851585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17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15616" y="341615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15616" y="503977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115616" y="422796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50471" y="1135626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+ 3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115616" y="1855706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115616" y="2604348"/>
            <a:ext cx="104526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67748" y="5848710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16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267833" y="341328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267833" y="503690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267833" y="422509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67833" y="1852831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+ 4 =11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267833" y="2601473"/>
            <a:ext cx="100802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75856" y="5875312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15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275856" y="343988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275856" y="506350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275856" y="425169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275856" y="2628075"/>
            <a:ext cx="110100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+ 5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427984" y="5855590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14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427984" y="342016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+ 6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4427984" y="504378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427984" y="4231973"/>
            <a:ext cx="1113910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5580114" y="5879317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13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5580114" y="5067510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580114" y="4255700"/>
            <a:ext cx="1144451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+ 7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6779270" y="5888154"/>
            <a:ext cx="1255344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12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6779274" y="5083234"/>
            <a:ext cx="1166857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+ 8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8108307" y="5888154"/>
            <a:ext cx="1067995" cy="565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+ 9 = 11</a:t>
            </a:r>
            <a:endParaRPr lang="vi-VN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7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" y="0"/>
            <a:ext cx="9119392" cy="6741368"/>
          </a:xfrm>
          <a:prstGeom prst="rect">
            <a:avLst/>
          </a:prstGeom>
        </p:spPr>
      </p:pic>
      <p:pic>
        <p:nvPicPr>
          <p:cNvPr id="4" name="Picture 3">
            <a:hlinkClick r:id="rId4" action="ppaction://hlinksldjump"/>
            <a:extLst>
              <a:ext uri="{FF2B5EF4-FFF2-40B4-BE49-F238E27FC236}">
                <a16:creationId xmlns:a16="http://schemas.microsoft.com/office/drawing/2014/main" xmlns="" id="{CC6DFC17-25C7-4C08-BF20-E44A7DEAF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2" y="3212976"/>
            <a:ext cx="4043916" cy="364502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FDEE5D25-8E8A-4121-801F-0B215229D05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617"/>
          <a:stretch/>
        </p:blipFill>
        <p:spPr>
          <a:xfrm>
            <a:off x="-36512" y="-27384"/>
            <a:ext cx="3491880" cy="4054648"/>
          </a:xfrm>
          <a:prstGeom prst="rect">
            <a:avLst/>
          </a:prstGeom>
        </p:spPr>
      </p:pic>
      <p:pic>
        <p:nvPicPr>
          <p:cNvPr id="6" name="Picture 5">
            <a:hlinkClick r:id="rId8" action="ppaction://hlinksldjump"/>
            <a:extLst>
              <a:ext uri="{FF2B5EF4-FFF2-40B4-BE49-F238E27FC236}">
                <a16:creationId xmlns:a16="http://schemas.microsoft.com/office/drawing/2014/main" xmlns="" id="{C9694E0D-6587-4BDB-BE71-B92CC45243E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368"/>
          <a:stretch/>
        </p:blipFill>
        <p:spPr>
          <a:xfrm>
            <a:off x="2699792" y="0"/>
            <a:ext cx="3960440" cy="3370684"/>
          </a:xfrm>
          <a:prstGeom prst="rect">
            <a:avLst/>
          </a:prstGeom>
        </p:spPr>
      </p:pic>
      <p:pic>
        <p:nvPicPr>
          <p:cNvPr id="7" name="Picture 6">
            <a:hlinkClick r:id="rId10" action="ppaction://hlinksldjump"/>
            <a:extLst>
              <a:ext uri="{FF2B5EF4-FFF2-40B4-BE49-F238E27FC236}">
                <a16:creationId xmlns:a16="http://schemas.microsoft.com/office/drawing/2014/main" xmlns="" id="{77F541A2-23F9-4560-84E9-1608064B121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8106" y="0"/>
            <a:ext cx="3642647" cy="3370684"/>
          </a:xfrm>
          <a:prstGeom prst="rect">
            <a:avLst/>
          </a:prstGeom>
        </p:spPr>
      </p:pic>
      <p:pic>
        <p:nvPicPr>
          <p:cNvPr id="8" name="Picture 7">
            <a:hlinkClick r:id="rId12" action="ppaction://hlinksldjump"/>
            <a:extLst>
              <a:ext uri="{FF2B5EF4-FFF2-40B4-BE49-F238E27FC236}">
                <a16:creationId xmlns:a16="http://schemas.microsoft.com/office/drawing/2014/main" xmlns="" id="{8E951F9F-1C59-49B8-A567-1ED70C6C6A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9424" y="2564904"/>
            <a:ext cx="2994576" cy="4293096"/>
          </a:xfrm>
          <a:prstGeom prst="rect">
            <a:avLst/>
          </a:prstGeom>
        </p:spPr>
      </p:pic>
      <p:pic>
        <p:nvPicPr>
          <p:cNvPr id="9" name="Picture 8">
            <a:hlinkClick r:id="rId14" action="ppaction://hlinksldjump"/>
            <a:extLst>
              <a:ext uri="{FF2B5EF4-FFF2-40B4-BE49-F238E27FC236}">
                <a16:creationId xmlns:a16="http://schemas.microsoft.com/office/drawing/2014/main" xmlns="" id="{7EDD3AAF-DB8E-4561-93C6-EEAC45E531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75856" y="3260872"/>
            <a:ext cx="3672408" cy="3597128"/>
          </a:xfrm>
          <a:prstGeom prst="rect">
            <a:avLst/>
          </a:prstGeom>
        </p:spPr>
      </p:pic>
      <p:sp>
        <p:nvSpPr>
          <p:cNvPr id="3" name="5-Point Star 2">
            <a:hlinkClick r:id="rId16" action="ppaction://hlinksldjump"/>
          </p:cNvPr>
          <p:cNvSpPr/>
          <p:nvPr/>
        </p:nvSpPr>
        <p:spPr>
          <a:xfrm>
            <a:off x="8604448" y="6444716"/>
            <a:ext cx="360040" cy="36866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Tổng hợp ảnh Doremon PNG">
            <a:hlinkClick r:id="rId9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38" y="3708895"/>
            <a:ext cx="1492329" cy="28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2143106" y="392396"/>
            <a:ext cx="4858978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6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+ 8 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9" name="Rectangle 8"/>
          <p:cNvSpPr/>
          <p:nvPr/>
        </p:nvSpPr>
        <p:spPr>
          <a:xfrm>
            <a:off x="5052423" y="4736729"/>
            <a:ext cx="1864974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9695" y="3046205"/>
            <a:ext cx="1864974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6462658" y="5060870"/>
            <a:ext cx="529309" cy="564482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385779" y="3263596"/>
            <a:ext cx="466009" cy="543699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5052423" y="3049274"/>
            <a:ext cx="1861950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64160" y="4749301"/>
            <a:ext cx="1860510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26" y="5060870"/>
            <a:ext cx="426548" cy="499728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58" y="3358689"/>
            <a:ext cx="415355" cy="486614"/>
          </a:xfrm>
          <a:prstGeom prst="rect">
            <a:avLst/>
          </a:prstGeom>
          <a:ln>
            <a:noFill/>
          </a:ln>
        </p:spPr>
      </p:pic>
      <p:pic>
        <p:nvPicPr>
          <p:cNvPr id="2" name="9-8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95815" y="6002833"/>
            <a:ext cx="609600" cy="609600"/>
          </a:xfrm>
          <a:prstGeom prst="rect">
            <a:avLst/>
          </a:prstGeom>
        </p:spPr>
      </p:pic>
      <p:sp>
        <p:nvSpPr>
          <p:cNvPr id="3" name="Oval 2">
            <a:hlinkClick r:id="rId17" action="ppaction://hlinksldjump"/>
          </p:cNvPr>
          <p:cNvSpPr/>
          <p:nvPr/>
        </p:nvSpPr>
        <p:spPr>
          <a:xfrm>
            <a:off x="7812360" y="6307633"/>
            <a:ext cx="504056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94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0" y="3794578"/>
            <a:ext cx="2308806" cy="321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1385231" y="1096088"/>
            <a:ext cx="6485196" cy="1800200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6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+ 5 </a:t>
            </a:r>
            <a:r>
              <a:rPr lang="en-US" sz="6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33388" y="3429000"/>
                <a:ext cx="1913372" cy="1221066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prstClr val="white"/>
                          </a:solidFill>
                          <a:latin typeface="Cambria Math"/>
                          <a:cs typeface="Times New Roman" pitchFamily="18" charset="0"/>
                        </a:rPr>
                        <m:t>13</m:t>
                      </m:r>
                    </m:oMath>
                  </m:oMathPara>
                </a14:m>
                <a:endParaRPr lang="vi-VN" sz="4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88" y="3429000"/>
                <a:ext cx="1913372" cy="122106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034358" y="4982628"/>
                <a:ext cx="1913372" cy="1221066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prstClr val="white"/>
                          </a:solidFill>
                          <a:latin typeface="Cambria Math"/>
                          <a:cs typeface="Times New Roman" pitchFamily="18" charset="0"/>
                        </a:rPr>
                        <m:t>12</m:t>
                      </m:r>
                    </m:oMath>
                  </m:oMathPara>
                </a14:m>
                <a:endParaRPr lang="vi-VN" sz="4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358" y="4982628"/>
                <a:ext cx="1913372" cy="12210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492020" y="3753141"/>
            <a:ext cx="529309" cy="696775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408839" y="5200026"/>
            <a:ext cx="466009" cy="671121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021730" y="3429000"/>
                <a:ext cx="1910269" cy="1221066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16</m:t>
                      </m:r>
                    </m:oMath>
                  </m:oMathPara>
                </a14:m>
                <a:endParaRPr lang="vi-VN" sz="4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730" y="3429000"/>
                <a:ext cx="1910269" cy="122106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033394" y="4982643"/>
                <a:ext cx="1908791" cy="1207179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80" tIns="34290" rIns="68580" bIns="34290"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15</m:t>
                      </m:r>
                    </m:oMath>
                  </m:oMathPara>
                </a14:m>
                <a:endParaRPr lang="vi-VN" sz="4800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390" y="4982635"/>
                <a:ext cx="1908791" cy="120717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28575">
                <a:solidFill>
                  <a:schemeClr val="accent6">
                    <a:lumMod val="20000"/>
                    <a:lumOff val="8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5" y="5294212"/>
            <a:ext cx="426548" cy="616845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83" y="3738415"/>
            <a:ext cx="415355" cy="600657"/>
          </a:xfrm>
          <a:prstGeom prst="rect">
            <a:avLst/>
          </a:prstGeom>
          <a:ln>
            <a:noFill/>
          </a:ln>
        </p:spPr>
      </p:pic>
      <p:pic>
        <p:nvPicPr>
          <p:cNvPr id="3" name="8+5 - tu 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33388" y="6248400"/>
            <a:ext cx="609600" cy="609600"/>
          </a:xfrm>
          <a:prstGeom prst="rect">
            <a:avLst/>
          </a:prstGeom>
        </p:spPr>
      </p:pic>
      <p:sp>
        <p:nvSpPr>
          <p:cNvPr id="17" name="Oval 16">
            <a:hlinkClick r:id="rId20" action="ppaction://hlinksldjump"/>
          </p:cNvPr>
          <p:cNvSpPr/>
          <p:nvPr/>
        </p:nvSpPr>
        <p:spPr>
          <a:xfrm>
            <a:off x="7812360" y="6307633"/>
            <a:ext cx="504056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35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235159" y="3360045"/>
            <a:ext cx="2166699" cy="343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Diagonal Corner Rectangle 6"/>
          <p:cNvSpPr/>
          <p:nvPr/>
        </p:nvSpPr>
        <p:spPr>
          <a:xfrm>
            <a:off x="1655298" y="747650"/>
            <a:ext cx="6155793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6 + 6 = </a:t>
            </a:r>
            <a:endParaRPr lang="en-US" sz="6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59029" y="3494025"/>
            <a:ext cx="1864974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9365" y="3509286"/>
            <a:ext cx="1864974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69264" y="3818166"/>
            <a:ext cx="529309" cy="564482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2815449" y="3726669"/>
            <a:ext cx="466009" cy="543699"/>
          </a:xfrm>
          <a:prstGeom prst="rect">
            <a:avLst/>
          </a:prstGeom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103255" y="3471270"/>
            <a:ext cx="1861950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90" y="3780685"/>
            <a:ext cx="415355" cy="486614"/>
          </a:xfrm>
          <a:prstGeom prst="rect">
            <a:avLst/>
          </a:prstGeom>
          <a:ln>
            <a:noFill/>
          </a:ln>
        </p:spPr>
      </p:pic>
      <p:pic>
        <p:nvPicPr>
          <p:cNvPr id="3" name="6+6 n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045840" y="5949280"/>
            <a:ext cx="609600" cy="609600"/>
          </a:xfrm>
          <a:prstGeom prst="rect">
            <a:avLst/>
          </a:prstGeom>
        </p:spPr>
      </p:pic>
      <p:sp>
        <p:nvSpPr>
          <p:cNvPr id="14" name="Oval 13">
            <a:hlinkClick r:id="rId16" action="ppaction://hlinksldjump"/>
          </p:cNvPr>
          <p:cNvSpPr/>
          <p:nvPr/>
        </p:nvSpPr>
        <p:spPr>
          <a:xfrm>
            <a:off x="7812360" y="6307633"/>
            <a:ext cx="504056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78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23591" y="3381226"/>
            <a:ext cx="2932509" cy="3130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2143106" y="392396"/>
            <a:ext cx="4858978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3 + 9 =  </a:t>
            </a:r>
            <a:endParaRPr lang="en-US" sz="6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15692" y="3048472"/>
            <a:ext cx="1864974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076373" y="4749301"/>
            <a:ext cx="1864974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375315" y="3391776"/>
            <a:ext cx="529309" cy="564482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6402457" y="4966699"/>
            <a:ext cx="466009" cy="543699"/>
          </a:xfrm>
          <a:prstGeom prst="rect">
            <a:avLst/>
          </a:prstGeom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5052423" y="3049274"/>
            <a:ext cx="1861950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64160" y="4749301"/>
            <a:ext cx="1860510" cy="1092872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526" y="5060870"/>
            <a:ext cx="426548" cy="499728"/>
          </a:xfrm>
          <a:prstGeom prst="rect">
            <a:avLst/>
          </a:prstGeom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658" y="3358689"/>
            <a:ext cx="415355" cy="486614"/>
          </a:xfrm>
          <a:prstGeom prst="rect">
            <a:avLst/>
          </a:prstGeom>
          <a:ln>
            <a:noFill/>
          </a:ln>
        </p:spPr>
      </p:pic>
      <p:pic>
        <p:nvPicPr>
          <p:cNvPr id="2" name="3+9 - n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 flipV="1">
            <a:off x="1838306" y="5818124"/>
            <a:ext cx="609600" cy="1001210"/>
          </a:xfrm>
          <a:prstGeom prst="rect">
            <a:avLst/>
          </a:prstGeom>
        </p:spPr>
      </p:pic>
      <p:sp>
        <p:nvSpPr>
          <p:cNvPr id="13" name="Oval 12">
            <a:hlinkClick r:id="rId16" action="ppaction://hlinksldjump"/>
          </p:cNvPr>
          <p:cNvSpPr/>
          <p:nvPr/>
        </p:nvSpPr>
        <p:spPr>
          <a:xfrm>
            <a:off x="7812360" y="6307633"/>
            <a:ext cx="504056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1" dur="5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505749" y="3708895"/>
            <a:ext cx="1153775" cy="285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Snip Diagonal Corner Rectangle 24"/>
          <p:cNvSpPr/>
          <p:nvPr/>
        </p:nvSpPr>
        <p:spPr>
          <a:xfrm>
            <a:off x="1655298" y="747650"/>
            <a:ext cx="6155793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6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7 + 4 = </a:t>
            </a:r>
            <a:endParaRPr lang="en-US" sz="6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69966" y="3471828"/>
            <a:ext cx="1864974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317841" y="3497725"/>
            <a:ext cx="1864974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270293" y="3742309"/>
            <a:ext cx="529309" cy="564482"/>
          </a:xfrm>
          <a:prstGeom prst="rect">
            <a:avLst/>
          </a:prstGeom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7643925" y="3715108"/>
            <a:ext cx="466009" cy="543699"/>
          </a:xfrm>
          <a:prstGeom prst="rect">
            <a:avLst/>
          </a:prstGeom>
          <a:ln>
            <a:noFill/>
          </a:ln>
        </p:spPr>
      </p:pic>
      <p:sp>
        <p:nvSpPr>
          <p:cNvPr id="30" name="Rectangle 29"/>
          <p:cNvSpPr/>
          <p:nvPr/>
        </p:nvSpPr>
        <p:spPr>
          <a:xfrm>
            <a:off x="4014518" y="3497725"/>
            <a:ext cx="1861950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53" y="3807140"/>
            <a:ext cx="415355" cy="486614"/>
          </a:xfrm>
          <a:prstGeom prst="rect">
            <a:avLst/>
          </a:prstGeom>
          <a:ln>
            <a:noFill/>
          </a:ln>
        </p:spPr>
      </p:pic>
      <p:pic>
        <p:nvPicPr>
          <p:cNvPr id="2" name="7+4-q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02461" y="5974084"/>
            <a:ext cx="609600" cy="609600"/>
          </a:xfrm>
          <a:prstGeom prst="rect">
            <a:avLst/>
          </a:prstGeom>
        </p:spPr>
      </p:pic>
      <p:sp>
        <p:nvSpPr>
          <p:cNvPr id="12" name="Oval 11">
            <a:hlinkClick r:id="rId16" action="ppaction://hlinksldjump"/>
          </p:cNvPr>
          <p:cNvSpPr/>
          <p:nvPr/>
        </p:nvSpPr>
        <p:spPr>
          <a:xfrm>
            <a:off x="7812360" y="6307633"/>
            <a:ext cx="504056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5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4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 animBg="1"/>
      <p:bldP spid="26" grpId="0" animBg="1"/>
      <p:bldP spid="27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4241643B-8F17-4847-AF1F-AEA5E8673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2" y="3155939"/>
            <a:ext cx="2155269" cy="341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nip Diagonal Corner Rectangle 16"/>
          <p:cNvSpPr/>
          <p:nvPr/>
        </p:nvSpPr>
        <p:spPr>
          <a:xfrm>
            <a:off x="1655298" y="747650"/>
            <a:ext cx="6155793" cy="2060692"/>
          </a:xfrm>
          <a:prstGeom prst="snip2DiagRect">
            <a:avLst/>
          </a:prstGeom>
          <a:solidFill>
            <a:schemeClr val="tx1">
              <a:alpha val="60000"/>
            </a:schemeClr>
          </a:solidFill>
          <a:ln w="38100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lnSpc>
                <a:spcPct val="150000"/>
              </a:lnSpc>
              <a:defRPr/>
            </a:pPr>
            <a:r>
              <a:rPr lang="en-US" sz="6000" b="1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9 + 2 = </a:t>
            </a:r>
            <a:endParaRPr lang="en-US" sz="6000" b="1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92982" y="3497725"/>
            <a:ext cx="1864974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89365" y="3509286"/>
            <a:ext cx="1864974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818678" y="3833427"/>
            <a:ext cx="529309" cy="564482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2815449" y="3726669"/>
            <a:ext cx="466009" cy="543699"/>
          </a:xfrm>
          <a:prstGeom prst="rect">
            <a:avLst/>
          </a:prstGeom>
          <a:ln>
            <a:noFill/>
          </a:ln>
        </p:spPr>
      </p:pic>
      <p:sp>
        <p:nvSpPr>
          <p:cNvPr id="22" name="Rectangle 21"/>
          <p:cNvSpPr/>
          <p:nvPr/>
        </p:nvSpPr>
        <p:spPr>
          <a:xfrm>
            <a:off x="4014882" y="3497725"/>
            <a:ext cx="1861950" cy="1105444"/>
          </a:xfrm>
          <a:prstGeom prst="rect">
            <a:avLst/>
          </a:prstGeom>
          <a:solidFill>
            <a:schemeClr val="tx1">
              <a:alpha val="60000"/>
            </a:schemeClr>
          </a:solidFill>
          <a:ln w="28575">
            <a:solidFill>
              <a:schemeClr val="accent6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480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48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53" y="3807140"/>
            <a:ext cx="415355" cy="486614"/>
          </a:xfrm>
          <a:prstGeom prst="rect">
            <a:avLst/>
          </a:prstGeom>
          <a:ln>
            <a:noFill/>
          </a:ln>
        </p:spPr>
      </p:pic>
      <p:pic>
        <p:nvPicPr>
          <p:cNvPr id="2" name="9+2 - C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773063" y="5958844"/>
            <a:ext cx="609600" cy="609600"/>
          </a:xfrm>
          <a:prstGeom prst="rect">
            <a:avLst/>
          </a:prstGeom>
        </p:spPr>
      </p:pic>
      <p:sp>
        <p:nvSpPr>
          <p:cNvPr id="12" name="Oval 11">
            <a:hlinkClick r:id="rId16" action="ppaction://hlinksldjump"/>
          </p:cNvPr>
          <p:cNvSpPr/>
          <p:nvPr/>
        </p:nvSpPr>
        <p:spPr>
          <a:xfrm>
            <a:off x="7812360" y="6307633"/>
            <a:ext cx="504056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0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77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Fall Vibes Stickers fo Marketing by Slidesgo">
  <a:themeElements>
    <a:clrScheme name="Simple Light">
      <a:dk1>
        <a:srgbClr val="78302E"/>
      </a:dk1>
      <a:lt1>
        <a:srgbClr val="FFFFFF"/>
      </a:lt1>
      <a:dk2>
        <a:srgbClr val="FFD7B5"/>
      </a:dk2>
      <a:lt2>
        <a:srgbClr val="A3376C"/>
      </a:lt2>
      <a:accent1>
        <a:srgbClr val="C25F7F"/>
      </a:accent1>
      <a:accent2>
        <a:srgbClr val="FF9E00"/>
      </a:accent2>
      <a:accent3>
        <a:srgbClr val="FDAD00"/>
      </a:accent3>
      <a:accent4>
        <a:srgbClr val="F01526"/>
      </a:accent4>
      <a:accent5>
        <a:srgbClr val="5C9495"/>
      </a:accent5>
      <a:accent6>
        <a:srgbClr val="7ABEAE"/>
      </a:accent6>
      <a:hlink>
        <a:srgbClr val="78302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1367</Words>
  <Application>Microsoft Office PowerPoint</Application>
  <PresentationFormat>On-screen Show (4:3)</PresentationFormat>
  <Paragraphs>329</Paragraphs>
  <Slides>24</Slides>
  <Notes>3</Notes>
  <HiddenSlides>0</HiddenSlides>
  <MMClips>6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Office Theme</vt:lpstr>
      <vt:lpstr>1_Office Theme</vt:lpstr>
      <vt:lpstr>2_Office Theme</vt:lpstr>
      <vt:lpstr>Fall Vibes Stickers fo Marketing by Slidesgo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SKY</cp:lastModifiedBy>
  <cp:revision>99</cp:revision>
  <dcterms:created xsi:type="dcterms:W3CDTF">2021-08-01T05:43:20Z</dcterms:created>
  <dcterms:modified xsi:type="dcterms:W3CDTF">2022-10-03T07:19:23Z</dcterms:modified>
</cp:coreProperties>
</file>