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338" r:id="rId2"/>
    <p:sldId id="260" r:id="rId3"/>
    <p:sldId id="274" r:id="rId4"/>
    <p:sldId id="263" r:id="rId5"/>
    <p:sldId id="266" r:id="rId6"/>
    <p:sldId id="265" r:id="rId7"/>
    <p:sldId id="285" r:id="rId8"/>
    <p:sldId id="329" r:id="rId9"/>
    <p:sldId id="300" r:id="rId10"/>
    <p:sldId id="336" r:id="rId11"/>
    <p:sldId id="295" r:id="rId12"/>
    <p:sldId id="318" r:id="rId13"/>
    <p:sldId id="275" r:id="rId14"/>
    <p:sldId id="276" r:id="rId15"/>
    <p:sldId id="286" r:id="rId16"/>
    <p:sldId id="288" r:id="rId17"/>
    <p:sldId id="267" r:id="rId18"/>
    <p:sldId id="331" r:id="rId19"/>
    <p:sldId id="339" r:id="rId20"/>
    <p:sldId id="268" r:id="rId21"/>
    <p:sldId id="291" r:id="rId22"/>
    <p:sldId id="301" r:id="rId23"/>
    <p:sldId id="299" r:id="rId24"/>
    <p:sldId id="341" r:id="rId25"/>
    <p:sldId id="269" r:id="rId26"/>
    <p:sldId id="310" r:id="rId27"/>
    <p:sldId id="271" r:id="rId28"/>
    <p:sldId id="270" r:id="rId29"/>
    <p:sldId id="302" r:id="rId30"/>
    <p:sldId id="304" r:id="rId31"/>
    <p:sldId id="313" r:id="rId32"/>
    <p:sldId id="332" r:id="rId33"/>
    <p:sldId id="333" r:id="rId34"/>
    <p:sldId id="334" r:id="rId35"/>
    <p:sldId id="335" r:id="rId36"/>
    <p:sldId id="305" r:id="rId37"/>
    <p:sldId id="337" r:id="rId38"/>
    <p:sldId id="324" r:id="rId39"/>
    <p:sldId id="325" r:id="rId40"/>
    <p:sldId id="326" r:id="rId41"/>
    <p:sldId id="327" r:id="rId42"/>
    <p:sldId id="330" r:id="rId43"/>
    <p:sldId id="307" r:id="rId44"/>
    <p:sldId id="342" r:id="rId45"/>
    <p:sldId id="308" r:id="rId46"/>
    <p:sldId id="309" r:id="rId47"/>
    <p:sldId id="321" r:id="rId48"/>
    <p:sldId id="322" r:id="rId49"/>
    <p:sldId id="311" r:id="rId50"/>
    <p:sldId id="312" r:id="rId5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32308"/>
    <a:srgbClr val="25EF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5AE278-816F-4700-BEB2-7B32C1C3505E}" v="251" dt="2022-08-26T04:08:57.8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06" autoAdjust="0"/>
    <p:restoredTop sz="94662" autoAdjust="0"/>
  </p:normalViewPr>
  <p:slideViewPr>
    <p:cSldViewPr>
      <p:cViewPr varScale="1">
        <p:scale>
          <a:sx n="103" d="100"/>
          <a:sy n="103" d="100"/>
        </p:scale>
        <p:origin x="686" y="77"/>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261D46-5B6E-451C-B05C-5A369673EA42}" type="datetimeFigureOut">
              <a:rPr lang="en-US" smtClean="0"/>
              <a:t>8/26/2022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15D177-4380-4308-877F-FDC047AFBE29}" type="slidenum">
              <a:rPr lang="en-US" smtClean="0"/>
              <a:t>‹#›</a:t>
            </a:fld>
            <a:endParaRPr lang="en-US"/>
          </a:p>
        </p:txBody>
      </p:sp>
    </p:spTree>
    <p:extLst>
      <p:ext uri="{BB962C8B-B14F-4D97-AF65-F5344CB8AC3E}">
        <p14:creationId xmlns:p14="http://schemas.microsoft.com/office/powerpoint/2010/main" val="3058067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6DDE45-7B91-4B6D-818F-0A047675D5D5}" type="slidenum">
              <a:rPr lang="zh-CN" altLang="en-US" smtClean="0"/>
              <a:t>4</a:t>
            </a:fld>
            <a:endParaRPr lang="zh-CN" altLang="en-US"/>
          </a:p>
        </p:txBody>
      </p:sp>
    </p:spTree>
    <p:extLst>
      <p:ext uri="{BB962C8B-B14F-4D97-AF65-F5344CB8AC3E}">
        <p14:creationId xmlns:p14="http://schemas.microsoft.com/office/powerpoint/2010/main" val="634668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26625"/>
          <p:cNvSpPr>
            <a:spLocks noGrp="1" noRot="1" noChangeAspect="1" noTextEdit="1"/>
          </p:cNvSpPr>
          <p:nvPr>
            <p:ph type="sldImg"/>
          </p:nvPr>
        </p:nvSpPr>
        <p:spPr>
          <a:xfrm>
            <a:off x="381000" y="685800"/>
            <a:ext cx="6096000" cy="3429000"/>
          </a:xfrm>
        </p:spPr>
      </p:sp>
      <p:sp>
        <p:nvSpPr>
          <p:cNvPr id="26627" name="文本占位符 2662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28</a:t>
            </a:fld>
            <a:endParaRPr lang="zh-CN" sz="1200" dirty="0"/>
          </a:p>
        </p:txBody>
      </p:sp>
    </p:spTree>
    <p:extLst>
      <p:ext uri="{BB962C8B-B14F-4D97-AF65-F5344CB8AC3E}">
        <p14:creationId xmlns:p14="http://schemas.microsoft.com/office/powerpoint/2010/main" val="37771332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16DDE45-7B91-4B6D-818F-0A047675D5D5}" type="slidenum">
              <a:rPr lang="zh-CN" altLang="en-US" smtClean="0"/>
              <a:t>30</a:t>
            </a:fld>
            <a:endParaRPr lang="zh-CN" altLang="en-US"/>
          </a:p>
        </p:txBody>
      </p:sp>
    </p:spTree>
    <p:extLst>
      <p:ext uri="{BB962C8B-B14F-4D97-AF65-F5344CB8AC3E}">
        <p14:creationId xmlns:p14="http://schemas.microsoft.com/office/powerpoint/2010/main" val="6253757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51201"/>
          <p:cNvSpPr>
            <a:spLocks noGrp="1" noRot="1" noChangeAspect="1" noTextEdit="1"/>
          </p:cNvSpPr>
          <p:nvPr>
            <p:ph type="sldImg"/>
          </p:nvPr>
        </p:nvSpPr>
        <p:spPr>
          <a:xfrm>
            <a:off x="381000" y="685800"/>
            <a:ext cx="6096000" cy="3429000"/>
          </a:xfrm>
        </p:spPr>
      </p:sp>
      <p:sp>
        <p:nvSpPr>
          <p:cNvPr id="51203" name="文本占位符 5120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45</a:t>
            </a:fld>
            <a:endParaRPr lang="zh-CN" sz="1200" dirty="0"/>
          </a:p>
        </p:txBody>
      </p:sp>
    </p:spTree>
    <p:extLst>
      <p:ext uri="{BB962C8B-B14F-4D97-AF65-F5344CB8AC3E}">
        <p14:creationId xmlns:p14="http://schemas.microsoft.com/office/powerpoint/2010/main" val="1489167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51201"/>
          <p:cNvSpPr>
            <a:spLocks noGrp="1" noRot="1" noChangeAspect="1" noTextEdit="1"/>
          </p:cNvSpPr>
          <p:nvPr>
            <p:ph type="sldImg"/>
          </p:nvPr>
        </p:nvSpPr>
        <p:spPr>
          <a:xfrm>
            <a:off x="381000" y="685800"/>
            <a:ext cx="6096000" cy="3429000"/>
          </a:xfrm>
        </p:spPr>
      </p:sp>
      <p:sp>
        <p:nvSpPr>
          <p:cNvPr id="51203" name="文本占位符 5120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46</a:t>
            </a:fld>
            <a:endParaRPr lang="zh-CN" sz="1200" dirty="0"/>
          </a:p>
        </p:txBody>
      </p:sp>
    </p:spTree>
    <p:extLst>
      <p:ext uri="{BB962C8B-B14F-4D97-AF65-F5344CB8AC3E}">
        <p14:creationId xmlns:p14="http://schemas.microsoft.com/office/powerpoint/2010/main" val="400287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52225"/>
          <p:cNvSpPr>
            <a:spLocks noGrp="1" noRot="1" noChangeAspect="1" noTextEdit="1"/>
          </p:cNvSpPr>
          <p:nvPr>
            <p:ph type="sldImg"/>
          </p:nvPr>
        </p:nvSpPr>
        <p:spPr>
          <a:xfrm>
            <a:off x="381000" y="685800"/>
            <a:ext cx="6096000" cy="3429000"/>
          </a:xfrm>
        </p:spPr>
      </p:sp>
      <p:sp>
        <p:nvSpPr>
          <p:cNvPr id="52227" name="文本占位符 5222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49</a:t>
            </a:fld>
            <a:endParaRPr lang="zh-CN" sz="1200" dirty="0"/>
          </a:p>
        </p:txBody>
      </p:sp>
    </p:spTree>
    <p:extLst>
      <p:ext uri="{BB962C8B-B14F-4D97-AF65-F5344CB8AC3E}">
        <p14:creationId xmlns:p14="http://schemas.microsoft.com/office/powerpoint/2010/main" val="22465821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26625"/>
          <p:cNvSpPr>
            <a:spLocks noGrp="1" noRot="1" noChangeAspect="1" noTextEdit="1"/>
          </p:cNvSpPr>
          <p:nvPr>
            <p:ph type="sldImg"/>
          </p:nvPr>
        </p:nvSpPr>
        <p:spPr>
          <a:xfrm>
            <a:off x="381000" y="685800"/>
            <a:ext cx="6096000" cy="3429000"/>
          </a:xfrm>
        </p:spPr>
      </p:sp>
      <p:sp>
        <p:nvSpPr>
          <p:cNvPr id="26627" name="文本占位符 2662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50</a:t>
            </a:fld>
            <a:endParaRPr lang="zh-CN" sz="1200" dirty="0"/>
          </a:p>
        </p:txBody>
      </p:sp>
    </p:spTree>
    <p:extLst>
      <p:ext uri="{BB962C8B-B14F-4D97-AF65-F5344CB8AC3E}">
        <p14:creationId xmlns:p14="http://schemas.microsoft.com/office/powerpoint/2010/main" val="2987069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3E9367-C5E0-440B-8486-D7D74422813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55549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p:sp>
      <p:sp>
        <p:nvSpPr>
          <p:cNvPr id="68611" name="文本占位符 68610"/>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15</a:t>
            </a:fld>
            <a:endParaRPr lang="zh-CN" sz="1200" dirty="0"/>
          </a:p>
        </p:txBody>
      </p:sp>
    </p:spTree>
    <p:extLst>
      <p:ext uri="{BB962C8B-B14F-4D97-AF65-F5344CB8AC3E}">
        <p14:creationId xmlns:p14="http://schemas.microsoft.com/office/powerpoint/2010/main" val="4280654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51201"/>
          <p:cNvSpPr>
            <a:spLocks noGrp="1" noRot="1" noChangeAspect="1" noTextEdit="1"/>
          </p:cNvSpPr>
          <p:nvPr>
            <p:ph type="sldImg"/>
          </p:nvPr>
        </p:nvSpPr>
        <p:spPr/>
      </p:sp>
      <p:sp>
        <p:nvSpPr>
          <p:cNvPr id="51203" name="文本占位符 5120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16</a:t>
            </a:fld>
            <a:endParaRPr lang="zh-CN" sz="1200" dirty="0"/>
          </a:p>
        </p:txBody>
      </p:sp>
    </p:spTree>
    <p:extLst>
      <p:ext uri="{BB962C8B-B14F-4D97-AF65-F5344CB8AC3E}">
        <p14:creationId xmlns:p14="http://schemas.microsoft.com/office/powerpoint/2010/main" val="1340604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81921"/>
          <p:cNvSpPr>
            <a:spLocks noGrp="1" noRot="1" noChangeAspect="1" noTextEdit="1"/>
          </p:cNvSpPr>
          <p:nvPr>
            <p:ph type="sldImg"/>
          </p:nvPr>
        </p:nvSpPr>
        <p:spPr>
          <a:xfrm>
            <a:off x="381000" y="685800"/>
            <a:ext cx="6096000" cy="3429000"/>
          </a:xfrm>
        </p:spPr>
      </p:sp>
      <p:sp>
        <p:nvSpPr>
          <p:cNvPr id="81923" name="文本占位符 8192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17</a:t>
            </a:fld>
            <a:endParaRPr lang="zh-CN" sz="1200" dirty="0"/>
          </a:p>
        </p:txBody>
      </p:sp>
    </p:spTree>
    <p:extLst>
      <p:ext uri="{BB962C8B-B14F-4D97-AF65-F5344CB8AC3E}">
        <p14:creationId xmlns:p14="http://schemas.microsoft.com/office/powerpoint/2010/main" val="1492645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20481"/>
          <p:cNvSpPr>
            <a:spLocks noGrp="1" noRot="1" noChangeAspect="1" noTextEdit="1"/>
          </p:cNvSpPr>
          <p:nvPr>
            <p:ph type="sldImg"/>
          </p:nvPr>
        </p:nvSpPr>
        <p:spPr>
          <a:xfrm>
            <a:off x="381000" y="685800"/>
            <a:ext cx="6096000" cy="3429000"/>
          </a:xfrm>
        </p:spPr>
      </p:sp>
      <p:sp>
        <p:nvSpPr>
          <p:cNvPr id="20483" name="文本占位符 2048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20</a:t>
            </a:fld>
            <a:endParaRPr lang="zh-CN" sz="1200" dirty="0"/>
          </a:p>
        </p:txBody>
      </p:sp>
    </p:spTree>
    <p:extLst>
      <p:ext uri="{BB962C8B-B14F-4D97-AF65-F5344CB8AC3E}">
        <p14:creationId xmlns:p14="http://schemas.microsoft.com/office/powerpoint/2010/main" val="3912870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51201"/>
          <p:cNvSpPr>
            <a:spLocks noGrp="1" noRot="1" noChangeAspect="1" noTextEdit="1"/>
          </p:cNvSpPr>
          <p:nvPr>
            <p:ph type="sldImg"/>
          </p:nvPr>
        </p:nvSpPr>
        <p:spPr>
          <a:xfrm>
            <a:off x="381000" y="685800"/>
            <a:ext cx="6096000" cy="3429000"/>
          </a:xfrm>
        </p:spPr>
      </p:sp>
      <p:sp>
        <p:nvSpPr>
          <p:cNvPr id="51203" name="文本占位符 5120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25</a:t>
            </a:fld>
            <a:endParaRPr lang="zh-CN" sz="1200" dirty="0"/>
          </a:p>
        </p:txBody>
      </p:sp>
    </p:spTree>
    <p:extLst>
      <p:ext uri="{BB962C8B-B14F-4D97-AF65-F5344CB8AC3E}">
        <p14:creationId xmlns:p14="http://schemas.microsoft.com/office/powerpoint/2010/main" val="1340604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51201"/>
          <p:cNvSpPr>
            <a:spLocks noGrp="1" noRot="1" noChangeAspect="1" noTextEdit="1"/>
          </p:cNvSpPr>
          <p:nvPr>
            <p:ph type="sldImg"/>
          </p:nvPr>
        </p:nvSpPr>
        <p:spPr>
          <a:xfrm>
            <a:off x="381000" y="685800"/>
            <a:ext cx="6096000" cy="3429000"/>
          </a:xfrm>
        </p:spPr>
      </p:sp>
      <p:sp>
        <p:nvSpPr>
          <p:cNvPr id="51203" name="文本占位符 5120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26</a:t>
            </a:fld>
            <a:endParaRPr lang="zh-CN" sz="1200" dirty="0"/>
          </a:p>
        </p:txBody>
      </p:sp>
    </p:spTree>
    <p:extLst>
      <p:ext uri="{BB962C8B-B14F-4D97-AF65-F5344CB8AC3E}">
        <p14:creationId xmlns:p14="http://schemas.microsoft.com/office/powerpoint/2010/main" val="2239307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52225"/>
          <p:cNvSpPr>
            <a:spLocks noGrp="1" noRot="1" noChangeAspect="1" noTextEdit="1"/>
          </p:cNvSpPr>
          <p:nvPr>
            <p:ph type="sldImg"/>
          </p:nvPr>
        </p:nvSpPr>
        <p:spPr>
          <a:xfrm>
            <a:off x="381000" y="685800"/>
            <a:ext cx="6096000" cy="3429000"/>
          </a:xfrm>
        </p:spPr>
      </p:sp>
      <p:sp>
        <p:nvSpPr>
          <p:cNvPr id="52227" name="文本占位符 5222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27</a:t>
            </a:fld>
            <a:endParaRPr lang="zh-CN" sz="1200" dirty="0"/>
          </a:p>
        </p:txBody>
      </p:sp>
    </p:spTree>
    <p:extLst>
      <p:ext uri="{BB962C8B-B14F-4D97-AF65-F5344CB8AC3E}">
        <p14:creationId xmlns:p14="http://schemas.microsoft.com/office/powerpoint/2010/main" val="1124013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4" y="1597821"/>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FC6501F-181C-46A1-BFC8-13DA3C06C793}" type="datetimeFigureOut">
              <a:rPr lang="en-US" smtClean="0"/>
              <a:t>8/26/2022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B3E4E4-1333-4801-AECE-72F98793BBEF}" type="slidenum">
              <a:rPr lang="en-US" smtClean="0"/>
              <a:t>‹#›</a:t>
            </a:fld>
            <a:endParaRPr lang="en-US"/>
          </a:p>
        </p:txBody>
      </p:sp>
    </p:spTree>
    <p:extLst>
      <p:ext uri="{BB962C8B-B14F-4D97-AF65-F5344CB8AC3E}">
        <p14:creationId xmlns:p14="http://schemas.microsoft.com/office/powerpoint/2010/main" val="2399218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C6501F-181C-46A1-BFC8-13DA3C06C793}" type="datetimeFigureOut">
              <a:rPr lang="en-US" smtClean="0"/>
              <a:t>8/26/2022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B3E4E4-1333-4801-AECE-72F98793BBEF}" type="slidenum">
              <a:rPr lang="en-US" smtClean="0"/>
              <a:t>‹#›</a:t>
            </a:fld>
            <a:endParaRPr lang="en-US"/>
          </a:p>
        </p:txBody>
      </p:sp>
    </p:spTree>
    <p:extLst>
      <p:ext uri="{BB962C8B-B14F-4D97-AF65-F5344CB8AC3E}">
        <p14:creationId xmlns:p14="http://schemas.microsoft.com/office/powerpoint/2010/main" val="4024679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399" y="205979"/>
            <a:ext cx="2057401"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1"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C6501F-181C-46A1-BFC8-13DA3C06C793}" type="datetimeFigureOut">
              <a:rPr lang="en-US" smtClean="0"/>
              <a:t>8/26/2022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B3E4E4-1333-4801-AECE-72F98793BBEF}" type="slidenum">
              <a:rPr lang="en-US" smtClean="0"/>
              <a:t>‹#›</a:t>
            </a:fld>
            <a:endParaRPr lang="en-US"/>
          </a:p>
        </p:txBody>
      </p:sp>
    </p:spTree>
    <p:extLst>
      <p:ext uri="{BB962C8B-B14F-4D97-AF65-F5344CB8AC3E}">
        <p14:creationId xmlns:p14="http://schemas.microsoft.com/office/powerpoint/2010/main" val="36464207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27946993"/>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B603FCE3-FDB9-45E4-A885-57ED98BD887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7628" t="131" r="17556" b="27501"/>
          <a:stretch/>
        </p:blipFill>
        <p:spPr>
          <a:xfrm>
            <a:off x="0" y="0"/>
            <a:ext cx="9144000" cy="5143500"/>
          </a:xfrm>
          <a:prstGeom prst="rect">
            <a:avLst/>
          </a:prstGeom>
        </p:spPr>
      </p:pic>
      <p:pic>
        <p:nvPicPr>
          <p:cNvPr id="3" name="图片 2">
            <a:extLst>
              <a:ext uri="{FF2B5EF4-FFF2-40B4-BE49-F238E27FC236}">
                <a16:creationId xmlns:a16="http://schemas.microsoft.com/office/drawing/2014/main" id="{C854D391-6AEA-4540-B544-67F2A8B3428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02286" y="14250"/>
            <a:ext cx="1097781" cy="1051295"/>
          </a:xfrm>
          <a:prstGeom prst="rect">
            <a:avLst/>
          </a:prstGeom>
        </p:spPr>
      </p:pic>
      <p:pic>
        <p:nvPicPr>
          <p:cNvPr id="4" name="图片 3">
            <a:extLst>
              <a:ext uri="{FF2B5EF4-FFF2-40B4-BE49-F238E27FC236}">
                <a16:creationId xmlns:a16="http://schemas.microsoft.com/office/drawing/2014/main" id="{C52DAFDB-B959-47C0-AD8E-ACD1D83FF2E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59411" y="3182379"/>
            <a:ext cx="983531" cy="1961122"/>
          </a:xfrm>
          <a:prstGeom prst="rect">
            <a:avLst/>
          </a:prstGeom>
        </p:spPr>
      </p:pic>
      <p:pic>
        <p:nvPicPr>
          <p:cNvPr id="5" name="图片 4">
            <a:extLst>
              <a:ext uri="{FF2B5EF4-FFF2-40B4-BE49-F238E27FC236}">
                <a16:creationId xmlns:a16="http://schemas.microsoft.com/office/drawing/2014/main" id="{7A32D0DE-B445-4926-92F8-08B717FF63B2}"/>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711120" y="3182381"/>
            <a:ext cx="1189191" cy="1194529"/>
          </a:xfrm>
          <a:prstGeom prst="rect">
            <a:avLst/>
          </a:prstGeom>
        </p:spPr>
      </p:pic>
      <p:pic>
        <p:nvPicPr>
          <p:cNvPr id="7" name="图片 6">
            <a:extLst>
              <a:ext uri="{FF2B5EF4-FFF2-40B4-BE49-F238E27FC236}">
                <a16:creationId xmlns:a16="http://schemas.microsoft.com/office/drawing/2014/main" id="{DB0CA456-B950-4F81-90A4-38C7E2F0197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325355" y="4162939"/>
            <a:ext cx="2818645" cy="988566"/>
          </a:xfrm>
          <a:prstGeom prst="rect">
            <a:avLst/>
          </a:prstGeom>
        </p:spPr>
      </p:pic>
    </p:spTree>
    <p:extLst>
      <p:ext uri="{BB962C8B-B14F-4D97-AF65-F5344CB8AC3E}">
        <p14:creationId xmlns:p14="http://schemas.microsoft.com/office/powerpoint/2010/main" val="688439945"/>
      </p:ext>
    </p:extLst>
  </p:cSld>
  <p:clrMapOvr>
    <a:masterClrMapping/>
  </p:clrMapOvr>
  <mc:AlternateContent xmlns:mc="http://schemas.openxmlformats.org/markup-compatibility/2006" xmlns:p14="http://schemas.microsoft.com/office/powerpoint/2010/main">
    <mc:Choice Requires="p14">
      <p:transition spd="slow" p14:dur="125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C6501F-181C-46A1-BFC8-13DA3C06C793}" type="datetimeFigureOut">
              <a:rPr lang="en-US" smtClean="0"/>
              <a:t>8/26/2022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B3E4E4-1333-4801-AECE-72F98793BBEF}" type="slidenum">
              <a:rPr lang="en-US" smtClean="0"/>
              <a:t>‹#›</a:t>
            </a:fld>
            <a:endParaRPr lang="en-US"/>
          </a:p>
        </p:txBody>
      </p:sp>
    </p:spTree>
    <p:extLst>
      <p:ext uri="{BB962C8B-B14F-4D97-AF65-F5344CB8AC3E}">
        <p14:creationId xmlns:p14="http://schemas.microsoft.com/office/powerpoint/2010/main" val="2972829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6"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6"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C6501F-181C-46A1-BFC8-13DA3C06C793}" type="datetimeFigureOut">
              <a:rPr lang="en-US" smtClean="0"/>
              <a:t>8/26/2022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B3E4E4-1333-4801-AECE-72F98793BBEF}" type="slidenum">
              <a:rPr lang="en-US" smtClean="0"/>
              <a:t>‹#›</a:t>
            </a:fld>
            <a:endParaRPr lang="en-US"/>
          </a:p>
        </p:txBody>
      </p:sp>
    </p:spTree>
    <p:extLst>
      <p:ext uri="{BB962C8B-B14F-4D97-AF65-F5344CB8AC3E}">
        <p14:creationId xmlns:p14="http://schemas.microsoft.com/office/powerpoint/2010/main" val="1122815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3" y="1200151"/>
            <a:ext cx="4038601"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2" y="1200151"/>
            <a:ext cx="4038601"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C6501F-181C-46A1-BFC8-13DA3C06C793}" type="datetimeFigureOut">
              <a:rPr lang="en-US" smtClean="0"/>
              <a:t>8/26/2022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B3E4E4-1333-4801-AECE-72F98793BBEF}" type="slidenum">
              <a:rPr lang="en-US" smtClean="0"/>
              <a:t>‹#›</a:t>
            </a:fld>
            <a:endParaRPr lang="en-US"/>
          </a:p>
        </p:txBody>
      </p:sp>
    </p:spTree>
    <p:extLst>
      <p:ext uri="{BB962C8B-B14F-4D97-AF65-F5344CB8AC3E}">
        <p14:creationId xmlns:p14="http://schemas.microsoft.com/office/powerpoint/2010/main" val="3516523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151335"/>
            <a:ext cx="4041774"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1631156"/>
            <a:ext cx="4041774"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C6501F-181C-46A1-BFC8-13DA3C06C793}" type="datetimeFigureOut">
              <a:rPr lang="en-US" smtClean="0"/>
              <a:t>8/26/2022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B3E4E4-1333-4801-AECE-72F98793BBEF}" type="slidenum">
              <a:rPr lang="en-US" smtClean="0"/>
              <a:t>‹#›</a:t>
            </a:fld>
            <a:endParaRPr lang="en-US"/>
          </a:p>
        </p:txBody>
      </p:sp>
    </p:spTree>
    <p:extLst>
      <p:ext uri="{BB962C8B-B14F-4D97-AF65-F5344CB8AC3E}">
        <p14:creationId xmlns:p14="http://schemas.microsoft.com/office/powerpoint/2010/main" val="2426167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C6501F-181C-46A1-BFC8-13DA3C06C793}" type="datetimeFigureOut">
              <a:rPr lang="en-US" smtClean="0"/>
              <a:t>8/26/2022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B3E4E4-1333-4801-AECE-72F98793BBEF}" type="slidenum">
              <a:rPr lang="en-US" smtClean="0"/>
              <a:t>‹#›</a:t>
            </a:fld>
            <a:endParaRPr lang="en-US"/>
          </a:p>
        </p:txBody>
      </p:sp>
    </p:spTree>
    <p:extLst>
      <p:ext uri="{BB962C8B-B14F-4D97-AF65-F5344CB8AC3E}">
        <p14:creationId xmlns:p14="http://schemas.microsoft.com/office/powerpoint/2010/main" val="457619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C6501F-181C-46A1-BFC8-13DA3C06C793}" type="datetimeFigureOut">
              <a:rPr lang="en-US" smtClean="0"/>
              <a:t>8/26/2022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B3E4E4-1333-4801-AECE-72F98793BBEF}" type="slidenum">
              <a:rPr lang="en-US" smtClean="0"/>
              <a:t>‹#›</a:t>
            </a:fld>
            <a:endParaRPr lang="en-US"/>
          </a:p>
        </p:txBody>
      </p:sp>
    </p:spTree>
    <p:extLst>
      <p:ext uri="{BB962C8B-B14F-4D97-AF65-F5344CB8AC3E}">
        <p14:creationId xmlns:p14="http://schemas.microsoft.com/office/powerpoint/2010/main" val="23215871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4" y="204790"/>
            <a:ext cx="5111749"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C6501F-181C-46A1-BFC8-13DA3C06C793}" type="datetimeFigureOut">
              <a:rPr lang="en-US" smtClean="0"/>
              <a:t>8/26/2022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B3E4E4-1333-4801-AECE-72F98793BBEF}" type="slidenum">
              <a:rPr lang="en-US" smtClean="0"/>
              <a:t>‹#›</a:t>
            </a:fld>
            <a:endParaRPr lang="en-US"/>
          </a:p>
        </p:txBody>
      </p:sp>
    </p:spTree>
    <p:extLst>
      <p:ext uri="{BB962C8B-B14F-4D97-AF65-F5344CB8AC3E}">
        <p14:creationId xmlns:p14="http://schemas.microsoft.com/office/powerpoint/2010/main" val="5440239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C6501F-181C-46A1-BFC8-13DA3C06C793}" type="datetimeFigureOut">
              <a:rPr lang="en-US" smtClean="0"/>
              <a:t>8/26/2022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B3E4E4-1333-4801-AECE-72F98793BBEF}" type="slidenum">
              <a:rPr lang="en-US" smtClean="0"/>
              <a:t>‹#›</a:t>
            </a:fld>
            <a:endParaRPr lang="en-US"/>
          </a:p>
        </p:txBody>
      </p:sp>
    </p:spTree>
    <p:extLst>
      <p:ext uri="{BB962C8B-B14F-4D97-AF65-F5344CB8AC3E}">
        <p14:creationId xmlns:p14="http://schemas.microsoft.com/office/powerpoint/2010/main" val="3409768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FC6501F-181C-46A1-BFC8-13DA3C06C793}" type="datetimeFigureOut">
              <a:rPr lang="en-US" smtClean="0"/>
              <a:t>8/26/2022</a:t>
            </a:fld>
            <a:endParaRPr lang="en-US"/>
          </a:p>
        </p:txBody>
      </p:sp>
      <p:sp>
        <p:nvSpPr>
          <p:cNvPr id="5" name="Footer Placeholder 4"/>
          <p:cNvSpPr>
            <a:spLocks noGrp="1"/>
          </p:cNvSpPr>
          <p:nvPr>
            <p:ph type="ftr" sz="quarter" idx="3"/>
          </p:nvPr>
        </p:nvSpPr>
        <p:spPr>
          <a:xfrm>
            <a:off x="3124204"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EB3E4E4-1333-4801-AECE-72F98793BBEF}" type="slidenum">
              <a:rPr lang="en-US" smtClean="0"/>
              <a:t>‹#›</a:t>
            </a:fld>
            <a:endParaRPr lang="en-US"/>
          </a:p>
        </p:txBody>
      </p:sp>
    </p:spTree>
    <p:extLst>
      <p:ext uri="{BB962C8B-B14F-4D97-AF65-F5344CB8AC3E}">
        <p14:creationId xmlns:p14="http://schemas.microsoft.com/office/powerpoint/2010/main" val="16371046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slideLayout" Target="../slideLayouts/slideLayout2.xml"/><Relationship Id="rId7" Type="http://schemas.openxmlformats.org/officeDocument/2006/relationships/image" Target="../media/image49.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48.png"/><Relationship Id="rId5" Type="http://schemas.openxmlformats.org/officeDocument/2006/relationships/image" Target="../media/image8.png"/><Relationship Id="rId10" Type="http://schemas.openxmlformats.org/officeDocument/2006/relationships/image" Target="../media/image52.png"/><Relationship Id="rId4" Type="http://schemas.openxmlformats.org/officeDocument/2006/relationships/notesSlide" Target="../notesSlides/notesSlide3.xml"/><Relationship Id="rId9" Type="http://schemas.openxmlformats.org/officeDocument/2006/relationships/image" Target="../media/image51.png"/></Relationships>
</file>

<file path=ppt/slides/_rels/slide16.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28.png"/><Relationship Id="rId7" Type="http://schemas.openxmlformats.org/officeDocument/2006/relationships/image" Target="../media/image53.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50.png"/><Relationship Id="rId4" Type="http://schemas.openxmlformats.org/officeDocument/2006/relationships/image" Target="../media/image48.png"/><Relationship Id="rId9" Type="http://schemas.openxmlformats.org/officeDocument/2006/relationships/image" Target="../media/image55.jpeg"/></Relationships>
</file>

<file path=ppt/slides/_rels/slide1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png"/><Relationship Id="rId7" Type="http://schemas.openxmlformats.org/officeDocument/2006/relationships/image" Target="../media/image5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57.png"/><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 Id="rId5" Type="http://schemas.openxmlformats.org/officeDocument/2006/relationships/image" Target="../media/image62.jpeg"/><Relationship Id="rId4" Type="http://schemas.openxmlformats.org/officeDocument/2006/relationships/image" Target="../media/image61.jpeg"/></Relationships>
</file>

<file path=ppt/slides/_rels/slide1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3.jpeg"/><Relationship Id="rId3" Type="http://schemas.openxmlformats.org/officeDocument/2006/relationships/image" Target="../media/image8.png"/><Relationship Id="rId7" Type="http://schemas.openxmlformats.org/officeDocument/2006/relationships/image" Target="../media/image67.jpeg"/><Relationship Id="rId12" Type="http://schemas.openxmlformats.org/officeDocument/2006/relationships/image" Target="../media/image72.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6.jpeg"/><Relationship Id="rId11" Type="http://schemas.openxmlformats.org/officeDocument/2006/relationships/image" Target="../media/image71.jpeg"/><Relationship Id="rId5" Type="http://schemas.openxmlformats.org/officeDocument/2006/relationships/image" Target="../media/image65.png"/><Relationship Id="rId10" Type="http://schemas.openxmlformats.org/officeDocument/2006/relationships/image" Target="../media/image70.jpeg"/><Relationship Id="rId4" Type="http://schemas.openxmlformats.org/officeDocument/2006/relationships/image" Target="../media/image64.png"/><Relationship Id="rId9" Type="http://schemas.openxmlformats.org/officeDocument/2006/relationships/image" Target="../media/image69.jpeg"/></Relationships>
</file>

<file path=ppt/slides/_rels/slide21.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7.jp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6.jpg"/><Relationship Id="rId5" Type="http://schemas.openxmlformats.org/officeDocument/2006/relationships/image" Target="../media/image75.jpg"/><Relationship Id="rId4" Type="http://schemas.openxmlformats.org/officeDocument/2006/relationships/image" Target="../media/image64.png"/></Relationships>
</file>

<file path=ppt/slides/_rels/slide2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82.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82.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4.wdp"/><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51.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85.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3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44.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82.png"/></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82.png"/></Relationships>
</file>

<file path=ppt/slides/_rels/slide47.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4.wdp"/><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51.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png"/><Relationship Id="rId5" Type="http://schemas.microsoft.com/office/2007/relationships/hdphoto" Target="../media/hdphoto1.wdp"/><Relationship Id="rId4" Type="http://schemas.openxmlformats.org/officeDocument/2006/relationships/image" Target="../media/image20.png"/></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85.png"/></Relationships>
</file>

<file path=ppt/slides/_rels/slide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jpg"/><Relationship Id="rId4" Type="http://schemas.openxmlformats.org/officeDocument/2006/relationships/image" Target="../media/image3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F874445-990C-4837-AC48-DAB0DD259718}"/>
              </a:ext>
            </a:extLst>
          </p:cNvPr>
          <p:cNvPicPr>
            <a:picLocks noChangeAspect="1"/>
          </p:cNvPicPr>
          <p:nvPr/>
        </p:nvPicPr>
        <p:blipFill rotWithShape="1">
          <a:blip r:embed="rId2"/>
          <a:srcRect l="2054" t="32143" r="85943" b="62500"/>
          <a:stretch/>
        </p:blipFill>
        <p:spPr>
          <a:xfrm>
            <a:off x="5829300" y="1695450"/>
            <a:ext cx="800100" cy="685800"/>
          </a:xfrm>
          <a:prstGeom prst="rect">
            <a:avLst/>
          </a:prstGeom>
        </p:spPr>
      </p:pic>
      <p:pic>
        <p:nvPicPr>
          <p:cNvPr id="8" name="Picture 7">
            <a:extLst>
              <a:ext uri="{FF2B5EF4-FFF2-40B4-BE49-F238E27FC236}">
                <a16:creationId xmlns:a16="http://schemas.microsoft.com/office/drawing/2014/main" id="{45745B6D-69BC-4BEE-A13C-20722BE71143}"/>
              </a:ext>
            </a:extLst>
          </p:cNvPr>
          <p:cNvPicPr>
            <a:picLocks noChangeAspect="1"/>
          </p:cNvPicPr>
          <p:nvPr/>
        </p:nvPicPr>
        <p:blipFill rotWithShape="1">
          <a:blip r:embed="rId2"/>
          <a:srcRect l="2054" t="32143" r="85943" b="62500"/>
          <a:stretch/>
        </p:blipFill>
        <p:spPr>
          <a:xfrm>
            <a:off x="6015404" y="1847850"/>
            <a:ext cx="571500" cy="685800"/>
          </a:xfrm>
          <a:prstGeom prst="rect">
            <a:avLst/>
          </a:prstGeom>
        </p:spPr>
      </p:pic>
      <p:pic>
        <p:nvPicPr>
          <p:cNvPr id="9" name="Picture 8">
            <a:extLst>
              <a:ext uri="{FF2B5EF4-FFF2-40B4-BE49-F238E27FC236}">
                <a16:creationId xmlns:a16="http://schemas.microsoft.com/office/drawing/2014/main" id="{192B87AB-0CBE-47EA-82E6-2516947FF9F5}"/>
              </a:ext>
            </a:extLst>
          </p:cNvPr>
          <p:cNvPicPr>
            <a:picLocks noChangeAspect="1"/>
          </p:cNvPicPr>
          <p:nvPr/>
        </p:nvPicPr>
        <p:blipFill>
          <a:blip r:embed="rId3"/>
          <a:stretch>
            <a:fillRect/>
          </a:stretch>
        </p:blipFill>
        <p:spPr>
          <a:xfrm>
            <a:off x="76200" y="-23447"/>
            <a:ext cx="9076587" cy="5086350"/>
          </a:xfrm>
          <a:prstGeom prst="rect">
            <a:avLst/>
          </a:prstGeom>
        </p:spPr>
      </p:pic>
      <p:sp>
        <p:nvSpPr>
          <p:cNvPr id="6" name="TextBox 5">
            <a:extLst>
              <a:ext uri="{FF2B5EF4-FFF2-40B4-BE49-F238E27FC236}">
                <a16:creationId xmlns:a16="http://schemas.microsoft.com/office/drawing/2014/main" id="{E2649C99-400F-4408-87F8-10458FEEF572}"/>
              </a:ext>
            </a:extLst>
          </p:cNvPr>
          <p:cNvSpPr txBox="1"/>
          <p:nvPr/>
        </p:nvSpPr>
        <p:spPr>
          <a:xfrm>
            <a:off x="228600" y="448092"/>
            <a:ext cx="9143998" cy="2123658"/>
          </a:xfrm>
          <a:prstGeom prst="rect">
            <a:avLst/>
          </a:prstGeom>
          <a:noFill/>
        </p:spPr>
        <p:txBody>
          <a:bodyPr wrap="square" rtlCol="0">
            <a:spAutoFit/>
          </a:bodyPr>
          <a:lstStyle/>
          <a:p>
            <a:pPr algn="ctr"/>
            <a:r>
              <a:rPr lang="en-US" sz="4800" b="1" i="1">
                <a:solidFill>
                  <a:srgbClr val="FF0000"/>
                </a:solidFill>
                <a:latin typeface="Times New Roman" pitchFamily="18" charset="0"/>
                <a:cs typeface="Times New Roman" pitchFamily="18" charset="0"/>
              </a:rPr>
              <a:t>Chào mừng các bạn đến </a:t>
            </a:r>
            <a:r>
              <a:rPr lang="en-US" sz="5400" b="1" i="1">
                <a:solidFill>
                  <a:srgbClr val="FF0000"/>
                </a:solidFill>
                <a:latin typeface="Times New Roman" pitchFamily="18" charset="0"/>
                <a:cs typeface="Times New Roman" pitchFamily="18" charset="0"/>
              </a:rPr>
              <a:t>với</a:t>
            </a:r>
            <a:r>
              <a:rPr lang="en-US" sz="6600" b="1" i="1">
                <a:solidFill>
                  <a:srgbClr val="FF0000"/>
                </a:solidFill>
                <a:latin typeface="Times New Roman" pitchFamily="18" charset="0"/>
                <a:cs typeface="Times New Roman" pitchFamily="18" charset="0"/>
              </a:rPr>
              <a:t> </a:t>
            </a:r>
          </a:p>
          <a:p>
            <a:pPr algn="ctr"/>
            <a:r>
              <a:rPr lang="en-US" sz="6600" b="1" i="1">
                <a:solidFill>
                  <a:srgbClr val="FF0000"/>
                </a:solidFill>
                <a:latin typeface="Times New Roman" pitchFamily="18" charset="0"/>
                <a:cs typeface="Times New Roman" pitchFamily="18" charset="0"/>
              </a:rPr>
              <a:t>Tiết Mĩ thuật</a:t>
            </a:r>
            <a:endParaRPr lang="en-US" sz="4400" b="1" i="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33979950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p:cTn id="11"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Doan\Desktop\ảnh dạy\12227071_561707050660340_7409050409593809475_n.jpg">
            <a:extLst>
              <a:ext uri="{FF2B5EF4-FFF2-40B4-BE49-F238E27FC236}">
                <a16:creationId xmlns:a16="http://schemas.microsoft.com/office/drawing/2014/main" id="{1D53F3A5-C281-4A00-81E5-97F77B9512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3696"/>
            <a:ext cx="6858000" cy="2678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3" descr="C:\Users\Doan\Desktop\ảnh dạy\1430814236-cac-buc-tranh-cua-b-----1-.jpg">
            <a:extLst>
              <a:ext uri="{FF2B5EF4-FFF2-40B4-BE49-F238E27FC236}">
                <a16:creationId xmlns:a16="http://schemas.microsoft.com/office/drawing/2014/main" id="{59F3545C-C3E0-4E5A-A1A2-161AABCB53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6300" y="2686050"/>
            <a:ext cx="33147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4" descr="C:\Users\Doan\Desktop\ảnh dạy\24099044_1988894311383341_1319043363_n.jpg">
            <a:extLst>
              <a:ext uri="{FF2B5EF4-FFF2-40B4-BE49-F238E27FC236}">
                <a16:creationId xmlns:a16="http://schemas.microsoft.com/office/drawing/2014/main" id="{D2981D28-0B53-4769-8114-0FC0DE1BA1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2743200"/>
            <a:ext cx="35433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TextBox 4">
            <a:extLst>
              <a:ext uri="{FF2B5EF4-FFF2-40B4-BE49-F238E27FC236}">
                <a16:creationId xmlns:a16="http://schemas.microsoft.com/office/drawing/2014/main" id="{AB7BF683-2487-4234-BE01-F491E36904AB}"/>
              </a:ext>
            </a:extLst>
          </p:cNvPr>
          <p:cNvSpPr txBox="1">
            <a:spLocks noChangeArrowheads="1"/>
          </p:cNvSpPr>
          <p:nvPr/>
        </p:nvSpPr>
        <p:spPr bwMode="auto">
          <a:xfrm>
            <a:off x="457200" y="133350"/>
            <a:ext cx="1257300" cy="256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2100" b="1">
                <a:solidFill>
                  <a:srgbClr val="C00000"/>
                </a:solidFill>
                <a:latin typeface="Times New Roman" panose="02020603050405020304" pitchFamily="18" charset="0"/>
                <a:cs typeface="Times New Roman" panose="02020603050405020304" pitchFamily="18" charset="0"/>
              </a:rPr>
              <a:t>Các chữ  được tạo </a:t>
            </a:r>
          </a:p>
          <a:p>
            <a:pPr eaLnBrk="1" hangingPunct="1"/>
            <a:r>
              <a:rPr lang="en-US" altLang="en-US" sz="2100" b="1">
                <a:solidFill>
                  <a:srgbClr val="C00000"/>
                </a:solidFill>
                <a:latin typeface="Times New Roman" panose="02020603050405020304" pitchFamily="18" charset="0"/>
                <a:cs typeface="Times New Roman" panose="02020603050405020304" pitchFamily="18" charset="0"/>
              </a:rPr>
              <a:t>dáng</a:t>
            </a:r>
          </a:p>
          <a:p>
            <a:pPr eaLnBrk="1" hangingPunct="1"/>
            <a:r>
              <a:rPr lang="en-US" altLang="en-US" sz="2100" b="1">
                <a:solidFill>
                  <a:srgbClr val="C00000"/>
                </a:solidFill>
                <a:latin typeface="Times New Roman" panose="02020603050405020304" pitchFamily="18" charset="0"/>
                <a:cs typeface="Times New Roman" panose="02020603050405020304" pitchFamily="18" charset="0"/>
              </a:rPr>
              <a:t> và trang trí </a:t>
            </a:r>
          </a:p>
          <a:p>
            <a:pPr eaLnBrk="1" hangingPunct="1"/>
            <a:r>
              <a:rPr lang="en-US" altLang="en-US" sz="2100" b="1">
                <a:solidFill>
                  <a:srgbClr val="C00000"/>
                </a:solidFill>
                <a:latin typeface="Times New Roman" panose="02020603050405020304" pitchFamily="18" charset="0"/>
                <a:cs typeface="Times New Roman" panose="02020603050405020304" pitchFamily="18" charset="0"/>
              </a:rPr>
              <a:t>như thế nào?</a:t>
            </a:r>
          </a:p>
          <a:p>
            <a:pPr eaLnBrk="1" hangingPunct="1"/>
            <a:endParaRPr lang="en-US" altLang="en-US" sz="1350"/>
          </a:p>
        </p:txBody>
      </p:sp>
    </p:spTree>
    <p:extLst>
      <p:ext uri="{BB962C8B-B14F-4D97-AF65-F5344CB8AC3E}">
        <p14:creationId xmlns:p14="http://schemas.microsoft.com/office/powerpoint/2010/main" val="41157298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2293">
                                            <p:txEl>
                                              <p:pRg st="0" end="0"/>
                                            </p:txEl>
                                          </p:spTgt>
                                        </p:tgtEl>
                                        <p:attrNameLst>
                                          <p:attrName>style.visibility</p:attrName>
                                        </p:attrNameLst>
                                      </p:cBhvr>
                                      <p:to>
                                        <p:strVal val="visible"/>
                                      </p:to>
                                    </p:set>
                                    <p:animEffect transition="in" filter="fade">
                                      <p:cBhvr>
                                        <p:cTn id="7" dur="1000"/>
                                        <p:tgtEl>
                                          <p:spTgt spid="12293">
                                            <p:txEl>
                                              <p:pRg st="0" end="0"/>
                                            </p:txEl>
                                          </p:spTgt>
                                        </p:tgtEl>
                                      </p:cBhvr>
                                    </p:animEffect>
                                    <p:anim calcmode="lin" valueType="num">
                                      <p:cBhvr>
                                        <p:cTn id="8" dur="1000" fill="hold"/>
                                        <p:tgtEl>
                                          <p:spTgt spid="1229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29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293">
                                            <p:txEl>
                                              <p:pRg st="1" end="1"/>
                                            </p:txEl>
                                          </p:spTgt>
                                        </p:tgtEl>
                                        <p:attrNameLst>
                                          <p:attrName>style.visibility</p:attrName>
                                        </p:attrNameLst>
                                      </p:cBhvr>
                                      <p:to>
                                        <p:strVal val="visible"/>
                                      </p:to>
                                    </p:set>
                                    <p:animEffect transition="in" filter="fade">
                                      <p:cBhvr>
                                        <p:cTn id="12" dur="1000"/>
                                        <p:tgtEl>
                                          <p:spTgt spid="12293">
                                            <p:txEl>
                                              <p:pRg st="1" end="1"/>
                                            </p:txEl>
                                          </p:spTgt>
                                        </p:tgtEl>
                                      </p:cBhvr>
                                    </p:animEffect>
                                    <p:anim calcmode="lin" valueType="num">
                                      <p:cBhvr>
                                        <p:cTn id="13" dur="1000" fill="hold"/>
                                        <p:tgtEl>
                                          <p:spTgt spid="1229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229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293">
                                            <p:txEl>
                                              <p:pRg st="2" end="2"/>
                                            </p:txEl>
                                          </p:spTgt>
                                        </p:tgtEl>
                                        <p:attrNameLst>
                                          <p:attrName>style.visibility</p:attrName>
                                        </p:attrNameLst>
                                      </p:cBhvr>
                                      <p:to>
                                        <p:strVal val="visible"/>
                                      </p:to>
                                    </p:set>
                                    <p:animEffect transition="in" filter="fade">
                                      <p:cBhvr>
                                        <p:cTn id="17" dur="1000"/>
                                        <p:tgtEl>
                                          <p:spTgt spid="12293">
                                            <p:txEl>
                                              <p:pRg st="2" end="2"/>
                                            </p:txEl>
                                          </p:spTgt>
                                        </p:tgtEl>
                                      </p:cBhvr>
                                    </p:animEffect>
                                    <p:anim calcmode="lin" valueType="num">
                                      <p:cBhvr>
                                        <p:cTn id="18" dur="1000" fill="hold"/>
                                        <p:tgtEl>
                                          <p:spTgt spid="1229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1229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2293">
                                            <p:txEl>
                                              <p:pRg st="3" end="3"/>
                                            </p:txEl>
                                          </p:spTgt>
                                        </p:tgtEl>
                                        <p:attrNameLst>
                                          <p:attrName>style.visibility</p:attrName>
                                        </p:attrNameLst>
                                      </p:cBhvr>
                                      <p:to>
                                        <p:strVal val="visible"/>
                                      </p:to>
                                    </p:set>
                                    <p:animEffect transition="in" filter="fade">
                                      <p:cBhvr>
                                        <p:cTn id="22" dur="1000"/>
                                        <p:tgtEl>
                                          <p:spTgt spid="12293">
                                            <p:txEl>
                                              <p:pRg st="3" end="3"/>
                                            </p:txEl>
                                          </p:spTgt>
                                        </p:tgtEl>
                                      </p:cBhvr>
                                    </p:animEffect>
                                    <p:anim calcmode="lin" valueType="num">
                                      <p:cBhvr>
                                        <p:cTn id="23" dur="1000" fill="hold"/>
                                        <p:tgtEl>
                                          <p:spTgt spid="1229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1229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Doan\Desktop\ảnh dạy\24099891_1988894134716692_1279228602_n.jpg">
            <a:extLst>
              <a:ext uri="{FF2B5EF4-FFF2-40B4-BE49-F238E27FC236}">
                <a16:creationId xmlns:a16="http://schemas.microsoft.com/office/drawing/2014/main" id="{547B2D63-824E-4FA3-9C11-1518542F03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850" y="0"/>
            <a:ext cx="22002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3" descr="C:\Users\Doan\Desktop\ảnh dạy\24171522_1988894191383353_1843706631_n.jpg">
            <a:extLst>
              <a:ext uri="{FF2B5EF4-FFF2-40B4-BE49-F238E27FC236}">
                <a16:creationId xmlns:a16="http://schemas.microsoft.com/office/drawing/2014/main" id="{44EA29C8-9AFB-4033-9398-EB2144A595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0"/>
            <a:ext cx="2228850" cy="161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4" descr="C:\Users\Doan\Desktop\ảnh dạy\24099474_1988894171383355_422851722_n.jpg">
            <a:extLst>
              <a:ext uri="{FF2B5EF4-FFF2-40B4-BE49-F238E27FC236}">
                <a16:creationId xmlns:a16="http://schemas.microsoft.com/office/drawing/2014/main" id="{D013BFBF-602F-4245-9942-636DB12AC1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714500"/>
            <a:ext cx="4057650"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5" descr="C:\Users\Doan\Desktop\ảnh dạy\24099535_1988894318050007_1881629723_n.jpg">
            <a:extLst>
              <a:ext uri="{FF2B5EF4-FFF2-40B4-BE49-F238E27FC236}">
                <a16:creationId xmlns:a16="http://schemas.microsoft.com/office/drawing/2014/main" id="{022CEBE9-FEC4-4A02-8EF1-FFE77B1617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3550" y="0"/>
            <a:ext cx="245745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6" descr="C:\Users\Doan\Desktop\ảnh dạy\wyo1367899148.jpg">
            <a:extLst>
              <a:ext uri="{FF2B5EF4-FFF2-40B4-BE49-F238E27FC236}">
                <a16:creationId xmlns:a16="http://schemas.microsoft.com/office/drawing/2014/main" id="{88BD87C6-F87B-481A-BE47-2EDEB44A38A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75960" y="1962150"/>
            <a:ext cx="25146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29134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box(in)">
                                      <p:cBhvr>
                                        <p:cTn id="7" dur="500"/>
                                        <p:tgtEl>
                                          <p:spTgt spid="102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blinds(horizontal)">
                                      <p:cBhvr>
                                        <p:cTn id="12" dur="500"/>
                                        <p:tgtEl>
                                          <p:spTgt spid="10242"/>
                                        </p:tgtEl>
                                      </p:cBhvr>
                                    </p:animEffect>
                                  </p:childTnLst>
                                </p:cTn>
                              </p:par>
                              <p:par>
                                <p:cTn id="13" presetID="3" presetClass="entr" presetSubtype="10" fill="hold" nodeType="withEffect">
                                  <p:stCondLst>
                                    <p:cond delay="0"/>
                                  </p:stCondLst>
                                  <p:childTnLst>
                                    <p:set>
                                      <p:cBhvr>
                                        <p:cTn id="14" dur="1" fill="hold">
                                          <p:stCondLst>
                                            <p:cond delay="0"/>
                                          </p:stCondLst>
                                        </p:cTn>
                                        <p:tgtEl>
                                          <p:spTgt spid="10246"/>
                                        </p:tgtEl>
                                        <p:attrNameLst>
                                          <p:attrName>style.visibility</p:attrName>
                                        </p:attrNameLst>
                                      </p:cBhvr>
                                      <p:to>
                                        <p:strVal val="visible"/>
                                      </p:to>
                                    </p:set>
                                    <p:animEffect transition="in" filter="blinds(horizontal)">
                                      <p:cBhvr>
                                        <p:cTn id="15" dur="500"/>
                                        <p:tgtEl>
                                          <p:spTgt spid="10246"/>
                                        </p:tgtEl>
                                      </p:cBhvr>
                                    </p:animEffect>
                                  </p:childTnLst>
                                </p:cTn>
                              </p:par>
                              <p:par>
                                <p:cTn id="16" presetID="3" presetClass="entr" presetSubtype="10" fill="hold" nodeType="withEffect">
                                  <p:stCondLst>
                                    <p:cond delay="0"/>
                                  </p:stCondLst>
                                  <p:childTnLst>
                                    <p:set>
                                      <p:cBhvr>
                                        <p:cTn id="17" dur="1" fill="hold">
                                          <p:stCondLst>
                                            <p:cond delay="0"/>
                                          </p:stCondLst>
                                        </p:cTn>
                                        <p:tgtEl>
                                          <p:spTgt spid="10245"/>
                                        </p:tgtEl>
                                        <p:attrNameLst>
                                          <p:attrName>style.visibility</p:attrName>
                                        </p:attrNameLst>
                                      </p:cBhvr>
                                      <p:to>
                                        <p:strVal val="visible"/>
                                      </p:to>
                                    </p:set>
                                    <p:animEffect transition="in" filter="blinds(horizontal)">
                                      <p:cBhvr>
                                        <p:cTn id="18" dur="500"/>
                                        <p:tgtEl>
                                          <p:spTgt spid="10245"/>
                                        </p:tgtEl>
                                      </p:cBhvr>
                                    </p:animEffect>
                                  </p:childTnLst>
                                </p:cTn>
                              </p:par>
                              <p:par>
                                <p:cTn id="19" presetID="3" presetClass="entr" presetSubtype="10" fill="hold" nodeType="withEffect">
                                  <p:stCondLst>
                                    <p:cond delay="0"/>
                                  </p:stCondLst>
                                  <p:childTnLst>
                                    <p:set>
                                      <p:cBhvr>
                                        <p:cTn id="20" dur="1" fill="hold">
                                          <p:stCondLst>
                                            <p:cond delay="0"/>
                                          </p:stCondLst>
                                        </p:cTn>
                                        <p:tgtEl>
                                          <p:spTgt spid="10243"/>
                                        </p:tgtEl>
                                        <p:attrNameLst>
                                          <p:attrName>style.visibility</p:attrName>
                                        </p:attrNameLst>
                                      </p:cBhvr>
                                      <p:to>
                                        <p:strVal val="visible"/>
                                      </p:to>
                                    </p:set>
                                    <p:animEffect transition="in" filter="blinds(horizontal)">
                                      <p:cBhvr>
                                        <p:cTn id="21"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descr="C:\Users\Doan\Desktop\ảnh dạy\24257422_1990262457913193_21987586_n.jpg">
            <a:extLst>
              <a:ext uri="{FF2B5EF4-FFF2-40B4-BE49-F238E27FC236}">
                <a16:creationId xmlns:a16="http://schemas.microsoft.com/office/drawing/2014/main" id="{5C1273E2-2892-4728-9138-35312AC7A9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0383D06-5AF9-4C8B-B009-A6EE7FADA0BE}"/>
              </a:ext>
            </a:extLst>
          </p:cNvPr>
          <p:cNvSpPr txBox="1"/>
          <p:nvPr/>
        </p:nvSpPr>
        <p:spPr>
          <a:xfrm>
            <a:off x="3371850" y="971550"/>
            <a:ext cx="2400300" cy="854080"/>
          </a:xfrm>
          <a:prstGeom prst="rect">
            <a:avLst/>
          </a:prstGeom>
          <a:noFill/>
        </p:spPr>
        <p:txBody>
          <a:bodyPr>
            <a:spAutoFit/>
          </a:bodyPr>
          <a:lstStyle/>
          <a:p>
            <a:pPr>
              <a:defRPr/>
            </a:pPr>
            <a:r>
              <a:rPr lang="en-US" sz="3600" b="1" cap="all" dirty="0" err="1">
                <a:ln w="9000" cmpd="sng">
                  <a:solidFill>
                    <a:schemeClr val="accent4">
                      <a:shade val="50000"/>
                      <a:satMod val="120000"/>
                    </a:schemeClr>
                  </a:solidFill>
                  <a:prstDash val="solid"/>
                </a:ln>
                <a:solidFill>
                  <a:srgbClr val="FFFF00"/>
                </a:solidFill>
                <a:effectLst>
                  <a:reflection blurRad="12700" stA="28000" endPos="45000" dist="1000" dir="5400000" sy="-100000" algn="bl" rotWithShape="0"/>
                </a:effectLst>
                <a:latin typeface="Times New Roman" pitchFamily="18" charset="0"/>
                <a:cs typeface="Times New Roman" pitchFamily="18" charset="0"/>
              </a:rPr>
              <a:t>Ghi</a:t>
            </a:r>
            <a:r>
              <a:rPr lang="en-US" sz="3600" b="1" cap="all" dirty="0">
                <a:ln w="9000" cmpd="sng">
                  <a:solidFill>
                    <a:schemeClr val="accent4">
                      <a:shade val="50000"/>
                      <a:satMod val="120000"/>
                    </a:schemeClr>
                  </a:solidFill>
                  <a:prstDash val="solid"/>
                </a:ln>
                <a:solidFill>
                  <a:srgbClr val="FFFF00"/>
                </a:solidFill>
                <a:effectLst>
                  <a:reflection blurRad="12700" stA="28000" endPos="45000" dist="1000" dir="5400000" sy="-100000" algn="bl" rotWithShape="0"/>
                </a:effectLst>
                <a:latin typeface="Times New Roman" pitchFamily="18" charset="0"/>
                <a:cs typeface="Times New Roman" pitchFamily="18" charset="0"/>
              </a:rPr>
              <a:t> </a:t>
            </a:r>
            <a:r>
              <a:rPr lang="en-US" sz="3600" b="1" cap="all" dirty="0" err="1">
                <a:ln w="9000" cmpd="sng">
                  <a:solidFill>
                    <a:schemeClr val="accent4">
                      <a:shade val="50000"/>
                      <a:satMod val="120000"/>
                    </a:schemeClr>
                  </a:solidFill>
                  <a:prstDash val="solid"/>
                </a:ln>
                <a:solidFill>
                  <a:srgbClr val="FFFF00"/>
                </a:solidFill>
                <a:effectLst>
                  <a:reflection blurRad="12700" stA="28000" endPos="45000" dist="1000" dir="5400000" sy="-100000" algn="bl" rotWithShape="0"/>
                </a:effectLst>
                <a:latin typeface="Times New Roman" pitchFamily="18" charset="0"/>
                <a:cs typeface="Times New Roman" pitchFamily="18" charset="0"/>
              </a:rPr>
              <a:t>nhớ</a:t>
            </a:r>
            <a:endParaRPr lang="en-US" sz="3600" b="1" cap="all" dirty="0">
              <a:ln w="9000" cmpd="sng">
                <a:solidFill>
                  <a:schemeClr val="accent4">
                    <a:shade val="50000"/>
                    <a:satMod val="120000"/>
                  </a:schemeClr>
                </a:solidFill>
                <a:prstDash val="solid"/>
              </a:ln>
              <a:solidFill>
                <a:srgbClr val="FFFF00"/>
              </a:solidFill>
              <a:effectLst>
                <a:reflection blurRad="12700" stA="28000" endPos="45000" dist="1000" dir="5400000" sy="-100000" algn="bl" rotWithShape="0"/>
              </a:effectLst>
              <a:latin typeface="Times New Roman" pitchFamily="18" charset="0"/>
              <a:cs typeface="Times New Roman" pitchFamily="18" charset="0"/>
            </a:endParaRPr>
          </a:p>
          <a:p>
            <a:pPr>
              <a:defRPr/>
            </a:pPr>
            <a:endParaRPr lang="en-US" sz="1350" dirty="0">
              <a:cs typeface="Arial" charset="0"/>
            </a:endParaRPr>
          </a:p>
        </p:txBody>
      </p:sp>
      <p:sp>
        <p:nvSpPr>
          <p:cNvPr id="14340" name="TextBox 7">
            <a:extLst>
              <a:ext uri="{FF2B5EF4-FFF2-40B4-BE49-F238E27FC236}">
                <a16:creationId xmlns:a16="http://schemas.microsoft.com/office/drawing/2014/main" id="{65E17FD4-C018-419F-82C1-CCB707971D86}"/>
              </a:ext>
            </a:extLst>
          </p:cNvPr>
          <p:cNvSpPr txBox="1">
            <a:spLocks noChangeArrowheads="1"/>
          </p:cNvSpPr>
          <p:nvPr/>
        </p:nvSpPr>
        <p:spPr bwMode="auto">
          <a:xfrm>
            <a:off x="2228850" y="1257300"/>
            <a:ext cx="5029200" cy="2793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a:p>
            <a:pPr eaLnBrk="1" hangingPunct="1"/>
            <a:r>
              <a:rPr lang="en-US" altLang="en-US">
                <a:solidFill>
                  <a:srgbClr val="FFFF00"/>
                </a:solidFill>
              </a:rPr>
              <a:t>* Chữ trang trí được tạo dáng dựa trên đặc điểm của  chữ cơ bản(Chữ nét đều, chữ nét thanh nét đậm)</a:t>
            </a:r>
          </a:p>
          <a:p>
            <a:pPr eaLnBrk="1" hangingPunct="1"/>
            <a:r>
              <a:rPr lang="en-US" altLang="en-US">
                <a:solidFill>
                  <a:srgbClr val="FFFF00"/>
                </a:solidFill>
              </a:rPr>
              <a:t>* Có nhiều cách để trang trí chữ, chữ trang trí được dùng để thể hiện sự vui vẻ, ngộ nghĩnh... Gây ấn tượng phù hợp với yêu cầu nội dung trang trí</a:t>
            </a:r>
          </a:p>
          <a:p>
            <a:pPr eaLnBrk="1" hangingPunct="1"/>
            <a:r>
              <a:rPr lang="en-US" altLang="en-US">
                <a:solidFill>
                  <a:srgbClr val="FFFF00"/>
                </a:solidFill>
              </a:rPr>
              <a:t>* Chữ trang trí dùng để trang trí đầu báo,tạp chí, truyện, sách học....</a:t>
            </a:r>
          </a:p>
          <a:p>
            <a:pPr eaLnBrk="1" hangingPunct="1"/>
            <a:endParaRPr lang="en-US" altLang="en-US" sz="135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4340">
                                            <p:txEl>
                                              <p:pRg st="1" end="1"/>
                                            </p:txEl>
                                          </p:spTgt>
                                        </p:tgtEl>
                                        <p:attrNameLst>
                                          <p:attrName>style.visibility</p:attrName>
                                        </p:attrNameLst>
                                      </p:cBhvr>
                                      <p:to>
                                        <p:strVal val="visible"/>
                                      </p:to>
                                    </p:set>
                                    <p:anim calcmode="lin" valueType="num">
                                      <p:cBhvr>
                                        <p:cTn id="7" dur="500" fill="hold"/>
                                        <p:tgtEl>
                                          <p:spTgt spid="14340">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14340">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14340">
                                            <p:txEl>
                                              <p:pRg st="1" end="1"/>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14340">
                                            <p:txEl>
                                              <p:pRg st="2" end="2"/>
                                            </p:txEl>
                                          </p:spTgt>
                                        </p:tgtEl>
                                        <p:attrNameLst>
                                          <p:attrName>style.visibility</p:attrName>
                                        </p:attrNameLst>
                                      </p:cBhvr>
                                      <p:to>
                                        <p:strVal val="visible"/>
                                      </p:to>
                                    </p:set>
                                    <p:anim calcmode="lin" valueType="num">
                                      <p:cBhvr>
                                        <p:cTn id="12" dur="500" fill="hold"/>
                                        <p:tgtEl>
                                          <p:spTgt spid="14340">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14340">
                                            <p:txEl>
                                              <p:pRg st="2" end="2"/>
                                            </p:txEl>
                                          </p:spTgt>
                                        </p:tgtEl>
                                        <p:attrNameLst>
                                          <p:attrName>ppt_h</p:attrName>
                                        </p:attrNameLst>
                                      </p:cBhvr>
                                      <p:tavLst>
                                        <p:tav tm="0">
                                          <p:val>
                                            <p:fltVal val="0"/>
                                          </p:val>
                                        </p:tav>
                                        <p:tav tm="100000">
                                          <p:val>
                                            <p:strVal val="#ppt_h"/>
                                          </p:val>
                                        </p:tav>
                                      </p:tavLst>
                                    </p:anim>
                                    <p:animEffect transition="in" filter="fade">
                                      <p:cBhvr>
                                        <p:cTn id="14" dur="500"/>
                                        <p:tgtEl>
                                          <p:spTgt spid="14340">
                                            <p:txEl>
                                              <p:pRg st="2" end="2"/>
                                            </p:txEl>
                                          </p:spTgt>
                                        </p:tgtEl>
                                      </p:cBhvr>
                                    </p:animEffect>
                                  </p:childTnLst>
                                </p:cTn>
                              </p:par>
                              <p:par>
                                <p:cTn id="15" presetID="53" presetClass="entr" presetSubtype="0" fill="hold" nodeType="withEffect">
                                  <p:stCondLst>
                                    <p:cond delay="0"/>
                                  </p:stCondLst>
                                  <p:childTnLst>
                                    <p:set>
                                      <p:cBhvr>
                                        <p:cTn id="16" dur="1" fill="hold">
                                          <p:stCondLst>
                                            <p:cond delay="0"/>
                                          </p:stCondLst>
                                        </p:cTn>
                                        <p:tgtEl>
                                          <p:spTgt spid="14340">
                                            <p:txEl>
                                              <p:pRg st="3" end="3"/>
                                            </p:txEl>
                                          </p:spTgt>
                                        </p:tgtEl>
                                        <p:attrNameLst>
                                          <p:attrName>style.visibility</p:attrName>
                                        </p:attrNameLst>
                                      </p:cBhvr>
                                      <p:to>
                                        <p:strVal val="visible"/>
                                      </p:to>
                                    </p:set>
                                    <p:anim calcmode="lin" valueType="num">
                                      <p:cBhvr>
                                        <p:cTn id="17" dur="500" fill="hold"/>
                                        <p:tgtEl>
                                          <p:spTgt spid="14340">
                                            <p:txEl>
                                              <p:pRg st="3" end="3"/>
                                            </p:txEl>
                                          </p:spTgt>
                                        </p:tgtEl>
                                        <p:attrNameLst>
                                          <p:attrName>ppt_w</p:attrName>
                                        </p:attrNameLst>
                                      </p:cBhvr>
                                      <p:tavLst>
                                        <p:tav tm="0">
                                          <p:val>
                                            <p:fltVal val="0"/>
                                          </p:val>
                                        </p:tav>
                                        <p:tav tm="100000">
                                          <p:val>
                                            <p:strVal val="#ppt_w"/>
                                          </p:val>
                                        </p:tav>
                                      </p:tavLst>
                                    </p:anim>
                                    <p:anim calcmode="lin" valueType="num">
                                      <p:cBhvr>
                                        <p:cTn id="18" dur="500" fill="hold"/>
                                        <p:tgtEl>
                                          <p:spTgt spid="14340">
                                            <p:txEl>
                                              <p:pRg st="3" end="3"/>
                                            </p:txEl>
                                          </p:spTgt>
                                        </p:tgtEl>
                                        <p:attrNameLst>
                                          <p:attrName>ppt_h</p:attrName>
                                        </p:attrNameLst>
                                      </p:cBhvr>
                                      <p:tavLst>
                                        <p:tav tm="0">
                                          <p:val>
                                            <p:fltVal val="0"/>
                                          </p:val>
                                        </p:tav>
                                        <p:tav tm="100000">
                                          <p:val>
                                            <p:strVal val="#ppt_h"/>
                                          </p:val>
                                        </p:tav>
                                      </p:tavLst>
                                    </p:anim>
                                    <p:animEffect transition="in" filter="fade">
                                      <p:cBhvr>
                                        <p:cTn id="19" dur="500"/>
                                        <p:tgtEl>
                                          <p:spTgt spid="1434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197" y="-7899"/>
            <a:ext cx="9180394" cy="5143500"/>
          </a:xfrm>
        </p:spPr>
      </p:pic>
      <p:sp>
        <p:nvSpPr>
          <p:cNvPr id="6" name="TextBox 5"/>
          <p:cNvSpPr txBox="1"/>
          <p:nvPr/>
        </p:nvSpPr>
        <p:spPr>
          <a:xfrm>
            <a:off x="-76196" y="209551"/>
            <a:ext cx="9143998" cy="707886"/>
          </a:xfrm>
          <a:prstGeom prst="rect">
            <a:avLst/>
          </a:prstGeom>
          <a:noFill/>
        </p:spPr>
        <p:txBody>
          <a:bodyPr wrap="square" rtlCol="0">
            <a:spAutoFit/>
          </a:bodyPr>
          <a:lstStyle/>
          <a:p>
            <a:pPr algn="ctr"/>
            <a:endParaRPr lang="en-US" sz="4000" b="1" i="1" dirty="0">
              <a:solidFill>
                <a:srgbClr val="FF0000"/>
              </a:solidFill>
              <a:latin typeface="Times New Roman" pitchFamily="18" charset="0"/>
              <a:cs typeface="Times New Roman" pitchFamily="18" charset="0"/>
            </a:endParaRPr>
          </a:p>
        </p:txBody>
      </p:sp>
      <p:pic>
        <p:nvPicPr>
          <p:cNvPr id="9" name="image40.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399" y="107477"/>
            <a:ext cx="3087029" cy="21381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image42.jpeg"/>
          <p:cNvPicPr>
            <a:picLocks noChangeAspect="1" noChangeArrowheads="1"/>
          </p:cNvPicPr>
          <p:nvPr/>
        </p:nvPicPr>
        <p:blipFill rotWithShape="1">
          <a:blip r:embed="rId4">
            <a:extLst>
              <a:ext uri="{28A0092B-C50C-407E-A947-70E740481C1C}">
                <a14:useLocalDpi xmlns:a14="http://schemas.microsoft.com/office/drawing/2010/main" val="0"/>
              </a:ext>
            </a:extLst>
          </a:blip>
          <a:srcRect l="5123"/>
          <a:stretch/>
        </p:blipFill>
        <p:spPr bwMode="auto">
          <a:xfrm>
            <a:off x="126751" y="2038350"/>
            <a:ext cx="5493850" cy="12555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image44.jpe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399" y="2455150"/>
            <a:ext cx="3048000" cy="24787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image43.jpe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47800" y="3486150"/>
            <a:ext cx="2514600" cy="12555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274509" y="229909"/>
            <a:ext cx="5410200" cy="1908215"/>
          </a:xfrm>
          <a:prstGeom prst="rect">
            <a:avLst/>
          </a:prstGeom>
          <a:noFill/>
        </p:spPr>
        <p:txBody>
          <a:bodyPr wrap="square" rtlCol="0">
            <a:spAutoFit/>
          </a:bodyPr>
          <a:lstStyle/>
          <a:p>
            <a:pPr>
              <a:defRPr/>
            </a:pP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Em</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ấn</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tượng</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với</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mẫu</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chữ</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nào</a:t>
            </a:r>
            <a:r>
              <a:rPr lang="en-US" sz="2000" b="1" dirty="0">
                <a:solidFill>
                  <a:srgbClr val="FF0000"/>
                </a:solidFill>
                <a:effectLst>
                  <a:outerShdw blurRad="38100" dist="38100" dir="2700000" algn="tl">
                    <a:srgbClr val="000000">
                      <a:alpha val="43137"/>
                    </a:srgbClr>
                  </a:outerShdw>
                </a:effectLst>
                <a:cs typeface="Times New Roman" pitchFamily="18" charset="0"/>
              </a:rPr>
              <a:t>?</a:t>
            </a:r>
            <a:endParaRPr lang="en-US" sz="2000" b="1" dirty="0">
              <a:solidFill>
                <a:srgbClr val="FF0000"/>
              </a:solidFill>
              <a:effectLst>
                <a:outerShdw blurRad="38100" dist="38100" dir="2700000" algn="tl">
                  <a:srgbClr val="000000">
                    <a:alpha val="43137"/>
                  </a:srgbClr>
                </a:outerShdw>
              </a:effectLst>
              <a:cs typeface="Arial" charset="0"/>
            </a:endParaRPr>
          </a:p>
          <a:p>
            <a:pPr>
              <a:defRPr/>
            </a:pP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Chữ</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đó</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có</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các</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nét</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đều</a:t>
            </a:r>
            <a:r>
              <a:rPr lang="en-US" sz="2000" b="1" dirty="0">
                <a:solidFill>
                  <a:srgbClr val="FF0000"/>
                </a:solidFill>
                <a:effectLst>
                  <a:outerShdw blurRad="38100" dist="38100" dir="2700000" algn="tl">
                    <a:srgbClr val="000000">
                      <a:alpha val="43137"/>
                    </a:srgbClr>
                  </a:outerShdw>
                </a:effectLst>
                <a:cs typeface="Times New Roman" pitchFamily="18" charset="0"/>
              </a:rPr>
              <a:t> hay </a:t>
            </a:r>
            <a:r>
              <a:rPr lang="en-US" sz="2000" b="1" dirty="0" err="1">
                <a:solidFill>
                  <a:srgbClr val="FF0000"/>
                </a:solidFill>
                <a:effectLst>
                  <a:outerShdw blurRad="38100" dist="38100" dir="2700000" algn="tl">
                    <a:srgbClr val="000000">
                      <a:alpha val="43137"/>
                    </a:srgbClr>
                  </a:outerShdw>
                </a:effectLst>
                <a:cs typeface="Times New Roman" pitchFamily="18" charset="0"/>
              </a:rPr>
              <a:t>nét</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thanh</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nét</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đậm</a:t>
            </a:r>
            <a:r>
              <a:rPr lang="en-US" sz="2000" b="1" dirty="0">
                <a:solidFill>
                  <a:srgbClr val="FF0000"/>
                </a:solidFill>
                <a:effectLst>
                  <a:outerShdw blurRad="38100" dist="38100" dir="2700000" algn="tl">
                    <a:srgbClr val="000000">
                      <a:alpha val="43137"/>
                    </a:srgbClr>
                  </a:outerShdw>
                </a:effectLst>
                <a:cs typeface="Times New Roman" pitchFamily="18" charset="0"/>
              </a:rPr>
              <a:t>?</a:t>
            </a:r>
            <a:endParaRPr lang="en-US" sz="2000" b="1" dirty="0">
              <a:solidFill>
                <a:srgbClr val="FF0000"/>
              </a:solidFill>
              <a:effectLst>
                <a:outerShdw blurRad="38100" dist="38100" dir="2700000" algn="tl">
                  <a:srgbClr val="000000">
                    <a:alpha val="43137"/>
                  </a:srgbClr>
                </a:outerShdw>
              </a:effectLst>
              <a:cs typeface="Arial" charset="0"/>
            </a:endParaRPr>
          </a:p>
          <a:p>
            <a:pPr>
              <a:defRPr/>
            </a:pPr>
            <a:r>
              <a:rPr lang="en-US" sz="2000" b="1">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Những</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màu</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nào</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được</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sử</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dụng</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để</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trang</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trí</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chữ</a:t>
            </a:r>
            <a:r>
              <a:rPr lang="en-US" sz="2000" b="1" dirty="0">
                <a:solidFill>
                  <a:srgbClr val="FF0000"/>
                </a:solidFill>
                <a:effectLst>
                  <a:outerShdw blurRad="38100" dist="38100" dir="2700000" algn="tl">
                    <a:srgbClr val="000000">
                      <a:alpha val="43137"/>
                    </a:srgbClr>
                  </a:outerShdw>
                </a:effectLst>
                <a:cs typeface="Times New Roman" pitchFamily="18" charset="0"/>
              </a:rPr>
              <a:t>?</a:t>
            </a:r>
          </a:p>
          <a:p>
            <a:pPr>
              <a:defRPr/>
            </a:pP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Màu</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nào</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được</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pha</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từ</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hai</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màu</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cơ</a:t>
            </a:r>
            <a:r>
              <a:rPr lang="en-US" sz="2000" b="1" dirty="0">
                <a:solidFill>
                  <a:srgbClr val="FF0000"/>
                </a:solidFill>
                <a:effectLst>
                  <a:outerShdw blurRad="38100" dist="38100" dir="2700000" algn="tl">
                    <a:srgbClr val="000000">
                      <a:alpha val="43137"/>
                    </a:srgbClr>
                  </a:outerShdw>
                </a:effectLst>
                <a:cs typeface="Times New Roman" pitchFamily="18" charset="0"/>
              </a:rPr>
              <a:t> </a:t>
            </a:r>
            <a:r>
              <a:rPr lang="en-US" sz="2000" b="1" dirty="0" err="1">
                <a:solidFill>
                  <a:srgbClr val="FF0000"/>
                </a:solidFill>
                <a:effectLst>
                  <a:outerShdw blurRad="38100" dist="38100" dir="2700000" algn="tl">
                    <a:srgbClr val="000000">
                      <a:alpha val="43137"/>
                    </a:srgbClr>
                  </a:outerShdw>
                </a:effectLst>
                <a:cs typeface="Times New Roman" pitchFamily="18" charset="0"/>
              </a:rPr>
              <a:t>bản</a:t>
            </a:r>
            <a:r>
              <a:rPr lang="en-US" sz="2000" b="1" dirty="0">
                <a:solidFill>
                  <a:srgbClr val="FF0000"/>
                </a:solidFill>
                <a:effectLst>
                  <a:outerShdw blurRad="38100" dist="38100" dir="2700000" algn="tl">
                    <a:srgbClr val="000000">
                      <a:alpha val="43137"/>
                    </a:srgbClr>
                  </a:outerShdw>
                </a:effectLst>
                <a:cs typeface="Times New Roman" pitchFamily="18" charset="0"/>
              </a:rPr>
              <a:t>?</a:t>
            </a:r>
          </a:p>
          <a:p>
            <a:pPr>
              <a:defRPr/>
            </a:pPr>
            <a:endParaRPr lang="en-US" dirty="0">
              <a:cs typeface="Arial" charset="0"/>
            </a:endParaRPr>
          </a:p>
        </p:txBody>
      </p:sp>
    </p:spTree>
    <p:extLst>
      <p:ext uri="{BB962C8B-B14F-4D97-AF65-F5344CB8AC3E}">
        <p14:creationId xmlns:p14="http://schemas.microsoft.com/office/powerpoint/2010/main" val="127387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16" presetClass="entr" presetSubtype="21"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par>
                                <p:cTn id="14" presetID="16" presetClass="entr" presetSubtype="2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par>
                                <p:cTn id="17" presetID="16" presetClass="entr" presetSubtype="2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0782"/>
            <a:ext cx="9372601" cy="5143500"/>
          </a:xfrm>
          <a:prstGeom prst="rect">
            <a:avLst/>
          </a:prstGeom>
        </p:spPr>
      </p:pic>
      <p:sp>
        <p:nvSpPr>
          <p:cNvPr id="8" name="TextBox 7"/>
          <p:cNvSpPr txBox="1"/>
          <p:nvPr/>
        </p:nvSpPr>
        <p:spPr>
          <a:xfrm>
            <a:off x="1143000" y="361950"/>
            <a:ext cx="6172200" cy="461665"/>
          </a:xfrm>
          <a:prstGeom prst="rect">
            <a:avLst/>
          </a:prstGeom>
          <a:noFill/>
        </p:spPr>
        <p:txBody>
          <a:bodyPr wrap="square" rtlCol="0">
            <a:spAutoFit/>
          </a:bodyPr>
          <a:lstStyle/>
          <a:p>
            <a:pPr algn="ctr">
              <a:spcBef>
                <a:spcPct val="50000"/>
              </a:spcBef>
            </a:pPr>
            <a:r>
              <a:rPr lang="en-US" altLang="en-US" sz="2400" b="1" dirty="0">
                <a:solidFill>
                  <a:srgbClr val="FF0000"/>
                </a:solidFill>
                <a:latin typeface="Times New Roman" panose="02020603050405020304" pitchFamily="18" charset="0"/>
              </a:rPr>
              <a:t>2: KIẾN TẠO KIẾN THỨC- KỸ NĂNG</a:t>
            </a:r>
          </a:p>
        </p:txBody>
      </p:sp>
      <p:sp>
        <p:nvSpPr>
          <p:cNvPr id="9" name="TextBox 8"/>
          <p:cNvSpPr txBox="1"/>
          <p:nvPr/>
        </p:nvSpPr>
        <p:spPr>
          <a:xfrm>
            <a:off x="304800" y="1047750"/>
            <a:ext cx="4876800" cy="2677656"/>
          </a:xfrm>
          <a:prstGeom prst="rect">
            <a:avLst/>
          </a:prstGeom>
          <a:noFill/>
        </p:spPr>
        <p:txBody>
          <a:bodyPr wrap="square" rtlCol="0">
            <a:spAutoFit/>
          </a:bodyPr>
          <a:lstStyle/>
          <a:p>
            <a:pPr>
              <a:defRPr/>
            </a:pPr>
            <a:r>
              <a:rPr lang="en-US" sz="2400" dirty="0"/>
              <a:t>+ </a:t>
            </a:r>
            <a:r>
              <a:rPr lang="en-US" sz="2400" dirty="0" err="1"/>
              <a:t>Tên</a:t>
            </a:r>
            <a:r>
              <a:rPr lang="en-US" sz="2400" dirty="0"/>
              <a:t> </a:t>
            </a:r>
            <a:r>
              <a:rPr lang="en-US" sz="2400" dirty="0" err="1"/>
              <a:t>các</a:t>
            </a:r>
            <a:r>
              <a:rPr lang="en-US" sz="2400" dirty="0"/>
              <a:t> </a:t>
            </a:r>
            <a:r>
              <a:rPr lang="en-US" sz="2400" dirty="0" err="1"/>
              <a:t>màu</a:t>
            </a:r>
            <a:r>
              <a:rPr lang="en-US" sz="2400" dirty="0"/>
              <a:t> </a:t>
            </a:r>
            <a:r>
              <a:rPr lang="en-US" sz="2400" dirty="0" err="1"/>
              <a:t>cơ</a:t>
            </a:r>
            <a:r>
              <a:rPr lang="en-US" sz="2400" dirty="0"/>
              <a:t> </a:t>
            </a:r>
            <a:r>
              <a:rPr lang="en-US" sz="2400" dirty="0" err="1"/>
              <a:t>bản</a:t>
            </a:r>
            <a:r>
              <a:rPr lang="en-US" sz="2400" dirty="0"/>
              <a:t> </a:t>
            </a:r>
            <a:r>
              <a:rPr lang="en-US" sz="2400" dirty="0" err="1"/>
              <a:t>đã</a:t>
            </a:r>
            <a:r>
              <a:rPr lang="en-US" sz="2400" dirty="0"/>
              <a:t> </a:t>
            </a:r>
            <a:r>
              <a:rPr lang="en-US" sz="2400" dirty="0" err="1"/>
              <a:t>học</a:t>
            </a:r>
            <a:r>
              <a:rPr lang="en-US" sz="2400" dirty="0"/>
              <a:t> </a:t>
            </a:r>
            <a:r>
              <a:rPr lang="en-US" sz="2400" dirty="0" err="1"/>
              <a:t>là</a:t>
            </a:r>
            <a:r>
              <a:rPr lang="en-US" sz="2400" dirty="0"/>
              <a:t> </a:t>
            </a:r>
            <a:r>
              <a:rPr lang="en-US" sz="2400" dirty="0" err="1"/>
              <a:t>gì</a:t>
            </a:r>
            <a:r>
              <a:rPr lang="en-US" sz="2400" dirty="0"/>
              <a:t>?</a:t>
            </a:r>
          </a:p>
          <a:p>
            <a:pPr>
              <a:defRPr/>
            </a:pPr>
            <a:r>
              <a:rPr lang="en-US" sz="2400" dirty="0"/>
              <a:t>+ </a:t>
            </a:r>
            <a:r>
              <a:rPr lang="en-US" sz="2400" dirty="0" err="1"/>
              <a:t>Màu</a:t>
            </a:r>
            <a:r>
              <a:rPr lang="en-US" sz="2400" dirty="0"/>
              <a:t> </a:t>
            </a:r>
            <a:r>
              <a:rPr lang="en-US" sz="2400" dirty="0" err="1"/>
              <a:t>đỏ</a:t>
            </a:r>
            <a:r>
              <a:rPr lang="en-US" sz="2400" dirty="0"/>
              <a:t> </a:t>
            </a:r>
            <a:r>
              <a:rPr lang="en-US" sz="2400" dirty="0" err="1"/>
              <a:t>pha</a:t>
            </a:r>
            <a:r>
              <a:rPr lang="en-US" sz="2400" dirty="0"/>
              <a:t> </a:t>
            </a:r>
            <a:r>
              <a:rPr lang="en-US" sz="2400" dirty="0" err="1"/>
              <a:t>trộn</a:t>
            </a:r>
            <a:r>
              <a:rPr lang="en-US" sz="2400" dirty="0"/>
              <a:t> </a:t>
            </a:r>
            <a:r>
              <a:rPr lang="en-US" sz="2400" dirty="0" err="1"/>
              <a:t>với</a:t>
            </a:r>
            <a:r>
              <a:rPr lang="en-US" sz="2400" dirty="0"/>
              <a:t> </a:t>
            </a:r>
            <a:r>
              <a:rPr lang="en-US" sz="2400" dirty="0" err="1"/>
              <a:t>màu</a:t>
            </a:r>
            <a:r>
              <a:rPr lang="en-US" sz="2400" dirty="0"/>
              <a:t> lam </a:t>
            </a:r>
            <a:r>
              <a:rPr lang="en-US" sz="2400" dirty="0" err="1"/>
              <a:t>sẽ</a:t>
            </a:r>
            <a:r>
              <a:rPr lang="en-US" sz="2400" dirty="0"/>
              <a:t> </a:t>
            </a:r>
            <a:r>
              <a:rPr lang="en-US" sz="2400" dirty="0" err="1"/>
              <a:t>tạo</a:t>
            </a:r>
            <a:r>
              <a:rPr lang="en-US" sz="2400" dirty="0"/>
              <a:t> </a:t>
            </a:r>
            <a:r>
              <a:rPr lang="en-US" sz="2400" dirty="0" err="1"/>
              <a:t>được</a:t>
            </a:r>
            <a:r>
              <a:rPr lang="en-US" sz="2400" dirty="0"/>
              <a:t> </a:t>
            </a:r>
            <a:r>
              <a:rPr lang="en-US" sz="2400" dirty="0" err="1"/>
              <a:t>màu</a:t>
            </a:r>
            <a:r>
              <a:rPr lang="en-US" sz="2400" dirty="0"/>
              <a:t> </a:t>
            </a:r>
            <a:r>
              <a:rPr lang="en-US" sz="2400" dirty="0" err="1"/>
              <a:t>gì</a:t>
            </a:r>
            <a:r>
              <a:rPr lang="en-US" sz="2400" dirty="0"/>
              <a:t>?</a:t>
            </a:r>
          </a:p>
          <a:p>
            <a:pPr>
              <a:defRPr/>
            </a:pPr>
            <a:r>
              <a:rPr lang="en-US" sz="2400" dirty="0"/>
              <a:t>+ </a:t>
            </a:r>
            <a:r>
              <a:rPr lang="en-US" sz="2400" dirty="0" err="1"/>
              <a:t>Màu</a:t>
            </a:r>
            <a:r>
              <a:rPr lang="en-US" sz="2400" dirty="0"/>
              <a:t> </a:t>
            </a:r>
            <a:r>
              <a:rPr lang="en-US" sz="2400" dirty="0" err="1"/>
              <a:t>đỏ</a:t>
            </a:r>
            <a:r>
              <a:rPr lang="en-US" sz="2400" dirty="0"/>
              <a:t> </a:t>
            </a:r>
            <a:r>
              <a:rPr lang="en-US" sz="2400" dirty="0" err="1"/>
              <a:t>pha</a:t>
            </a:r>
            <a:r>
              <a:rPr lang="en-US" sz="2400" dirty="0"/>
              <a:t> </a:t>
            </a:r>
            <a:r>
              <a:rPr lang="en-US" sz="2400" dirty="0" err="1"/>
              <a:t>trộn</a:t>
            </a:r>
            <a:r>
              <a:rPr lang="en-US" sz="2400" dirty="0"/>
              <a:t> </a:t>
            </a:r>
            <a:r>
              <a:rPr lang="en-US" sz="2400" dirty="0" err="1"/>
              <a:t>với</a:t>
            </a:r>
            <a:r>
              <a:rPr lang="en-US" sz="2400" dirty="0"/>
              <a:t> </a:t>
            </a:r>
            <a:r>
              <a:rPr lang="en-US" sz="2400" dirty="0" err="1"/>
              <a:t>màu</a:t>
            </a:r>
            <a:r>
              <a:rPr lang="en-US" sz="2400" dirty="0"/>
              <a:t> </a:t>
            </a:r>
            <a:r>
              <a:rPr lang="en-US" sz="2400" dirty="0" err="1"/>
              <a:t>vàng</a:t>
            </a:r>
            <a:r>
              <a:rPr lang="en-US" sz="2400" dirty="0"/>
              <a:t> </a:t>
            </a:r>
            <a:r>
              <a:rPr lang="en-US" sz="2400" dirty="0" err="1"/>
              <a:t>sẽ</a:t>
            </a:r>
            <a:r>
              <a:rPr lang="en-US" sz="2400" dirty="0"/>
              <a:t> </a:t>
            </a:r>
            <a:r>
              <a:rPr lang="en-US" sz="2400" dirty="0" err="1"/>
              <a:t>tạo</a:t>
            </a:r>
            <a:r>
              <a:rPr lang="en-US" sz="2400" dirty="0"/>
              <a:t> </a:t>
            </a:r>
            <a:r>
              <a:rPr lang="en-US" sz="2400" dirty="0" err="1"/>
              <a:t>được</a:t>
            </a:r>
            <a:r>
              <a:rPr lang="en-US" sz="2400" dirty="0"/>
              <a:t> </a:t>
            </a:r>
            <a:r>
              <a:rPr lang="en-US" sz="2400" dirty="0" err="1"/>
              <a:t>màu</a:t>
            </a:r>
            <a:r>
              <a:rPr lang="en-US" sz="2400" dirty="0"/>
              <a:t> </a:t>
            </a:r>
            <a:r>
              <a:rPr lang="en-US" sz="2400" dirty="0" err="1"/>
              <a:t>gì</a:t>
            </a:r>
            <a:r>
              <a:rPr lang="en-US" sz="2400" dirty="0"/>
              <a:t>?</a:t>
            </a:r>
          </a:p>
          <a:p>
            <a:pPr>
              <a:defRPr/>
            </a:pPr>
            <a:r>
              <a:rPr lang="en-US" sz="2400" dirty="0"/>
              <a:t>+ </a:t>
            </a:r>
            <a:r>
              <a:rPr lang="en-US" sz="2400" dirty="0" err="1"/>
              <a:t>Màu</a:t>
            </a:r>
            <a:r>
              <a:rPr lang="en-US" sz="2400" dirty="0"/>
              <a:t> </a:t>
            </a:r>
            <a:r>
              <a:rPr lang="en-US" sz="2400" dirty="0" err="1"/>
              <a:t>vàng</a:t>
            </a:r>
            <a:r>
              <a:rPr lang="en-US" sz="2400" dirty="0"/>
              <a:t> </a:t>
            </a:r>
            <a:r>
              <a:rPr lang="en-US" sz="2400" dirty="0" err="1"/>
              <a:t>pha</a:t>
            </a:r>
            <a:r>
              <a:rPr lang="en-US" sz="2400" dirty="0"/>
              <a:t> </a:t>
            </a:r>
            <a:r>
              <a:rPr lang="en-US" sz="2400" dirty="0" err="1"/>
              <a:t>trộn</a:t>
            </a:r>
            <a:r>
              <a:rPr lang="en-US" sz="2400" dirty="0"/>
              <a:t> </a:t>
            </a:r>
            <a:r>
              <a:rPr lang="en-US" sz="2400" dirty="0" err="1"/>
              <a:t>với</a:t>
            </a:r>
            <a:r>
              <a:rPr lang="en-US" sz="2400" dirty="0"/>
              <a:t> </a:t>
            </a:r>
            <a:r>
              <a:rPr lang="en-US" sz="2400" dirty="0" err="1"/>
              <a:t>màu</a:t>
            </a:r>
            <a:r>
              <a:rPr lang="en-US" sz="2400" dirty="0"/>
              <a:t> lam </a:t>
            </a:r>
            <a:r>
              <a:rPr lang="en-US" sz="2400" dirty="0" err="1"/>
              <a:t>sẽ</a:t>
            </a:r>
            <a:r>
              <a:rPr lang="en-US" sz="2400" dirty="0"/>
              <a:t> </a:t>
            </a:r>
            <a:r>
              <a:rPr lang="en-US" sz="2400" dirty="0" err="1"/>
              <a:t>tạo</a:t>
            </a:r>
            <a:r>
              <a:rPr lang="en-US" sz="2400" dirty="0"/>
              <a:t> </a:t>
            </a:r>
            <a:r>
              <a:rPr lang="en-US" sz="2400" dirty="0" err="1"/>
              <a:t>được</a:t>
            </a:r>
            <a:r>
              <a:rPr lang="en-US" sz="2400" dirty="0"/>
              <a:t> </a:t>
            </a:r>
            <a:r>
              <a:rPr lang="en-US" sz="2400" dirty="0" err="1"/>
              <a:t>màu</a:t>
            </a:r>
            <a:r>
              <a:rPr lang="en-US" sz="2400" dirty="0"/>
              <a:t> </a:t>
            </a:r>
            <a:r>
              <a:rPr lang="en-US" sz="2400" dirty="0" err="1"/>
              <a:t>gì</a:t>
            </a:r>
            <a:r>
              <a:rPr lang="en-US" sz="2400" dirty="0"/>
              <a:t>?</a:t>
            </a:r>
          </a:p>
        </p:txBody>
      </p:sp>
      <p:pic>
        <p:nvPicPr>
          <p:cNvPr id="10" name="Picture 8"/>
          <p:cNvPicPr>
            <a:picLocks noChangeAspect="1" noChangeArrowheads="1"/>
          </p:cNvPicPr>
          <p:nvPr/>
        </p:nvPicPr>
        <p:blipFill>
          <a:blip r:embed="rId3">
            <a:clrChange>
              <a:clrFrom>
                <a:srgbClr val="D9D8D6"/>
              </a:clrFrom>
              <a:clrTo>
                <a:srgbClr val="D9D8D6">
                  <a:alpha val="0"/>
                </a:srgbClr>
              </a:clrTo>
            </a:clrChange>
            <a:extLst>
              <a:ext uri="{28A0092B-C50C-407E-A947-70E740481C1C}">
                <a14:useLocalDpi xmlns:a14="http://schemas.microsoft.com/office/drawing/2010/main" val="0"/>
              </a:ext>
            </a:extLst>
          </a:blip>
          <a:srcRect l="52122" t="38461" r="25623" b="19780"/>
          <a:stretch>
            <a:fillRect/>
          </a:stretch>
        </p:blipFill>
        <p:spPr bwMode="auto">
          <a:xfrm>
            <a:off x="5492781" y="1164783"/>
            <a:ext cx="2089119" cy="1996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p:cNvPicPr>
            <a:picLocks noChangeAspect="1" noChangeArrowheads="1"/>
          </p:cNvPicPr>
          <p:nvPr/>
        </p:nvPicPr>
        <p:blipFill>
          <a:blip r:embed="rId4">
            <a:extLst>
              <a:ext uri="{28A0092B-C50C-407E-A947-70E740481C1C}">
                <a14:useLocalDpi xmlns:a14="http://schemas.microsoft.com/office/drawing/2010/main" val="0"/>
              </a:ext>
            </a:extLst>
          </a:blip>
          <a:srcRect l="66293" t="26923" r="16640" b="47499"/>
          <a:stretch>
            <a:fillRect/>
          </a:stretch>
        </p:blipFill>
        <p:spPr bwMode="auto">
          <a:xfrm>
            <a:off x="6172200" y="3333750"/>
            <a:ext cx="2819400" cy="149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4453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3136" t="131" r="24301" b="27501"/>
          <a:stretch/>
        </p:blipFill>
        <p:spPr>
          <a:xfrm>
            <a:off x="28353" y="0"/>
            <a:ext cx="9364716" cy="5143500"/>
          </a:xfrm>
          <a:prstGeom prst="rect">
            <a:avLst/>
          </a:prstGeom>
        </p:spPr>
      </p:pic>
      <p:pic>
        <p:nvPicPr>
          <p:cNvPr id="9" name="图片 37896" descr="1-26"/>
          <p:cNvPicPr>
            <a:picLocks noChangeAspect="1"/>
          </p:cNvPicPr>
          <p:nvPr/>
        </p:nvPicPr>
        <p:blipFill>
          <a:blip r:embed="rId6"/>
          <a:stretch>
            <a:fillRect/>
          </a:stretch>
        </p:blipFill>
        <p:spPr>
          <a:xfrm>
            <a:off x="89343" y="1101996"/>
            <a:ext cx="3551530" cy="2647149"/>
          </a:xfrm>
          <a:prstGeom prst="rect">
            <a:avLst/>
          </a:prstGeom>
          <a:noFill/>
          <a:ln w="9525">
            <a:noFill/>
          </a:ln>
        </p:spPr>
      </p:pic>
      <p:sp>
        <p:nvSpPr>
          <p:cNvPr id="2" name="矩形 1"/>
          <p:cNvSpPr/>
          <p:nvPr/>
        </p:nvSpPr>
        <p:spPr>
          <a:xfrm>
            <a:off x="4572433" y="1203731"/>
            <a:ext cx="3609982" cy="1158244"/>
          </a:xfrm>
          <a:prstGeom prst="rect">
            <a:avLst/>
          </a:prstGeom>
        </p:spPr>
        <p:txBody>
          <a:bodyPr wrap="square" lIns="49762" tIns="24881" rIns="49762" bIns="24881">
            <a:spAutoFit/>
          </a:bodyPr>
          <a:lstStyle/>
          <a:p>
            <a:pPr defTabSz="816575">
              <a:spcBef>
                <a:spcPct val="50000"/>
              </a:spcBef>
            </a:pPr>
            <a:endParaRPr lang="zh-CN" altLang="en-US" dirty="0"/>
          </a:p>
          <a:p>
            <a:pPr defTabSz="816575">
              <a:spcBef>
                <a:spcPct val="50000"/>
              </a:spcBef>
            </a:pPr>
            <a:endParaRPr lang="zh-CN" altLang="en-US" dirty="0"/>
          </a:p>
          <a:p>
            <a:pPr defTabSz="816575">
              <a:spcBef>
                <a:spcPct val="50000"/>
              </a:spcBef>
            </a:pPr>
            <a:endParaRPr lang="zh-CN" altLang="en-US" dirty="0"/>
          </a:p>
        </p:txBody>
      </p:sp>
      <p:pic>
        <p:nvPicPr>
          <p:cNvPr id="10" name="图片 37893" descr="1-28"/>
          <p:cNvPicPr>
            <a:picLocks noChangeAspect="1"/>
          </p:cNvPicPr>
          <p:nvPr/>
        </p:nvPicPr>
        <p:blipFill>
          <a:blip r:embed="rId7"/>
          <a:stretch>
            <a:fillRect/>
          </a:stretch>
        </p:blipFill>
        <p:spPr>
          <a:xfrm>
            <a:off x="-19506" y="2728149"/>
            <a:ext cx="2388739" cy="2150808"/>
          </a:xfrm>
          <a:prstGeom prst="rect">
            <a:avLst/>
          </a:prstGeom>
          <a:noFill/>
          <a:ln w="9525">
            <a:noFill/>
          </a:ln>
        </p:spPr>
      </p:pic>
      <p:pic>
        <p:nvPicPr>
          <p:cNvPr id="11" name="图片 37895" descr="1-27"/>
          <p:cNvPicPr>
            <a:picLocks noChangeAspect="1"/>
          </p:cNvPicPr>
          <p:nvPr/>
        </p:nvPicPr>
        <p:blipFill>
          <a:blip r:embed="rId8"/>
          <a:stretch>
            <a:fillRect/>
          </a:stretch>
        </p:blipFill>
        <p:spPr>
          <a:xfrm>
            <a:off x="215956" y="109315"/>
            <a:ext cx="2242525" cy="1985362"/>
          </a:xfrm>
          <a:prstGeom prst="rect">
            <a:avLst/>
          </a:prstGeom>
          <a:noFill/>
          <a:ln w="9525">
            <a:noFill/>
          </a:ln>
        </p:spPr>
      </p:pic>
      <p:sp>
        <p:nvSpPr>
          <p:cNvPr id="13" name="TextBox 12"/>
          <p:cNvSpPr txBox="1"/>
          <p:nvPr/>
        </p:nvSpPr>
        <p:spPr>
          <a:xfrm>
            <a:off x="4267200" y="4324350"/>
            <a:ext cx="1676400" cy="523220"/>
          </a:xfrm>
          <a:prstGeom prst="rect">
            <a:avLst/>
          </a:prstGeom>
          <a:noFill/>
        </p:spPr>
        <p:txBody>
          <a:bodyPr wrap="square" rtlCol="0">
            <a:spAutoFit/>
          </a:bodyPr>
          <a:lstStyle/>
          <a:p>
            <a:pPr algn="ctr"/>
            <a:r>
              <a:rPr lang="en-US" b="1" dirty="0">
                <a:latin typeface="Times New Roman" pitchFamily="18" charset="0"/>
                <a:cs typeface="Times New Roman" pitchFamily="18" charset="0"/>
              </a:rPr>
              <a:t>HÌNH 1.4</a:t>
            </a:r>
            <a:r>
              <a:rPr lang="en-US" sz="2800" b="1" dirty="0">
                <a:latin typeface="Times New Roman" pitchFamily="18" charset="0"/>
                <a:cs typeface="Times New Roman" pitchFamily="18" charset="0"/>
              </a:rPr>
              <a:t> </a:t>
            </a:r>
          </a:p>
        </p:txBody>
      </p:sp>
      <p:pic>
        <p:nvPicPr>
          <p:cNvPr id="14" name="图片 37894" descr="1-29"/>
          <p:cNvPicPr>
            <a:picLocks noChangeAspect="1"/>
          </p:cNvPicPr>
          <p:nvPr/>
        </p:nvPicPr>
        <p:blipFill rotWithShape="1">
          <a:blip r:embed="rId9"/>
          <a:srcRect l="-8884" t="-143" r="-8884" b="-5432"/>
          <a:stretch/>
        </p:blipFill>
        <p:spPr>
          <a:xfrm>
            <a:off x="2466364" y="-420190"/>
            <a:ext cx="7211036" cy="5677303"/>
          </a:xfrm>
          <a:prstGeom prst="rect">
            <a:avLst/>
          </a:prstGeom>
          <a:noFill/>
          <a:ln w="9525">
            <a:noFill/>
          </a:ln>
        </p:spPr>
      </p:pic>
      <p:sp>
        <p:nvSpPr>
          <p:cNvPr id="4" name="Rectangle 3"/>
          <p:cNvSpPr/>
          <p:nvPr/>
        </p:nvSpPr>
        <p:spPr>
          <a:xfrm>
            <a:off x="3671925" y="2514421"/>
            <a:ext cx="3270447" cy="1200329"/>
          </a:xfrm>
          <a:prstGeom prst="rect">
            <a:avLst/>
          </a:prstGeom>
        </p:spPr>
        <p:txBody>
          <a:bodyPr wrap="none">
            <a:spAutoFit/>
          </a:bodyPr>
          <a:lstStyle/>
          <a:p>
            <a:pPr algn="ctr"/>
            <a:r>
              <a:rPr lang="en-US" sz="3600" b="1" i="1" dirty="0">
                <a:solidFill>
                  <a:srgbClr val="FF0000"/>
                </a:solidFill>
                <a:latin typeface="Times New Roman" pitchFamily="18" charset="0"/>
                <a:cs typeface="Times New Roman" pitchFamily="18" charset="0"/>
              </a:rPr>
              <a:t>Video </a:t>
            </a:r>
            <a:r>
              <a:rPr lang="en-US" sz="3600" b="1" i="1" dirty="0" err="1">
                <a:solidFill>
                  <a:srgbClr val="FF0000"/>
                </a:solidFill>
                <a:latin typeface="Times New Roman" pitchFamily="18" charset="0"/>
                <a:cs typeface="Times New Roman" pitchFamily="18" charset="0"/>
              </a:rPr>
              <a:t>trang</a:t>
            </a:r>
            <a:r>
              <a:rPr lang="en-US" sz="3600" b="1" i="1" dirty="0">
                <a:solidFill>
                  <a:srgbClr val="FF0000"/>
                </a:solidFill>
                <a:latin typeface="Times New Roman" pitchFamily="18" charset="0"/>
                <a:cs typeface="Times New Roman" pitchFamily="18" charset="0"/>
              </a:rPr>
              <a:t> </a:t>
            </a:r>
            <a:r>
              <a:rPr lang="en-US" sz="3600" b="1" i="1" dirty="0" err="1">
                <a:solidFill>
                  <a:srgbClr val="FF0000"/>
                </a:solidFill>
                <a:latin typeface="Times New Roman" pitchFamily="18" charset="0"/>
                <a:cs typeface="Times New Roman" pitchFamily="18" charset="0"/>
              </a:rPr>
              <a:t>trí</a:t>
            </a:r>
            <a:r>
              <a:rPr lang="en-US" sz="3600" b="1" i="1" dirty="0">
                <a:solidFill>
                  <a:srgbClr val="FF0000"/>
                </a:solidFill>
                <a:latin typeface="Times New Roman" pitchFamily="18" charset="0"/>
                <a:cs typeface="Times New Roman" pitchFamily="18" charset="0"/>
              </a:rPr>
              <a:t> </a:t>
            </a:r>
          </a:p>
          <a:p>
            <a:pPr algn="ctr"/>
            <a:r>
              <a:rPr lang="en-US" sz="3600" b="1" i="1" dirty="0" err="1">
                <a:solidFill>
                  <a:srgbClr val="FF0000"/>
                </a:solidFill>
                <a:latin typeface="Times New Roman" pitchFamily="18" charset="0"/>
                <a:cs typeface="Times New Roman" pitchFamily="18" charset="0"/>
              </a:rPr>
              <a:t>chữ</a:t>
            </a:r>
            <a:r>
              <a:rPr lang="en-US" sz="3600" b="1" i="1" dirty="0">
                <a:solidFill>
                  <a:srgbClr val="FF0000"/>
                </a:solidFill>
                <a:latin typeface="Times New Roman" pitchFamily="18" charset="0"/>
                <a:cs typeface="Times New Roman" pitchFamily="18" charset="0"/>
              </a:rPr>
              <a:t> </a:t>
            </a:r>
            <a:r>
              <a:rPr lang="en-US" sz="3600" b="1" i="1" dirty="0" err="1">
                <a:solidFill>
                  <a:srgbClr val="FF0000"/>
                </a:solidFill>
                <a:latin typeface="Times New Roman" pitchFamily="18" charset="0"/>
                <a:cs typeface="Times New Roman" pitchFamily="18" charset="0"/>
              </a:rPr>
              <a:t>theo</a:t>
            </a:r>
            <a:r>
              <a:rPr lang="en-US" sz="3600" b="1" i="1" dirty="0">
                <a:solidFill>
                  <a:srgbClr val="FF0000"/>
                </a:solidFill>
                <a:latin typeface="Times New Roman" pitchFamily="18" charset="0"/>
                <a:cs typeface="Times New Roman" pitchFamily="18" charset="0"/>
              </a:rPr>
              <a:t> ý </a:t>
            </a:r>
            <a:r>
              <a:rPr lang="en-US" sz="3600" b="1" i="1" dirty="0" err="1">
                <a:solidFill>
                  <a:srgbClr val="FF0000"/>
                </a:solidFill>
                <a:latin typeface="Times New Roman" pitchFamily="18" charset="0"/>
                <a:cs typeface="Times New Roman" pitchFamily="18" charset="0"/>
              </a:rPr>
              <a:t>thích</a:t>
            </a:r>
            <a:endParaRPr lang="en-US" sz="4800" b="1" i="1" dirty="0">
              <a:solidFill>
                <a:srgbClr val="FF0000"/>
              </a:solidFill>
              <a:latin typeface="Times New Roman" pitchFamily="18" charset="0"/>
              <a:cs typeface="Times New Roman" pitchFamily="18" charset="0"/>
            </a:endParaRPr>
          </a:p>
        </p:txBody>
      </p:sp>
      <p:pic>
        <p:nvPicPr>
          <p:cNvPr id="5" name="23063170182791808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3640752" y="1203731"/>
            <a:ext cx="3903048" cy="2714765"/>
          </a:xfrm>
          <a:prstGeom prst="rect">
            <a:avLst/>
          </a:prstGeom>
        </p:spPr>
      </p:pic>
    </p:spTree>
    <p:extLst>
      <p:ext uri="{BB962C8B-B14F-4D97-AF65-F5344CB8AC3E}">
        <p14:creationId xmlns:p14="http://schemas.microsoft.com/office/powerpoint/2010/main" val="42335261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4957"/>
            <a:ext cx="9144001" cy="5258457"/>
          </a:xfrm>
          <a:prstGeom prst="rect">
            <a:avLst/>
          </a:prstGeom>
        </p:spPr>
      </p:pic>
      <p:pic>
        <p:nvPicPr>
          <p:cNvPr id="9" name="图片 37896" descr="1-26"/>
          <p:cNvPicPr>
            <a:picLocks noChangeAspect="1"/>
          </p:cNvPicPr>
          <p:nvPr/>
        </p:nvPicPr>
        <p:blipFill rotWithShape="1">
          <a:blip r:embed="rId4"/>
          <a:srcRect b="47108"/>
          <a:stretch/>
        </p:blipFill>
        <p:spPr>
          <a:xfrm rot="20925695">
            <a:off x="129433" y="475099"/>
            <a:ext cx="3704978" cy="1450101"/>
          </a:xfrm>
          <a:prstGeom prst="rect">
            <a:avLst/>
          </a:prstGeom>
          <a:noFill/>
          <a:ln w="9525">
            <a:noFill/>
          </a:ln>
        </p:spPr>
      </p:pic>
      <p:pic>
        <p:nvPicPr>
          <p:cNvPr id="10" name="图片 37895" descr="1-27"/>
          <p:cNvPicPr>
            <a:picLocks noChangeAspect="1"/>
          </p:cNvPicPr>
          <p:nvPr/>
        </p:nvPicPr>
        <p:blipFill>
          <a:blip r:embed="rId5"/>
          <a:stretch>
            <a:fillRect/>
          </a:stretch>
        </p:blipFill>
        <p:spPr>
          <a:xfrm>
            <a:off x="-224652" y="112363"/>
            <a:ext cx="1752600" cy="1551619"/>
          </a:xfrm>
          <a:prstGeom prst="rect">
            <a:avLst/>
          </a:prstGeom>
          <a:noFill/>
          <a:ln w="9525">
            <a:noFill/>
          </a:ln>
        </p:spPr>
      </p:pic>
      <p:sp>
        <p:nvSpPr>
          <p:cNvPr id="11" name="TextBox 10"/>
          <p:cNvSpPr txBox="1"/>
          <p:nvPr/>
        </p:nvSpPr>
        <p:spPr>
          <a:xfrm>
            <a:off x="2406460" y="213467"/>
            <a:ext cx="5791200" cy="707886"/>
          </a:xfrm>
          <a:prstGeom prst="rect">
            <a:avLst/>
          </a:prstGeom>
          <a:noFill/>
        </p:spPr>
        <p:txBody>
          <a:bodyPr wrap="square" rtlCol="0">
            <a:spAutoFit/>
          </a:bodyPr>
          <a:lstStyle/>
          <a:p>
            <a:r>
              <a:rPr lang="en-US" sz="4000" dirty="0" err="1">
                <a:solidFill>
                  <a:srgbClr val="FF0000"/>
                </a:solidFill>
                <a:latin typeface="Times New Roman" panose="02020603050405020304" pitchFamily="18" charset="0"/>
              </a:rPr>
              <a:t>Cách</a:t>
            </a:r>
            <a:r>
              <a:rPr lang="en-US" sz="4000" dirty="0">
                <a:solidFill>
                  <a:srgbClr val="FF0000"/>
                </a:solidFill>
                <a:latin typeface="Times New Roman" panose="02020603050405020304" pitchFamily="18" charset="0"/>
              </a:rPr>
              <a:t> </a:t>
            </a:r>
            <a:r>
              <a:rPr lang="en-US" sz="4000" dirty="0" err="1">
                <a:solidFill>
                  <a:srgbClr val="FF0000"/>
                </a:solidFill>
                <a:latin typeface="Times New Roman" panose="02020603050405020304" pitchFamily="18" charset="0"/>
              </a:rPr>
              <a:t>vẽ</a:t>
            </a:r>
            <a:r>
              <a:rPr lang="en-US" sz="4000" dirty="0">
                <a:solidFill>
                  <a:srgbClr val="FF0000"/>
                </a:solidFill>
                <a:latin typeface="Times New Roman" panose="02020603050405020304" pitchFamily="18" charset="0"/>
              </a:rPr>
              <a:t> </a:t>
            </a:r>
            <a:r>
              <a:rPr lang="en-US" sz="4000" dirty="0" err="1">
                <a:solidFill>
                  <a:srgbClr val="FF0000"/>
                </a:solidFill>
                <a:latin typeface="Times New Roman" panose="02020603050405020304" pitchFamily="18" charset="0"/>
              </a:rPr>
              <a:t>và</a:t>
            </a:r>
            <a:r>
              <a:rPr lang="en-US" sz="4000" dirty="0">
                <a:solidFill>
                  <a:srgbClr val="FF0000"/>
                </a:solidFill>
                <a:latin typeface="Times New Roman" panose="02020603050405020304" pitchFamily="18" charset="0"/>
              </a:rPr>
              <a:t> </a:t>
            </a:r>
            <a:r>
              <a:rPr lang="en-US" sz="4000" dirty="0" err="1">
                <a:solidFill>
                  <a:srgbClr val="FF0000"/>
                </a:solidFill>
                <a:latin typeface="Times New Roman" panose="02020603050405020304" pitchFamily="18" charset="0"/>
              </a:rPr>
              <a:t>trang</a:t>
            </a:r>
            <a:r>
              <a:rPr lang="en-US" sz="4000" dirty="0">
                <a:solidFill>
                  <a:srgbClr val="FF0000"/>
                </a:solidFill>
                <a:latin typeface="Times New Roman" panose="02020603050405020304" pitchFamily="18" charset="0"/>
              </a:rPr>
              <a:t> </a:t>
            </a:r>
            <a:r>
              <a:rPr lang="en-US" sz="4000" dirty="0" err="1">
                <a:solidFill>
                  <a:srgbClr val="FF0000"/>
                </a:solidFill>
                <a:latin typeface="Times New Roman" panose="02020603050405020304" pitchFamily="18" charset="0"/>
              </a:rPr>
              <a:t>trí</a:t>
            </a:r>
            <a:r>
              <a:rPr lang="en-US" sz="4000" dirty="0">
                <a:solidFill>
                  <a:srgbClr val="FF0000"/>
                </a:solidFill>
                <a:latin typeface="Times New Roman" panose="02020603050405020304" pitchFamily="18" charset="0"/>
              </a:rPr>
              <a:t> </a:t>
            </a:r>
            <a:r>
              <a:rPr lang="en-US" sz="4000" dirty="0" err="1">
                <a:solidFill>
                  <a:srgbClr val="FF0000"/>
                </a:solidFill>
                <a:latin typeface="Times New Roman" panose="02020603050405020304" pitchFamily="18" charset="0"/>
              </a:rPr>
              <a:t>tên</a:t>
            </a:r>
            <a:endParaRPr lang="en-US" sz="4000" dirty="0">
              <a:solidFill>
                <a:srgbClr val="FF0000"/>
              </a:solidFill>
              <a:latin typeface="Times New Roman" panose="02020603050405020304" pitchFamily="18" charset="0"/>
            </a:endParaRPr>
          </a:p>
        </p:txBody>
      </p:sp>
      <p:sp>
        <p:nvSpPr>
          <p:cNvPr id="15" name="TextBox 14"/>
          <p:cNvSpPr txBox="1">
            <a:spLocks noChangeArrowheads="1"/>
          </p:cNvSpPr>
          <p:nvPr/>
        </p:nvSpPr>
        <p:spPr bwMode="auto">
          <a:xfrm>
            <a:off x="432957" y="3570978"/>
            <a:ext cx="2514600" cy="912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9762" tIns="24881" rIns="49762" bIns="24881">
            <a:spAutoFit/>
          </a:bodyPr>
          <a:lstStyle>
            <a:lvl1pPr marL="457200" indent="-457200" eaLnBrk="0" hangingPunct="0">
              <a:defRPr>
                <a:solidFill>
                  <a:schemeClr val="tx1"/>
                </a:solidFill>
                <a:latin typeface="Century Gothic" pitchFamily="34" charset="0"/>
                <a:cs typeface="Arial" charset="0"/>
              </a:defRPr>
            </a:lvl1pPr>
            <a:lvl2pPr marL="742950" indent="-285750" eaLnBrk="0" hangingPunct="0">
              <a:defRPr>
                <a:solidFill>
                  <a:schemeClr val="tx1"/>
                </a:solidFill>
                <a:latin typeface="Century Gothic" pitchFamily="34" charset="0"/>
                <a:cs typeface="Arial" charset="0"/>
              </a:defRPr>
            </a:lvl2pPr>
            <a:lvl3pPr marL="1143000" indent="-228600" eaLnBrk="0" hangingPunct="0">
              <a:defRPr>
                <a:solidFill>
                  <a:schemeClr val="tx1"/>
                </a:solidFill>
                <a:latin typeface="Century Gothic" pitchFamily="34" charset="0"/>
                <a:cs typeface="Arial" charset="0"/>
              </a:defRPr>
            </a:lvl3pPr>
            <a:lvl4pPr marL="1600200" indent="-228600" eaLnBrk="0" hangingPunct="0">
              <a:defRPr>
                <a:solidFill>
                  <a:schemeClr val="tx1"/>
                </a:solidFill>
                <a:latin typeface="Century Gothic" pitchFamily="34" charset="0"/>
                <a:cs typeface="Arial" charset="0"/>
              </a:defRPr>
            </a:lvl4pPr>
            <a:lvl5pPr marL="2057400" indent="-228600" eaLnBrk="0" hangingPunct="0">
              <a:defRPr>
                <a:solidFill>
                  <a:schemeClr val="tx1"/>
                </a:solidFill>
                <a:latin typeface="Century Gothic" pitchFamily="34" charset="0"/>
                <a:cs typeface="Arial" charset="0"/>
              </a:defRPr>
            </a:lvl5pPr>
            <a:lvl6pPr marL="2514600" indent="-228600" eaLnBrk="0" fontAlgn="base" hangingPunct="0">
              <a:spcBef>
                <a:spcPct val="0"/>
              </a:spcBef>
              <a:spcAft>
                <a:spcPct val="0"/>
              </a:spcAft>
              <a:defRPr>
                <a:solidFill>
                  <a:schemeClr val="tx1"/>
                </a:solidFill>
                <a:latin typeface="Century Gothic" pitchFamily="34" charset="0"/>
                <a:cs typeface="Arial" charset="0"/>
              </a:defRPr>
            </a:lvl6pPr>
            <a:lvl7pPr marL="2971800" indent="-228600" eaLnBrk="0" fontAlgn="base" hangingPunct="0">
              <a:spcBef>
                <a:spcPct val="0"/>
              </a:spcBef>
              <a:spcAft>
                <a:spcPct val="0"/>
              </a:spcAft>
              <a:defRPr>
                <a:solidFill>
                  <a:schemeClr val="tx1"/>
                </a:solidFill>
                <a:latin typeface="Century Gothic" pitchFamily="34" charset="0"/>
                <a:cs typeface="Arial" charset="0"/>
              </a:defRPr>
            </a:lvl7pPr>
            <a:lvl8pPr marL="3429000" indent="-228600" eaLnBrk="0" fontAlgn="base" hangingPunct="0">
              <a:spcBef>
                <a:spcPct val="0"/>
              </a:spcBef>
              <a:spcAft>
                <a:spcPct val="0"/>
              </a:spcAft>
              <a:defRPr>
                <a:solidFill>
                  <a:schemeClr val="tx1"/>
                </a:solidFill>
                <a:latin typeface="Century Gothic" pitchFamily="34" charset="0"/>
                <a:cs typeface="Arial" charset="0"/>
              </a:defRPr>
            </a:lvl8pPr>
            <a:lvl9pPr marL="3886200" indent="-228600" eaLnBrk="0" fontAlgn="base" hangingPunct="0">
              <a:spcBef>
                <a:spcPct val="0"/>
              </a:spcBef>
              <a:spcAft>
                <a:spcPct val="0"/>
              </a:spcAft>
              <a:defRPr>
                <a:solidFill>
                  <a:schemeClr val="tx1"/>
                </a:solidFill>
                <a:latin typeface="Century Gothic" pitchFamily="34" charset="0"/>
                <a:cs typeface="Arial" charset="0"/>
              </a:defRPr>
            </a:lvl9pPr>
          </a:lstStyle>
          <a:p>
            <a:pPr marL="0" indent="0" algn="ctr" eaLnBrk="1" hangingPunct="1"/>
            <a:r>
              <a:rPr lang="en-US" sz="2800" dirty="0" err="1">
                <a:latin typeface="Times New Roman" panose="02020603050405020304" pitchFamily="18" charset="0"/>
              </a:rPr>
              <a:t>Chọn</a:t>
            </a:r>
            <a:r>
              <a:rPr lang="en-US" sz="2800" dirty="0">
                <a:latin typeface="Times New Roman" panose="02020603050405020304" pitchFamily="18" charset="0"/>
              </a:rPr>
              <a:t> </a:t>
            </a:r>
            <a:r>
              <a:rPr lang="en-US" sz="2800" dirty="0" err="1">
                <a:latin typeface="Times New Roman" panose="02020603050405020304" pitchFamily="18" charset="0"/>
              </a:rPr>
              <a:t>kiểu</a:t>
            </a:r>
            <a:r>
              <a:rPr lang="en-US" sz="2800" dirty="0">
                <a:latin typeface="Times New Roman" panose="02020603050405020304" pitchFamily="18" charset="0"/>
              </a:rPr>
              <a:t> </a:t>
            </a:r>
            <a:r>
              <a:rPr lang="en-US" sz="2800" dirty="0" err="1">
                <a:latin typeface="Times New Roman" panose="02020603050405020304" pitchFamily="18" charset="0"/>
              </a:rPr>
              <a:t>chữ</a:t>
            </a:r>
            <a:r>
              <a:rPr lang="en-US" sz="2800" dirty="0">
                <a:latin typeface="Times New Roman" panose="02020603050405020304" pitchFamily="18" charset="0"/>
              </a:rPr>
              <a:t> </a:t>
            </a:r>
            <a:r>
              <a:rPr lang="en-US" sz="2800" dirty="0" err="1">
                <a:latin typeface="Times New Roman" panose="02020603050405020304" pitchFamily="18" charset="0"/>
              </a:rPr>
              <a:t>để</a:t>
            </a:r>
            <a:r>
              <a:rPr lang="en-US" sz="2800" dirty="0">
                <a:latin typeface="Times New Roman" panose="02020603050405020304" pitchFamily="18" charset="0"/>
              </a:rPr>
              <a:t> </a:t>
            </a:r>
            <a:r>
              <a:rPr lang="en-US" sz="2800" dirty="0" err="1">
                <a:latin typeface="Times New Roman" panose="02020603050405020304" pitchFamily="18" charset="0"/>
              </a:rPr>
              <a:t>vẽ</a:t>
            </a:r>
            <a:r>
              <a:rPr lang="en-US" sz="2800" dirty="0">
                <a:latin typeface="Times New Roman" panose="02020603050405020304" pitchFamily="18" charset="0"/>
              </a:rPr>
              <a:t> </a:t>
            </a:r>
            <a:r>
              <a:rPr lang="en-US" sz="2800" dirty="0" err="1">
                <a:latin typeface="Times New Roman" panose="02020603050405020304" pitchFamily="18" charset="0"/>
              </a:rPr>
              <a:t>tên</a:t>
            </a:r>
            <a:endParaRPr lang="en-GB" sz="2800" i="1" dirty="0">
              <a:solidFill>
                <a:srgbClr val="002060"/>
              </a:solidFill>
              <a:latin typeface="Times New Roman" pitchFamily="18" charset="0"/>
              <a:cs typeface="Times New Roman" pitchFamily="18" charset="0"/>
            </a:endParaRPr>
          </a:p>
        </p:txBody>
      </p:sp>
      <p:sp>
        <p:nvSpPr>
          <p:cNvPr id="16" name="TextBox 15"/>
          <p:cNvSpPr txBox="1">
            <a:spLocks noChangeArrowheads="1"/>
          </p:cNvSpPr>
          <p:nvPr/>
        </p:nvSpPr>
        <p:spPr bwMode="auto">
          <a:xfrm>
            <a:off x="3239748" y="3532808"/>
            <a:ext cx="2514600" cy="912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9762" tIns="24881" rIns="49762" bIns="24881">
            <a:spAutoFit/>
          </a:bodyPr>
          <a:lstStyle>
            <a:lvl1pPr marL="457200" indent="-457200" eaLnBrk="0" hangingPunct="0">
              <a:defRPr>
                <a:solidFill>
                  <a:schemeClr val="tx1"/>
                </a:solidFill>
                <a:latin typeface="Century Gothic" pitchFamily="34" charset="0"/>
                <a:cs typeface="Arial" charset="0"/>
              </a:defRPr>
            </a:lvl1pPr>
            <a:lvl2pPr marL="742950" indent="-285750" eaLnBrk="0" hangingPunct="0">
              <a:defRPr>
                <a:solidFill>
                  <a:schemeClr val="tx1"/>
                </a:solidFill>
                <a:latin typeface="Century Gothic" pitchFamily="34" charset="0"/>
                <a:cs typeface="Arial" charset="0"/>
              </a:defRPr>
            </a:lvl2pPr>
            <a:lvl3pPr marL="1143000" indent="-228600" eaLnBrk="0" hangingPunct="0">
              <a:defRPr>
                <a:solidFill>
                  <a:schemeClr val="tx1"/>
                </a:solidFill>
                <a:latin typeface="Century Gothic" pitchFamily="34" charset="0"/>
                <a:cs typeface="Arial" charset="0"/>
              </a:defRPr>
            </a:lvl3pPr>
            <a:lvl4pPr marL="1600200" indent="-228600" eaLnBrk="0" hangingPunct="0">
              <a:defRPr>
                <a:solidFill>
                  <a:schemeClr val="tx1"/>
                </a:solidFill>
                <a:latin typeface="Century Gothic" pitchFamily="34" charset="0"/>
                <a:cs typeface="Arial" charset="0"/>
              </a:defRPr>
            </a:lvl4pPr>
            <a:lvl5pPr marL="2057400" indent="-228600" eaLnBrk="0" hangingPunct="0">
              <a:defRPr>
                <a:solidFill>
                  <a:schemeClr val="tx1"/>
                </a:solidFill>
                <a:latin typeface="Century Gothic" pitchFamily="34" charset="0"/>
                <a:cs typeface="Arial" charset="0"/>
              </a:defRPr>
            </a:lvl5pPr>
            <a:lvl6pPr marL="2514600" indent="-228600" eaLnBrk="0" fontAlgn="base" hangingPunct="0">
              <a:spcBef>
                <a:spcPct val="0"/>
              </a:spcBef>
              <a:spcAft>
                <a:spcPct val="0"/>
              </a:spcAft>
              <a:defRPr>
                <a:solidFill>
                  <a:schemeClr val="tx1"/>
                </a:solidFill>
                <a:latin typeface="Century Gothic" pitchFamily="34" charset="0"/>
                <a:cs typeface="Arial" charset="0"/>
              </a:defRPr>
            </a:lvl6pPr>
            <a:lvl7pPr marL="2971800" indent="-228600" eaLnBrk="0" fontAlgn="base" hangingPunct="0">
              <a:spcBef>
                <a:spcPct val="0"/>
              </a:spcBef>
              <a:spcAft>
                <a:spcPct val="0"/>
              </a:spcAft>
              <a:defRPr>
                <a:solidFill>
                  <a:schemeClr val="tx1"/>
                </a:solidFill>
                <a:latin typeface="Century Gothic" pitchFamily="34" charset="0"/>
                <a:cs typeface="Arial" charset="0"/>
              </a:defRPr>
            </a:lvl7pPr>
            <a:lvl8pPr marL="3429000" indent="-228600" eaLnBrk="0" fontAlgn="base" hangingPunct="0">
              <a:spcBef>
                <a:spcPct val="0"/>
              </a:spcBef>
              <a:spcAft>
                <a:spcPct val="0"/>
              </a:spcAft>
              <a:defRPr>
                <a:solidFill>
                  <a:schemeClr val="tx1"/>
                </a:solidFill>
                <a:latin typeface="Century Gothic" pitchFamily="34" charset="0"/>
                <a:cs typeface="Arial" charset="0"/>
              </a:defRPr>
            </a:lvl8pPr>
            <a:lvl9pPr marL="3886200" indent="-228600" eaLnBrk="0" fontAlgn="base" hangingPunct="0">
              <a:spcBef>
                <a:spcPct val="0"/>
              </a:spcBef>
              <a:spcAft>
                <a:spcPct val="0"/>
              </a:spcAft>
              <a:defRPr>
                <a:solidFill>
                  <a:schemeClr val="tx1"/>
                </a:solidFill>
                <a:latin typeface="Century Gothic" pitchFamily="34" charset="0"/>
                <a:cs typeface="Arial" charset="0"/>
              </a:defRPr>
            </a:lvl9pPr>
          </a:lstStyle>
          <a:p>
            <a:pPr marL="0" indent="0" algn="ctr" eaLnBrk="1" hangingPunct="1"/>
            <a:r>
              <a:rPr lang="en-US" sz="2800" dirty="0" err="1">
                <a:latin typeface="Times New Roman" panose="02020603050405020304" pitchFamily="18" charset="0"/>
              </a:rPr>
              <a:t>Chọn</a:t>
            </a:r>
            <a:r>
              <a:rPr lang="en-US" sz="2800" dirty="0">
                <a:latin typeface="Times New Roman" panose="02020603050405020304" pitchFamily="18" charset="0"/>
              </a:rPr>
              <a:t> </a:t>
            </a:r>
            <a:r>
              <a:rPr lang="en-US" sz="2800" dirty="0" err="1">
                <a:latin typeface="Times New Roman" panose="02020603050405020304" pitchFamily="18" charset="0"/>
              </a:rPr>
              <a:t>họa</a:t>
            </a:r>
            <a:r>
              <a:rPr lang="en-US" sz="2800" dirty="0">
                <a:latin typeface="Times New Roman" panose="02020603050405020304" pitchFamily="18" charset="0"/>
              </a:rPr>
              <a:t> </a:t>
            </a:r>
            <a:r>
              <a:rPr lang="en-US" sz="2800" dirty="0" err="1">
                <a:latin typeface="Times New Roman" panose="02020603050405020304" pitchFamily="18" charset="0"/>
              </a:rPr>
              <a:t>tiết</a:t>
            </a:r>
            <a:r>
              <a:rPr lang="en-US" sz="2800" dirty="0">
                <a:latin typeface="Times New Roman" panose="02020603050405020304" pitchFamily="18" charset="0"/>
              </a:rPr>
              <a:t> </a:t>
            </a:r>
            <a:r>
              <a:rPr lang="en-US" sz="2800" dirty="0" err="1">
                <a:latin typeface="Times New Roman" panose="02020603050405020304" pitchFamily="18" charset="0"/>
              </a:rPr>
              <a:t>để</a:t>
            </a:r>
            <a:r>
              <a:rPr lang="en-US" sz="2800" dirty="0">
                <a:latin typeface="Times New Roman" panose="02020603050405020304" pitchFamily="18" charset="0"/>
              </a:rPr>
              <a:t> </a:t>
            </a:r>
            <a:r>
              <a:rPr lang="en-US" sz="2800" dirty="0" err="1">
                <a:latin typeface="Times New Roman" panose="02020603050405020304" pitchFamily="18" charset="0"/>
              </a:rPr>
              <a:t>trang</a:t>
            </a:r>
            <a:r>
              <a:rPr lang="en-US" sz="2800" dirty="0">
                <a:latin typeface="Times New Roman" panose="02020603050405020304" pitchFamily="18" charset="0"/>
              </a:rPr>
              <a:t> </a:t>
            </a:r>
            <a:r>
              <a:rPr lang="en-US" sz="2800" dirty="0" err="1">
                <a:latin typeface="Times New Roman" panose="02020603050405020304" pitchFamily="18" charset="0"/>
              </a:rPr>
              <a:t>trí</a:t>
            </a:r>
            <a:endParaRPr lang="en-GB" sz="2800" i="1" dirty="0">
              <a:solidFill>
                <a:srgbClr val="002060"/>
              </a:solidFill>
              <a:latin typeface="Times New Roman" pitchFamily="18" charset="0"/>
              <a:cs typeface="Times New Roman" pitchFamily="18" charset="0"/>
            </a:endParaRPr>
          </a:p>
        </p:txBody>
      </p:sp>
      <p:sp>
        <p:nvSpPr>
          <p:cNvPr id="17" name="TextBox 16"/>
          <p:cNvSpPr txBox="1">
            <a:spLocks noChangeArrowheads="1"/>
          </p:cNvSpPr>
          <p:nvPr/>
        </p:nvSpPr>
        <p:spPr bwMode="auto">
          <a:xfrm>
            <a:off x="6362700" y="3616486"/>
            <a:ext cx="2514600" cy="48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9762" tIns="24881" rIns="49762" bIns="24881">
            <a:spAutoFit/>
          </a:bodyPr>
          <a:lstStyle>
            <a:lvl1pPr marL="457200" indent="-457200" eaLnBrk="0" hangingPunct="0">
              <a:defRPr>
                <a:solidFill>
                  <a:schemeClr val="tx1"/>
                </a:solidFill>
                <a:latin typeface="Century Gothic" pitchFamily="34" charset="0"/>
                <a:cs typeface="Arial" charset="0"/>
              </a:defRPr>
            </a:lvl1pPr>
            <a:lvl2pPr marL="742950" indent="-285750" eaLnBrk="0" hangingPunct="0">
              <a:defRPr>
                <a:solidFill>
                  <a:schemeClr val="tx1"/>
                </a:solidFill>
                <a:latin typeface="Century Gothic" pitchFamily="34" charset="0"/>
                <a:cs typeface="Arial" charset="0"/>
              </a:defRPr>
            </a:lvl2pPr>
            <a:lvl3pPr marL="1143000" indent="-228600" eaLnBrk="0" hangingPunct="0">
              <a:defRPr>
                <a:solidFill>
                  <a:schemeClr val="tx1"/>
                </a:solidFill>
                <a:latin typeface="Century Gothic" pitchFamily="34" charset="0"/>
                <a:cs typeface="Arial" charset="0"/>
              </a:defRPr>
            </a:lvl3pPr>
            <a:lvl4pPr marL="1600200" indent="-228600" eaLnBrk="0" hangingPunct="0">
              <a:defRPr>
                <a:solidFill>
                  <a:schemeClr val="tx1"/>
                </a:solidFill>
                <a:latin typeface="Century Gothic" pitchFamily="34" charset="0"/>
                <a:cs typeface="Arial" charset="0"/>
              </a:defRPr>
            </a:lvl4pPr>
            <a:lvl5pPr marL="2057400" indent="-228600" eaLnBrk="0" hangingPunct="0">
              <a:defRPr>
                <a:solidFill>
                  <a:schemeClr val="tx1"/>
                </a:solidFill>
                <a:latin typeface="Century Gothic" pitchFamily="34" charset="0"/>
                <a:cs typeface="Arial" charset="0"/>
              </a:defRPr>
            </a:lvl5pPr>
            <a:lvl6pPr marL="2514600" indent="-228600" eaLnBrk="0" fontAlgn="base" hangingPunct="0">
              <a:spcBef>
                <a:spcPct val="0"/>
              </a:spcBef>
              <a:spcAft>
                <a:spcPct val="0"/>
              </a:spcAft>
              <a:defRPr>
                <a:solidFill>
                  <a:schemeClr val="tx1"/>
                </a:solidFill>
                <a:latin typeface="Century Gothic" pitchFamily="34" charset="0"/>
                <a:cs typeface="Arial" charset="0"/>
              </a:defRPr>
            </a:lvl6pPr>
            <a:lvl7pPr marL="2971800" indent="-228600" eaLnBrk="0" fontAlgn="base" hangingPunct="0">
              <a:spcBef>
                <a:spcPct val="0"/>
              </a:spcBef>
              <a:spcAft>
                <a:spcPct val="0"/>
              </a:spcAft>
              <a:defRPr>
                <a:solidFill>
                  <a:schemeClr val="tx1"/>
                </a:solidFill>
                <a:latin typeface="Century Gothic" pitchFamily="34" charset="0"/>
                <a:cs typeface="Arial" charset="0"/>
              </a:defRPr>
            </a:lvl7pPr>
            <a:lvl8pPr marL="3429000" indent="-228600" eaLnBrk="0" fontAlgn="base" hangingPunct="0">
              <a:spcBef>
                <a:spcPct val="0"/>
              </a:spcBef>
              <a:spcAft>
                <a:spcPct val="0"/>
              </a:spcAft>
              <a:defRPr>
                <a:solidFill>
                  <a:schemeClr val="tx1"/>
                </a:solidFill>
                <a:latin typeface="Century Gothic" pitchFamily="34" charset="0"/>
                <a:cs typeface="Arial" charset="0"/>
              </a:defRPr>
            </a:lvl8pPr>
            <a:lvl9pPr marL="3886200" indent="-228600" eaLnBrk="0" fontAlgn="base" hangingPunct="0">
              <a:spcBef>
                <a:spcPct val="0"/>
              </a:spcBef>
              <a:spcAft>
                <a:spcPct val="0"/>
              </a:spcAft>
              <a:defRPr>
                <a:solidFill>
                  <a:schemeClr val="tx1"/>
                </a:solidFill>
                <a:latin typeface="Century Gothic" pitchFamily="34" charset="0"/>
                <a:cs typeface="Arial" charset="0"/>
              </a:defRPr>
            </a:lvl9pPr>
          </a:lstStyle>
          <a:p>
            <a:pPr marL="0" indent="0" algn="ctr" eaLnBrk="1" hangingPunct="1"/>
            <a:r>
              <a:rPr lang="en-US" sz="2800" dirty="0" err="1">
                <a:latin typeface="Times New Roman" panose="02020603050405020304" pitchFamily="18" charset="0"/>
              </a:rPr>
              <a:t>Vẽ</a:t>
            </a:r>
            <a:r>
              <a:rPr lang="en-US" sz="2800" dirty="0">
                <a:latin typeface="Times New Roman" panose="02020603050405020304" pitchFamily="18" charset="0"/>
              </a:rPr>
              <a:t> </a:t>
            </a:r>
            <a:r>
              <a:rPr lang="en-US" sz="2800" dirty="0" err="1">
                <a:latin typeface="Times New Roman" panose="02020603050405020304" pitchFamily="18" charset="0"/>
              </a:rPr>
              <a:t>màu</a:t>
            </a:r>
            <a:endParaRPr lang="en-GB" sz="2800" i="1" dirty="0">
              <a:solidFill>
                <a:srgbClr val="002060"/>
              </a:solidFill>
              <a:latin typeface="Times New Roman" pitchFamily="18" charset="0"/>
              <a:cs typeface="Times New Roman" pitchFamily="18" charset="0"/>
            </a:endParaRPr>
          </a:p>
        </p:txBody>
      </p:sp>
      <p:cxnSp>
        <p:nvCxnSpPr>
          <p:cNvPr id="3" name="Straight Arrow Connector 2"/>
          <p:cNvCxnSpPr/>
          <p:nvPr/>
        </p:nvCxnSpPr>
        <p:spPr>
          <a:xfrm>
            <a:off x="1726647" y="3219013"/>
            <a:ext cx="0" cy="22928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4497048" y="3303519"/>
            <a:ext cx="0" cy="22928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7620000" y="3350592"/>
            <a:ext cx="0" cy="22038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 name="Curved Connector 6"/>
          <p:cNvCxnSpPr/>
          <p:nvPr/>
        </p:nvCxnSpPr>
        <p:spPr>
          <a:xfrm rot="16200000" flipH="1">
            <a:off x="3288719" y="907469"/>
            <a:ext cx="356761" cy="228600"/>
          </a:xfrm>
          <a:prstGeom prst="curvedConnector3">
            <a:avLst>
              <a:gd name="adj1" fmla="val 36742"/>
            </a:avLst>
          </a:prstGeom>
          <a:ln>
            <a:tailEnd type="arrow"/>
          </a:ln>
        </p:spPr>
        <p:style>
          <a:lnRef idx="1">
            <a:schemeClr val="accent1"/>
          </a:lnRef>
          <a:fillRef idx="0">
            <a:schemeClr val="accent1"/>
          </a:fillRef>
          <a:effectRef idx="0">
            <a:schemeClr val="accent1"/>
          </a:effectRef>
          <a:fontRef idx="minor">
            <a:schemeClr val="tx1"/>
          </a:fontRef>
        </p:style>
      </p:cxnSp>
      <p:pic>
        <p:nvPicPr>
          <p:cNvPr id="24" name="图片 71695" descr="2"/>
          <p:cNvPicPr>
            <a:picLocks noChangeAspect="1"/>
          </p:cNvPicPr>
          <p:nvPr/>
        </p:nvPicPr>
        <p:blipFill>
          <a:blip r:embed="rId6"/>
          <a:stretch>
            <a:fillRect/>
          </a:stretch>
        </p:blipFill>
        <p:spPr>
          <a:xfrm>
            <a:off x="141896" y="1569235"/>
            <a:ext cx="1386052" cy="1003172"/>
          </a:xfrm>
          <a:prstGeom prst="rect">
            <a:avLst/>
          </a:prstGeom>
          <a:noFill/>
          <a:ln w="9525">
            <a:noFill/>
          </a:ln>
        </p:spPr>
      </p:pic>
      <p:pic>
        <p:nvPicPr>
          <p:cNvPr id="25" name="图片 71695" descr="2"/>
          <p:cNvPicPr>
            <a:picLocks noChangeAspect="1"/>
          </p:cNvPicPr>
          <p:nvPr/>
        </p:nvPicPr>
        <p:blipFill>
          <a:blip r:embed="rId6"/>
          <a:stretch>
            <a:fillRect/>
          </a:stretch>
        </p:blipFill>
        <p:spPr>
          <a:xfrm>
            <a:off x="2869338" y="1320625"/>
            <a:ext cx="1386052" cy="1003172"/>
          </a:xfrm>
          <a:prstGeom prst="rect">
            <a:avLst/>
          </a:prstGeom>
          <a:noFill/>
          <a:ln w="9525">
            <a:noFill/>
          </a:ln>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01288" y="1592606"/>
            <a:ext cx="2313712" cy="15957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60715" y="1618370"/>
            <a:ext cx="2389252" cy="16006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1" name="Picture 20"/>
          <p:cNvPicPr>
            <a:picLocks noChangeAspect="1"/>
          </p:cNvPicPr>
          <p:nvPr/>
        </p:nvPicPr>
        <p:blipFill rotWithShape="1">
          <a:blip r:embed="rId9" cstate="print">
            <a:extLst>
              <a:ext uri="{28A0092B-C50C-407E-A947-70E740481C1C}">
                <a14:useLocalDpi xmlns:a14="http://schemas.microsoft.com/office/drawing/2010/main" val="0"/>
              </a:ext>
            </a:extLst>
          </a:blip>
          <a:srcRect l="5528"/>
          <a:stretch/>
        </p:blipFill>
        <p:spPr>
          <a:xfrm rot="5400000">
            <a:off x="926824" y="1221664"/>
            <a:ext cx="1599647" cy="22576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6136739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arn(inVertical)">
                                      <p:cBhvr>
                                        <p:cTn id="10" dur="500"/>
                                        <p:tgtEl>
                                          <p:spTgt spid="1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136" t="131" r="29402" b="27501"/>
          <a:stretch/>
        </p:blipFill>
        <p:spPr>
          <a:xfrm>
            <a:off x="0" y="19050"/>
            <a:ext cx="9144000" cy="5143500"/>
          </a:xfrm>
          <a:prstGeom prst="rect">
            <a:avLst/>
          </a:prstGeom>
        </p:spPr>
      </p:pic>
      <p:pic>
        <p:nvPicPr>
          <p:cNvPr id="73733" name="图片 73732" descr="PPT素材-12"/>
          <p:cNvPicPr>
            <a:picLocks noChangeAspect="1"/>
          </p:cNvPicPr>
          <p:nvPr/>
        </p:nvPicPr>
        <p:blipFill rotWithShape="1">
          <a:blip r:embed="rId4"/>
          <a:srcRect l="34669" t="4666" r="857" b="35700"/>
          <a:stretch/>
        </p:blipFill>
        <p:spPr>
          <a:xfrm>
            <a:off x="1" y="-2875"/>
            <a:ext cx="9296400" cy="5161654"/>
          </a:xfrm>
          <a:prstGeom prst="rect">
            <a:avLst/>
          </a:prstGeom>
          <a:noFill/>
          <a:ln w="9525">
            <a:noFill/>
          </a:ln>
        </p:spPr>
      </p:pic>
      <p:pic>
        <p:nvPicPr>
          <p:cNvPr id="9" name="图片 11268" descr="24"/>
          <p:cNvPicPr>
            <a:picLocks noChangeAspect="1"/>
          </p:cNvPicPr>
          <p:nvPr/>
        </p:nvPicPr>
        <p:blipFill rotWithShape="1">
          <a:blip r:embed="rId5">
            <a:extLst>
              <a:ext uri="{BEBA8EAE-BF5A-486C-A8C5-ECC9F3942E4B}">
                <a14:imgProps xmlns:a14="http://schemas.microsoft.com/office/drawing/2010/main">
                  <a14:imgLayer r:embed="rId6">
                    <a14:imgEffect>
                      <a14:brightnessContrast contrast="40000"/>
                    </a14:imgEffect>
                  </a14:imgLayer>
                </a14:imgProps>
              </a:ext>
            </a:extLst>
          </a:blip>
          <a:srcRect l="51129" t="-981" r="-1294" b="57839"/>
          <a:stretch/>
        </p:blipFill>
        <p:spPr>
          <a:xfrm flipH="1">
            <a:off x="5867399" y="1336177"/>
            <a:ext cx="3276600" cy="3807323"/>
          </a:xfrm>
          <a:prstGeom prst="rect">
            <a:avLst/>
          </a:prstGeom>
          <a:noFill/>
          <a:ln w="9525">
            <a:noFill/>
          </a:ln>
        </p:spPr>
      </p:pic>
      <p:sp>
        <p:nvSpPr>
          <p:cNvPr id="15" name="TextBox 14"/>
          <p:cNvSpPr txBox="1"/>
          <p:nvPr/>
        </p:nvSpPr>
        <p:spPr>
          <a:xfrm>
            <a:off x="1339135" y="895350"/>
            <a:ext cx="2590800" cy="604246"/>
          </a:xfrm>
          <a:prstGeom prst="rect">
            <a:avLst/>
          </a:prstGeom>
          <a:noFill/>
        </p:spPr>
        <p:txBody>
          <a:bodyPr wrap="square" lIns="49762" tIns="24881" rIns="49762" bIns="24881" rtlCol="0">
            <a:spAutoFit/>
          </a:bodyPr>
          <a:lstStyle/>
          <a:p>
            <a:pPr algn="ctr"/>
            <a:r>
              <a:rPr lang="en-US" sz="3600" b="1" dirty="0">
                <a:solidFill>
                  <a:srgbClr val="FF0000"/>
                </a:solidFill>
                <a:latin typeface="Times New Roman" pitchFamily="18" charset="0"/>
                <a:cs typeface="Times New Roman" pitchFamily="18" charset="0"/>
              </a:rPr>
              <a:t>GHI NHỚ</a:t>
            </a:r>
          </a:p>
        </p:txBody>
      </p:sp>
      <p:pic>
        <p:nvPicPr>
          <p:cNvPr id="16" name="图片 16">
            <a:extLst>
              <a:ext uri="{FF2B5EF4-FFF2-40B4-BE49-F238E27FC236}">
                <a16:creationId xmlns:a16="http://schemas.microsoft.com/office/drawing/2014/main" id="{7E7FF9A8-5D87-4C9F-9DB2-A9BD04C73BE3}"/>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568234" y="229219"/>
            <a:ext cx="1365966" cy="1069477"/>
          </a:xfrm>
          <a:prstGeom prst="rect">
            <a:avLst/>
          </a:prstGeom>
        </p:spPr>
      </p:pic>
      <p:sp>
        <p:nvSpPr>
          <p:cNvPr id="4" name="TextBox 3"/>
          <p:cNvSpPr txBox="1"/>
          <p:nvPr/>
        </p:nvSpPr>
        <p:spPr>
          <a:xfrm>
            <a:off x="457200" y="2071123"/>
            <a:ext cx="5562600" cy="2677656"/>
          </a:xfrm>
          <a:prstGeom prst="rect">
            <a:avLst/>
          </a:prstGeom>
          <a:noFill/>
        </p:spPr>
        <p:txBody>
          <a:bodyPr wrap="square" rtlCol="0">
            <a:spAutoFit/>
          </a:bodyPr>
          <a:lstStyle/>
          <a:p>
            <a:r>
              <a:rPr lang="en-US" sz="2400" b="1" dirty="0" err="1">
                <a:solidFill>
                  <a:srgbClr val="0070C0"/>
                </a:solidFill>
                <a:latin typeface="Times New Roman" panose="02020603050405020304" pitchFamily="18" charset="0"/>
              </a:rPr>
              <a:t>Cách</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vẽ</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và</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trang</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trí</a:t>
            </a:r>
            <a:r>
              <a:rPr lang="en-US" sz="2400" b="1" dirty="0">
                <a:solidFill>
                  <a:srgbClr val="0070C0"/>
                </a:solidFill>
                <a:latin typeface="Times New Roman" panose="02020603050405020304" pitchFamily="18" charset="0"/>
              </a:rPr>
              <a:t> </a:t>
            </a:r>
            <a:r>
              <a:rPr lang="en-US" sz="2400" b="1" err="1">
                <a:solidFill>
                  <a:srgbClr val="0070C0"/>
                </a:solidFill>
                <a:latin typeface="Times New Roman" panose="02020603050405020304" pitchFamily="18" charset="0"/>
              </a:rPr>
              <a:t>tên</a:t>
            </a:r>
            <a:r>
              <a:rPr lang="en-US" sz="2400" b="1">
                <a:solidFill>
                  <a:srgbClr val="0070C0"/>
                </a:solidFill>
                <a:latin typeface="Times New Roman" panose="02020603050405020304" pitchFamily="18" charset="0"/>
              </a:rPr>
              <a:t>:</a:t>
            </a:r>
          </a:p>
          <a:p>
            <a:endParaRPr lang="en-US" sz="2400" b="1" dirty="0">
              <a:solidFill>
                <a:srgbClr val="0070C0"/>
              </a:solidFill>
              <a:latin typeface="Times New Roman" panose="02020603050405020304" pitchFamily="18" charset="0"/>
            </a:endParaRPr>
          </a:p>
          <a:p>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Chọn</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kiểu</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chữ</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để</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vẽ</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tên</a:t>
            </a:r>
            <a:r>
              <a:rPr lang="en-US" sz="2400" b="1" dirty="0">
                <a:solidFill>
                  <a:srgbClr val="0070C0"/>
                </a:solidFill>
                <a:latin typeface="Times New Roman" panose="02020603050405020304" pitchFamily="18" charset="0"/>
              </a:rPr>
              <a:t>.</a:t>
            </a:r>
          </a:p>
          <a:p>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Chọn</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họa</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tiết</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để</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trang</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trí</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tên</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theo</a:t>
            </a:r>
            <a:r>
              <a:rPr lang="en-US" sz="2400" b="1" dirty="0">
                <a:solidFill>
                  <a:srgbClr val="0070C0"/>
                </a:solidFill>
                <a:latin typeface="Times New Roman" panose="02020603050405020304" pitchFamily="18" charset="0"/>
              </a:rPr>
              <a:t> ý </a:t>
            </a:r>
            <a:r>
              <a:rPr lang="en-US" sz="2400" b="1" dirty="0" err="1">
                <a:solidFill>
                  <a:srgbClr val="0070C0"/>
                </a:solidFill>
                <a:latin typeface="Times New Roman" panose="02020603050405020304" pitchFamily="18" charset="0"/>
              </a:rPr>
              <a:t>thích</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có</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thể</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trang</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trí</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thêm</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cả</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ngoài</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nền</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cho</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đẹp</a:t>
            </a:r>
            <a:r>
              <a:rPr lang="en-US" sz="2400" b="1" dirty="0">
                <a:solidFill>
                  <a:srgbClr val="0070C0"/>
                </a:solidFill>
                <a:latin typeface="Times New Roman" panose="02020603050405020304" pitchFamily="18" charset="0"/>
              </a:rPr>
              <a:t>.</a:t>
            </a:r>
          </a:p>
          <a:p>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Vẽ</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màu</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bằng</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các</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màu</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thứ</a:t>
            </a:r>
            <a:r>
              <a:rPr lang="en-US" sz="2400" b="1" dirty="0">
                <a:solidFill>
                  <a:srgbClr val="0070C0"/>
                </a:solidFill>
                <a:latin typeface="Times New Roman" panose="02020603050405020304" pitchFamily="18" charset="0"/>
              </a:rPr>
              <a:t> </a:t>
            </a:r>
            <a:r>
              <a:rPr lang="en-US" sz="2400" b="1" dirty="0" err="1">
                <a:solidFill>
                  <a:srgbClr val="0070C0"/>
                </a:solidFill>
                <a:latin typeface="Times New Roman" panose="02020603050405020304" pitchFamily="18" charset="0"/>
              </a:rPr>
              <a:t>cấp</a:t>
            </a:r>
            <a:endParaRPr lang="en-US" sz="2400" b="1" dirty="0">
              <a:solidFill>
                <a:srgbClr val="0070C0"/>
              </a:solidFill>
              <a:latin typeface="Times New Roman" panose="02020603050405020304" pitchFamily="18" charset="0"/>
            </a:endParaRPr>
          </a:p>
        </p:txBody>
      </p:sp>
    </p:spTree>
    <p:extLst>
      <p:ext uri="{BB962C8B-B14F-4D97-AF65-F5344CB8AC3E}">
        <p14:creationId xmlns:p14="http://schemas.microsoft.com/office/powerpoint/2010/main" val="41123923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 descr="C:\Users\Doan\Desktop\24580966_1992688051003967_999965051_n.jpg">
            <a:extLst>
              <a:ext uri="{FF2B5EF4-FFF2-40B4-BE49-F238E27FC236}">
                <a16:creationId xmlns:a16="http://schemas.microsoft.com/office/drawing/2014/main" id="{C8DDE4EC-C115-4245-95AB-43C6189D324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28750" y="171450"/>
            <a:ext cx="28575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2" descr="C:\Users\Doan\Desktop\24740393_1992688047670634_939590973_n.jpg">
            <a:extLst>
              <a:ext uri="{FF2B5EF4-FFF2-40B4-BE49-F238E27FC236}">
                <a16:creationId xmlns:a16="http://schemas.microsoft.com/office/drawing/2014/main" id="{2E851F75-638B-45B9-8C84-049D99F9E91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57750" y="171450"/>
            <a:ext cx="28575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3" descr="C:\Users\Doan\Desktop\24581144_1992688057670633_171771050_n.jpg">
            <a:extLst>
              <a:ext uri="{FF2B5EF4-FFF2-40B4-BE49-F238E27FC236}">
                <a16:creationId xmlns:a16="http://schemas.microsoft.com/office/drawing/2014/main" id="{64AF6772-36F1-4F5B-8E4E-218F1537D9E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28750" y="2628900"/>
            <a:ext cx="268605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TextBox 5">
            <a:extLst>
              <a:ext uri="{FF2B5EF4-FFF2-40B4-BE49-F238E27FC236}">
                <a16:creationId xmlns:a16="http://schemas.microsoft.com/office/drawing/2014/main" id="{E8535414-3BBD-42FB-91EE-D819CDF704DB}"/>
              </a:ext>
            </a:extLst>
          </p:cNvPr>
          <p:cNvSpPr txBox="1">
            <a:spLocks noChangeArrowheads="1"/>
          </p:cNvSpPr>
          <p:nvPr/>
        </p:nvSpPr>
        <p:spPr bwMode="auto">
          <a:xfrm>
            <a:off x="1543050" y="2171700"/>
            <a:ext cx="2400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b="1">
                <a:solidFill>
                  <a:srgbClr val="0000FF"/>
                </a:solidFill>
                <a:latin typeface="Times New Roman" panose="02020603050405020304" pitchFamily="18" charset="0"/>
                <a:cs typeface="Times New Roman" panose="02020603050405020304" pitchFamily="18" charset="0"/>
              </a:rPr>
              <a:t>Tạo hình nền cho chữ</a:t>
            </a:r>
            <a:endParaRPr lang="en-US" altLang="en-US"/>
          </a:p>
        </p:txBody>
      </p:sp>
      <p:sp>
        <p:nvSpPr>
          <p:cNvPr id="19462" name="TextBox 6">
            <a:extLst>
              <a:ext uri="{FF2B5EF4-FFF2-40B4-BE49-F238E27FC236}">
                <a16:creationId xmlns:a16="http://schemas.microsoft.com/office/drawing/2014/main" id="{436C6839-C421-4F10-B38E-E03E7F7A9AC3}"/>
              </a:ext>
            </a:extLst>
          </p:cNvPr>
          <p:cNvSpPr txBox="1">
            <a:spLocks noChangeArrowheads="1"/>
          </p:cNvSpPr>
          <p:nvPr/>
        </p:nvSpPr>
        <p:spPr bwMode="auto">
          <a:xfrm>
            <a:off x="4572000" y="2171700"/>
            <a:ext cx="3429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b="1">
                <a:solidFill>
                  <a:srgbClr val="0000FF"/>
                </a:solidFill>
                <a:latin typeface="Times New Roman" panose="02020603050405020304" pitchFamily="18" charset="0"/>
                <a:cs typeface="Times New Roman" panose="02020603050405020304" pitchFamily="18" charset="0"/>
              </a:rPr>
              <a:t>  Tạo dáng chữ phù hợp với hình</a:t>
            </a:r>
            <a:endParaRPr lang="en-US" altLang="en-US"/>
          </a:p>
        </p:txBody>
      </p:sp>
      <p:sp>
        <p:nvSpPr>
          <p:cNvPr id="19463" name="TextBox 8">
            <a:extLst>
              <a:ext uri="{FF2B5EF4-FFF2-40B4-BE49-F238E27FC236}">
                <a16:creationId xmlns:a16="http://schemas.microsoft.com/office/drawing/2014/main" id="{7DB40A0B-823D-4FDC-9221-AA0F974E3C56}"/>
              </a:ext>
            </a:extLst>
          </p:cNvPr>
          <p:cNvSpPr txBox="1">
            <a:spLocks noChangeArrowheads="1"/>
          </p:cNvSpPr>
          <p:nvPr/>
        </p:nvSpPr>
        <p:spPr bwMode="auto">
          <a:xfrm>
            <a:off x="1314450" y="4686300"/>
            <a:ext cx="31432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b="1">
                <a:solidFill>
                  <a:srgbClr val="0000FF"/>
                </a:solidFill>
                <a:latin typeface="Times New Roman" panose="02020603050405020304" pitchFamily="18" charset="0"/>
                <a:cs typeface="Times New Roman" panose="02020603050405020304" pitchFamily="18" charset="0"/>
              </a:rPr>
              <a:t>Vẽ thêm các họa tiết trang trí</a:t>
            </a:r>
            <a:endParaRPr lang="en-US" altLang="en-US"/>
          </a:p>
        </p:txBody>
      </p:sp>
      <p:sp>
        <p:nvSpPr>
          <p:cNvPr id="19464" name="TextBox 9">
            <a:extLst>
              <a:ext uri="{FF2B5EF4-FFF2-40B4-BE49-F238E27FC236}">
                <a16:creationId xmlns:a16="http://schemas.microsoft.com/office/drawing/2014/main" id="{6D5BBA9B-51ED-4B73-9D39-9E2467D86375}"/>
              </a:ext>
            </a:extLst>
          </p:cNvPr>
          <p:cNvSpPr txBox="1">
            <a:spLocks noChangeArrowheads="1"/>
          </p:cNvSpPr>
          <p:nvPr/>
        </p:nvSpPr>
        <p:spPr bwMode="auto">
          <a:xfrm>
            <a:off x="5715000" y="4743450"/>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b="1">
                <a:solidFill>
                  <a:srgbClr val="0000FF"/>
                </a:solidFill>
                <a:latin typeface="Times New Roman" panose="02020603050405020304" pitchFamily="18" charset="0"/>
                <a:cs typeface="Times New Roman" panose="02020603050405020304" pitchFamily="18" charset="0"/>
              </a:rPr>
              <a:t>      Vẽ màu.</a:t>
            </a:r>
            <a:endParaRPr lang="en-US" altLang="en-US"/>
          </a:p>
        </p:txBody>
      </p:sp>
      <p:pic>
        <p:nvPicPr>
          <p:cNvPr id="19465" name="Picture 10" descr="C:\Users\trang\Downloads\24824615_1993365397602899_694247807_n (1).jpg">
            <a:extLst>
              <a:ext uri="{FF2B5EF4-FFF2-40B4-BE49-F238E27FC236}">
                <a16:creationId xmlns:a16="http://schemas.microsoft.com/office/drawing/2014/main" id="{98595A50-4B0F-47C7-A89B-08E563F4B34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43450" y="2495551"/>
            <a:ext cx="2971800" cy="2146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58551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diamond(in)">
                                      <p:cBhvr>
                                        <p:cTn id="7" dur="2000"/>
                                        <p:tgtEl>
                                          <p:spTgt spid="194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461"/>
                                        </p:tgtEl>
                                        <p:attrNameLst>
                                          <p:attrName>style.visibility</p:attrName>
                                        </p:attrNameLst>
                                      </p:cBhvr>
                                      <p:to>
                                        <p:strVal val="visible"/>
                                      </p:to>
                                    </p:set>
                                    <p:animEffect transition="in" filter="barn(inVertical)">
                                      <p:cBhvr>
                                        <p:cTn id="12" dur="500"/>
                                        <p:tgtEl>
                                          <p:spTgt spid="194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19459"/>
                                        </p:tgtEl>
                                        <p:attrNameLst>
                                          <p:attrName>style.visibility</p:attrName>
                                        </p:attrNameLst>
                                      </p:cBhvr>
                                      <p:to>
                                        <p:strVal val="visible"/>
                                      </p:to>
                                    </p:set>
                                    <p:animEffect transition="in" filter="circle(in)">
                                      <p:cBhvr>
                                        <p:cTn id="17" dur="2000"/>
                                        <p:tgtEl>
                                          <p:spTgt spid="1945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19462"/>
                                        </p:tgtEl>
                                        <p:attrNameLst>
                                          <p:attrName>style.visibility</p:attrName>
                                        </p:attrNameLst>
                                      </p:cBhvr>
                                      <p:to>
                                        <p:strVal val="visible"/>
                                      </p:to>
                                    </p:set>
                                    <p:anim calcmode="lin" valueType="num">
                                      <p:cBhvr>
                                        <p:cTn id="22" dur="500" fill="hold"/>
                                        <p:tgtEl>
                                          <p:spTgt spid="19462"/>
                                        </p:tgtEl>
                                        <p:attrNameLst>
                                          <p:attrName>ppt_w</p:attrName>
                                        </p:attrNameLst>
                                      </p:cBhvr>
                                      <p:tavLst>
                                        <p:tav tm="0">
                                          <p:val>
                                            <p:fltVal val="0"/>
                                          </p:val>
                                        </p:tav>
                                        <p:tav tm="100000">
                                          <p:val>
                                            <p:strVal val="#ppt_w"/>
                                          </p:val>
                                        </p:tav>
                                      </p:tavLst>
                                    </p:anim>
                                    <p:anim calcmode="lin" valueType="num">
                                      <p:cBhvr>
                                        <p:cTn id="23" dur="500" fill="hold"/>
                                        <p:tgtEl>
                                          <p:spTgt spid="19462"/>
                                        </p:tgtEl>
                                        <p:attrNameLst>
                                          <p:attrName>ppt_h</p:attrName>
                                        </p:attrNameLst>
                                      </p:cBhvr>
                                      <p:tavLst>
                                        <p:tav tm="0">
                                          <p:val>
                                            <p:fltVal val="0"/>
                                          </p:val>
                                        </p:tav>
                                        <p:tav tm="100000">
                                          <p:val>
                                            <p:strVal val="#ppt_h"/>
                                          </p:val>
                                        </p:tav>
                                      </p:tavLst>
                                    </p:anim>
                                    <p:animEffect transition="in" filter="fade">
                                      <p:cBhvr>
                                        <p:cTn id="24" dur="500"/>
                                        <p:tgtEl>
                                          <p:spTgt spid="1946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3" presetClass="entr" presetSubtype="16" fill="hold" nodeType="clickEffect">
                                  <p:stCondLst>
                                    <p:cond delay="0"/>
                                  </p:stCondLst>
                                  <p:childTnLst>
                                    <p:set>
                                      <p:cBhvr>
                                        <p:cTn id="28" dur="1" fill="hold">
                                          <p:stCondLst>
                                            <p:cond delay="0"/>
                                          </p:stCondLst>
                                        </p:cTn>
                                        <p:tgtEl>
                                          <p:spTgt spid="19460"/>
                                        </p:tgtEl>
                                        <p:attrNameLst>
                                          <p:attrName>style.visibility</p:attrName>
                                        </p:attrNameLst>
                                      </p:cBhvr>
                                      <p:to>
                                        <p:strVal val="visible"/>
                                      </p:to>
                                    </p:set>
                                    <p:anim calcmode="lin" valueType="num">
                                      <p:cBhvr>
                                        <p:cTn id="29" dur="500" fill="hold"/>
                                        <p:tgtEl>
                                          <p:spTgt spid="19460"/>
                                        </p:tgtEl>
                                        <p:attrNameLst>
                                          <p:attrName>ppt_w</p:attrName>
                                        </p:attrNameLst>
                                      </p:cBhvr>
                                      <p:tavLst>
                                        <p:tav tm="0">
                                          <p:val>
                                            <p:fltVal val="0"/>
                                          </p:val>
                                        </p:tav>
                                        <p:tav tm="100000">
                                          <p:val>
                                            <p:strVal val="#ppt_w"/>
                                          </p:val>
                                        </p:tav>
                                      </p:tavLst>
                                    </p:anim>
                                    <p:anim calcmode="lin" valueType="num">
                                      <p:cBhvr>
                                        <p:cTn id="30" dur="500" fill="hold"/>
                                        <p:tgtEl>
                                          <p:spTgt spid="19460"/>
                                        </p:tgtEl>
                                        <p:attrNameLst>
                                          <p:attrName>ppt_h</p:attrName>
                                        </p:attrNameLst>
                                      </p:cBhvr>
                                      <p:tavLst>
                                        <p:tav tm="0">
                                          <p:val>
                                            <p:fltVal val="0"/>
                                          </p:val>
                                        </p:tav>
                                        <p:tav tm="100000">
                                          <p:val>
                                            <p:strVal val="#ppt_h"/>
                                          </p:val>
                                        </p:tav>
                                      </p:tavLst>
                                    </p:anim>
                                    <p:animEffect transition="in" filter="fade">
                                      <p:cBhvr>
                                        <p:cTn id="31" dur="500"/>
                                        <p:tgtEl>
                                          <p:spTgt spid="19460"/>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1" presetClass="entr" presetSubtype="0" fill="hold" grpId="0" nodeType="clickEffect">
                                  <p:stCondLst>
                                    <p:cond delay="0"/>
                                  </p:stCondLst>
                                  <p:childTnLst>
                                    <p:set>
                                      <p:cBhvr>
                                        <p:cTn id="35" dur="1" fill="hold">
                                          <p:stCondLst>
                                            <p:cond delay="0"/>
                                          </p:stCondLst>
                                        </p:cTn>
                                        <p:tgtEl>
                                          <p:spTgt spid="19463"/>
                                        </p:tgtEl>
                                        <p:attrNameLst>
                                          <p:attrName>style.visibility</p:attrName>
                                        </p:attrNameLst>
                                      </p:cBhvr>
                                      <p:to>
                                        <p:strVal val="visible"/>
                                      </p:to>
                                    </p:set>
                                    <p:anim calcmode="lin" valueType="num">
                                      <p:cBhvr>
                                        <p:cTn id="36" dur="1000" fill="hold"/>
                                        <p:tgtEl>
                                          <p:spTgt spid="19463"/>
                                        </p:tgtEl>
                                        <p:attrNameLst>
                                          <p:attrName>ppt_w</p:attrName>
                                        </p:attrNameLst>
                                      </p:cBhvr>
                                      <p:tavLst>
                                        <p:tav tm="0">
                                          <p:val>
                                            <p:fltVal val="0"/>
                                          </p:val>
                                        </p:tav>
                                        <p:tav tm="100000">
                                          <p:val>
                                            <p:strVal val="#ppt_w"/>
                                          </p:val>
                                        </p:tav>
                                      </p:tavLst>
                                    </p:anim>
                                    <p:anim calcmode="lin" valueType="num">
                                      <p:cBhvr>
                                        <p:cTn id="37" dur="1000" fill="hold"/>
                                        <p:tgtEl>
                                          <p:spTgt spid="19463"/>
                                        </p:tgtEl>
                                        <p:attrNameLst>
                                          <p:attrName>ppt_h</p:attrName>
                                        </p:attrNameLst>
                                      </p:cBhvr>
                                      <p:tavLst>
                                        <p:tav tm="0">
                                          <p:val>
                                            <p:fltVal val="0"/>
                                          </p:val>
                                        </p:tav>
                                        <p:tav tm="100000">
                                          <p:val>
                                            <p:strVal val="#ppt_h"/>
                                          </p:val>
                                        </p:tav>
                                      </p:tavLst>
                                    </p:anim>
                                    <p:anim calcmode="lin" valueType="num">
                                      <p:cBhvr>
                                        <p:cTn id="38" dur="1000" fill="hold"/>
                                        <p:tgtEl>
                                          <p:spTgt spid="19463"/>
                                        </p:tgtEl>
                                        <p:attrNameLst>
                                          <p:attrName>style.rotation</p:attrName>
                                        </p:attrNameLst>
                                      </p:cBhvr>
                                      <p:tavLst>
                                        <p:tav tm="0">
                                          <p:val>
                                            <p:fltVal val="90"/>
                                          </p:val>
                                        </p:tav>
                                        <p:tav tm="100000">
                                          <p:val>
                                            <p:fltVal val="0"/>
                                          </p:val>
                                        </p:tav>
                                      </p:tavLst>
                                    </p:anim>
                                    <p:animEffect transition="in" filter="fade">
                                      <p:cBhvr>
                                        <p:cTn id="39" dur="1000"/>
                                        <p:tgtEl>
                                          <p:spTgt spid="19463"/>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53" presetClass="entr" presetSubtype="16" fill="hold" nodeType="clickEffect">
                                  <p:stCondLst>
                                    <p:cond delay="0"/>
                                  </p:stCondLst>
                                  <p:childTnLst>
                                    <p:set>
                                      <p:cBhvr>
                                        <p:cTn id="43" dur="1" fill="hold">
                                          <p:stCondLst>
                                            <p:cond delay="0"/>
                                          </p:stCondLst>
                                        </p:cTn>
                                        <p:tgtEl>
                                          <p:spTgt spid="19465"/>
                                        </p:tgtEl>
                                        <p:attrNameLst>
                                          <p:attrName>style.visibility</p:attrName>
                                        </p:attrNameLst>
                                      </p:cBhvr>
                                      <p:to>
                                        <p:strVal val="visible"/>
                                      </p:to>
                                    </p:set>
                                    <p:anim calcmode="lin" valueType="num">
                                      <p:cBhvr>
                                        <p:cTn id="44" dur="500" fill="hold"/>
                                        <p:tgtEl>
                                          <p:spTgt spid="19465"/>
                                        </p:tgtEl>
                                        <p:attrNameLst>
                                          <p:attrName>ppt_w</p:attrName>
                                        </p:attrNameLst>
                                      </p:cBhvr>
                                      <p:tavLst>
                                        <p:tav tm="0">
                                          <p:val>
                                            <p:fltVal val="0"/>
                                          </p:val>
                                        </p:tav>
                                        <p:tav tm="100000">
                                          <p:val>
                                            <p:strVal val="#ppt_w"/>
                                          </p:val>
                                        </p:tav>
                                      </p:tavLst>
                                    </p:anim>
                                    <p:anim calcmode="lin" valueType="num">
                                      <p:cBhvr>
                                        <p:cTn id="45" dur="500" fill="hold"/>
                                        <p:tgtEl>
                                          <p:spTgt spid="19465"/>
                                        </p:tgtEl>
                                        <p:attrNameLst>
                                          <p:attrName>ppt_h</p:attrName>
                                        </p:attrNameLst>
                                      </p:cBhvr>
                                      <p:tavLst>
                                        <p:tav tm="0">
                                          <p:val>
                                            <p:fltVal val="0"/>
                                          </p:val>
                                        </p:tav>
                                        <p:tav tm="100000">
                                          <p:val>
                                            <p:strVal val="#ppt_h"/>
                                          </p:val>
                                        </p:tav>
                                      </p:tavLst>
                                    </p:anim>
                                    <p:animEffect transition="in" filter="fade">
                                      <p:cBhvr>
                                        <p:cTn id="46" dur="500"/>
                                        <p:tgtEl>
                                          <p:spTgt spid="19465"/>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9464"/>
                                        </p:tgtEl>
                                        <p:attrNameLst>
                                          <p:attrName>style.visibility</p:attrName>
                                        </p:attrNameLst>
                                      </p:cBhvr>
                                      <p:to>
                                        <p:strVal val="visible"/>
                                      </p:to>
                                    </p:set>
                                    <p:animEffect transition="in" filter="fade">
                                      <p:cBhvr>
                                        <p:cTn id="51" dur="1000"/>
                                        <p:tgtEl>
                                          <p:spTgt spid="19464"/>
                                        </p:tgtEl>
                                      </p:cBhvr>
                                    </p:animEffect>
                                    <p:anim calcmode="lin" valueType="num">
                                      <p:cBhvr>
                                        <p:cTn id="52" dur="1000" fill="hold"/>
                                        <p:tgtEl>
                                          <p:spTgt spid="19464"/>
                                        </p:tgtEl>
                                        <p:attrNameLst>
                                          <p:attrName>ppt_x</p:attrName>
                                        </p:attrNameLst>
                                      </p:cBhvr>
                                      <p:tavLst>
                                        <p:tav tm="0">
                                          <p:val>
                                            <p:strVal val="#ppt_x"/>
                                          </p:val>
                                        </p:tav>
                                        <p:tav tm="100000">
                                          <p:val>
                                            <p:strVal val="#ppt_x"/>
                                          </p:val>
                                        </p:tav>
                                      </p:tavLst>
                                    </p:anim>
                                    <p:anim calcmode="lin" valueType="num">
                                      <p:cBhvr>
                                        <p:cTn id="53" dur="1000" fill="hold"/>
                                        <p:tgtEl>
                                          <p:spTgt spid="194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P spid="19462" grpId="0"/>
      <p:bldP spid="19463" grpId="0"/>
      <p:bldP spid="1946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640B77F-B678-4808-AB9E-60A74C53007C}"/>
              </a:ext>
            </a:extLst>
          </p:cNvPr>
          <p:cNvPicPr>
            <a:picLocks noChangeAspect="1"/>
          </p:cNvPicPr>
          <p:nvPr/>
        </p:nvPicPr>
        <p:blipFill rotWithShape="1">
          <a:blip r:embed="rId2"/>
          <a:srcRect t="4981" r="1078" b="6287"/>
          <a:stretch/>
        </p:blipFill>
        <p:spPr>
          <a:xfrm>
            <a:off x="22302" y="0"/>
            <a:ext cx="9045498" cy="5010149"/>
          </a:xfrm>
          <a:prstGeom prst="rect">
            <a:avLst/>
          </a:prstGeom>
        </p:spPr>
      </p:pic>
    </p:spTree>
    <p:extLst>
      <p:ext uri="{BB962C8B-B14F-4D97-AF65-F5344CB8AC3E}">
        <p14:creationId xmlns:p14="http://schemas.microsoft.com/office/powerpoint/2010/main" val="3725640184"/>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3136" t="131" r="24301" b="27501"/>
          <a:stretch/>
        </p:blipFill>
        <p:spPr>
          <a:xfrm>
            <a:off x="5" y="3412"/>
            <a:ext cx="9364716" cy="5143500"/>
          </a:xfrm>
          <a:prstGeom prst="rect">
            <a:avLst/>
          </a:prstGeom>
        </p:spPr>
      </p:pic>
      <p:pic>
        <p:nvPicPr>
          <p:cNvPr id="2" name="图片 1">
            <a:extLst>
              <a:ext uri="{FF2B5EF4-FFF2-40B4-BE49-F238E27FC236}">
                <a16:creationId xmlns:a16="http://schemas.microsoft.com/office/drawing/2014/main" id="{9095A68D-41CE-47FE-A8C4-C8399928A1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4000" y="1248132"/>
            <a:ext cx="3810000" cy="3562352"/>
          </a:xfrm>
          <a:prstGeom prst="rect">
            <a:avLst/>
          </a:prstGeom>
        </p:spPr>
      </p:pic>
      <p:sp>
        <p:nvSpPr>
          <p:cNvPr id="6" name="TextBox 10">
            <a:extLst>
              <a:ext uri="{FF2B5EF4-FFF2-40B4-BE49-F238E27FC236}">
                <a16:creationId xmlns:a16="http://schemas.microsoft.com/office/drawing/2014/main" id="{3E8DE155-0A04-4DB0-A9E3-F39C2864043F}"/>
              </a:ext>
            </a:extLst>
          </p:cNvPr>
          <p:cNvSpPr txBox="1">
            <a:spLocks noChangeArrowheads="1"/>
          </p:cNvSpPr>
          <p:nvPr/>
        </p:nvSpPr>
        <p:spPr bwMode="auto">
          <a:xfrm>
            <a:off x="685803" y="-37443"/>
            <a:ext cx="4681602" cy="1306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30000"/>
              </a:lnSpc>
            </a:pPr>
            <a:r>
              <a:rPr lang="en-US" altLang="zh-CN" sz="6600" b="1" dirty="0" err="1">
                <a:solidFill>
                  <a:srgbClr val="2A8910"/>
                </a:solidFill>
                <a:latin typeface="+mn-lt"/>
                <a:cs typeface="+mn-ea"/>
                <a:sym typeface="+mn-lt"/>
              </a:rPr>
              <a:t>Khởi</a:t>
            </a:r>
            <a:r>
              <a:rPr lang="en-US" altLang="zh-CN" sz="6600" b="1" dirty="0">
                <a:solidFill>
                  <a:srgbClr val="2A8910"/>
                </a:solidFill>
                <a:latin typeface="+mn-lt"/>
                <a:cs typeface="+mn-ea"/>
                <a:sym typeface="+mn-lt"/>
              </a:rPr>
              <a:t> </a:t>
            </a:r>
            <a:r>
              <a:rPr lang="en-US" altLang="zh-CN" sz="6600" b="1" dirty="0" err="1">
                <a:solidFill>
                  <a:srgbClr val="2A8910"/>
                </a:solidFill>
                <a:latin typeface="+mn-lt"/>
                <a:cs typeface="+mn-ea"/>
                <a:sym typeface="+mn-lt"/>
              </a:rPr>
              <a:t>động</a:t>
            </a:r>
            <a:endParaRPr lang="zh-CN" altLang="en-US" sz="6600" b="1" dirty="0">
              <a:solidFill>
                <a:srgbClr val="2A8910"/>
              </a:solidFill>
              <a:latin typeface="+mn-lt"/>
              <a:cs typeface="+mn-ea"/>
              <a:sym typeface="+mn-lt"/>
            </a:endParaRPr>
          </a:p>
        </p:txBody>
      </p:sp>
      <p:pic>
        <p:nvPicPr>
          <p:cNvPr id="8" name="video.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3121"/>
          <a:stretch/>
        </p:blipFill>
        <p:spPr>
          <a:xfrm>
            <a:off x="330980" y="1436329"/>
            <a:ext cx="5023285" cy="2916651"/>
          </a:xfrm>
          <a:prstGeom prst="rect">
            <a:avLst/>
          </a:prstGeom>
          <a:ln>
            <a:noFill/>
          </a:ln>
          <a:effectLst>
            <a:softEdge rad="112500"/>
          </a:effectLst>
        </p:spPr>
      </p:pic>
    </p:spTree>
    <p:extLst>
      <p:ext uri="{BB962C8B-B14F-4D97-AF65-F5344CB8AC3E}">
        <p14:creationId xmlns:p14="http://schemas.microsoft.com/office/powerpoint/2010/main" val="2087222051"/>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timing>
    <p:tnLst>
      <p:par>
        <p:cTn id="1" dur="indefinite" restart="never" nodeType="tmRoot">
          <p:childTnLst>
            <p:video>
              <p:cMediaNode vol="80000">
                <p:cTn id="2" fill="hold" display="0">
                  <p:stCondLst>
                    <p:cond delay="indefinite"/>
                  </p:stCondLst>
                </p:cTn>
                <p:tgtEl>
                  <p:spTgt spid="8"/>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136" t="131" r="24301" b="27501"/>
          <a:stretch/>
        </p:blipFill>
        <p:spPr>
          <a:xfrm>
            <a:off x="5" y="3412"/>
            <a:ext cx="9364716" cy="5143500"/>
          </a:xfrm>
          <a:prstGeom prst="rect">
            <a:avLst/>
          </a:prstGeom>
        </p:spPr>
      </p:pic>
      <p:pic>
        <p:nvPicPr>
          <p:cNvPr id="3" name="图片 41995" descr="13"/>
          <p:cNvPicPr>
            <a:picLocks noChangeAspect="1"/>
          </p:cNvPicPr>
          <p:nvPr/>
        </p:nvPicPr>
        <p:blipFill rotWithShape="1">
          <a:blip r:embed="rId4"/>
          <a:srcRect l="538" t="1284" r="27013" b="-1284"/>
          <a:stretch/>
        </p:blipFill>
        <p:spPr>
          <a:xfrm>
            <a:off x="6096000" y="-517170"/>
            <a:ext cx="3224482" cy="2559095"/>
          </a:xfrm>
          <a:prstGeom prst="rect">
            <a:avLst/>
          </a:prstGeom>
          <a:noFill/>
          <a:ln w="9525">
            <a:noFill/>
          </a:ln>
        </p:spPr>
      </p:pic>
      <p:sp>
        <p:nvSpPr>
          <p:cNvPr id="4" name="Rectangle 3"/>
          <p:cNvSpPr/>
          <p:nvPr/>
        </p:nvSpPr>
        <p:spPr>
          <a:xfrm>
            <a:off x="6790530" y="514350"/>
            <a:ext cx="1743869" cy="1342910"/>
          </a:xfrm>
          <a:prstGeom prst="rect">
            <a:avLst/>
          </a:prstGeom>
        </p:spPr>
        <p:txBody>
          <a:bodyPr wrap="square" lIns="49762" tIns="24881" rIns="49762" bIns="24881">
            <a:spAutoFit/>
          </a:bodyPr>
          <a:lstStyle/>
          <a:p>
            <a:pPr algn="ctr"/>
            <a:r>
              <a:rPr lang="en-US" sz="2800" b="1" dirty="0" err="1">
                <a:solidFill>
                  <a:srgbClr val="FF0000"/>
                </a:solidFill>
                <a:latin typeface="Times New Roman" pitchFamily="18" charset="0"/>
                <a:cs typeface="Times New Roman" pitchFamily="18" charset="0"/>
              </a:rPr>
              <a:t>Sản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phẩm</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tham</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khảo</a:t>
            </a:r>
            <a:endParaRPr lang="vi-VN" sz="2800" b="1" dirty="0">
              <a:solidFill>
                <a:srgbClr val="FF0000"/>
              </a:solidFill>
              <a:latin typeface="Times New Roman" pitchFamily="18" charset="0"/>
              <a:cs typeface="Times New Roman" pitchFamily="18" charset="0"/>
            </a:endParaRPr>
          </a:p>
          <a:p>
            <a:pPr algn="ctr"/>
            <a:endParaRPr lang="en-GB" sz="2800" b="1" dirty="0">
              <a:solidFill>
                <a:srgbClr val="FF0000"/>
              </a:solidFill>
              <a:latin typeface="Times New Roman" pitchFamily="18" charset="0"/>
              <a:cs typeface="Times New Roman" pitchFamily="18" charset="0"/>
            </a:endParaRPr>
          </a:p>
        </p:txBody>
      </p:sp>
      <p:pic>
        <p:nvPicPr>
          <p:cNvPr id="18" name="图片 18">
            <a:extLst>
              <a:ext uri="{FF2B5EF4-FFF2-40B4-BE49-F238E27FC236}">
                <a16:creationId xmlns:a16="http://schemas.microsoft.com/office/drawing/2014/main" id="{96D9E7D1-840D-432C-A5F4-B4C777C2170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03913" y="3199487"/>
            <a:ext cx="1181349" cy="1856417"/>
          </a:xfrm>
          <a:prstGeom prst="rect">
            <a:avLst/>
          </a:prstGeom>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2000" y="2880029"/>
            <a:ext cx="1524000" cy="2130147"/>
          </a:xfrm>
          <a:prstGeom prst="rect">
            <a:avLst/>
          </a:prstGeom>
          <a:ln>
            <a:noFill/>
          </a:ln>
          <a:effectLst>
            <a:softEdge rad="112500"/>
          </a:effectLst>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10607" y="2843730"/>
            <a:ext cx="1737393" cy="2146483"/>
          </a:xfrm>
          <a:prstGeom prst="rect">
            <a:avLst/>
          </a:prstGeom>
          <a:ln>
            <a:noFill/>
          </a:ln>
          <a:effectLst>
            <a:softEdge rad="112500"/>
          </a:effectLst>
        </p:spPr>
      </p:pic>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26423" y="2899994"/>
            <a:ext cx="1536041" cy="2090219"/>
          </a:xfrm>
          <a:prstGeom prst="rect">
            <a:avLst/>
          </a:prstGeom>
          <a:ln>
            <a:noFill/>
          </a:ln>
          <a:effectLst>
            <a:softEdge rad="112500"/>
          </a:effectLst>
        </p:spPr>
      </p:pic>
      <p:pic>
        <p:nvPicPr>
          <p:cNvPr id="8" name="Picture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48000" y="2821874"/>
            <a:ext cx="1605438" cy="2141328"/>
          </a:xfrm>
          <a:prstGeom prst="rect">
            <a:avLst/>
          </a:prstGeom>
          <a:ln>
            <a:noFill/>
          </a:ln>
          <a:effectLst>
            <a:softEdge rad="112500"/>
          </a:effectLst>
        </p:spPr>
      </p:pic>
      <p:pic>
        <p:nvPicPr>
          <p:cNvPr id="9" name="Picture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708241" y="2881416"/>
            <a:ext cx="1569426" cy="2071110"/>
          </a:xfrm>
          <a:prstGeom prst="rect">
            <a:avLst/>
          </a:prstGeom>
          <a:ln>
            <a:noFill/>
          </a:ln>
          <a:effectLst>
            <a:softEdge rad="112500"/>
          </a:effectLst>
        </p:spPr>
      </p:pic>
      <p:pic>
        <p:nvPicPr>
          <p:cNvPr id="15" name="Picture 1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114801" y="361950"/>
            <a:ext cx="1676399" cy="2213212"/>
          </a:xfrm>
          <a:prstGeom prst="rect">
            <a:avLst/>
          </a:prstGeom>
          <a:ln>
            <a:noFill/>
          </a:ln>
          <a:effectLst>
            <a:softEdge rad="112500"/>
          </a:effectLst>
        </p:spPr>
      </p:pic>
      <p:pic>
        <p:nvPicPr>
          <p:cNvPr id="16" name="Picture 1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229415" y="261042"/>
            <a:ext cx="1885386" cy="2423170"/>
          </a:xfrm>
          <a:prstGeom prst="rect">
            <a:avLst/>
          </a:prstGeom>
          <a:ln>
            <a:noFill/>
          </a:ln>
          <a:effectLst>
            <a:softEdge rad="112500"/>
          </a:effectLst>
        </p:spPr>
      </p:pic>
      <p:pic>
        <p:nvPicPr>
          <p:cNvPr id="17" name="Picture 16"/>
          <p:cNvPicPr>
            <a:picLocks noChangeAspect="1"/>
          </p:cNvPicPr>
          <p:nvPr/>
        </p:nvPicPr>
        <p:blipFill rotWithShape="1">
          <a:blip r:embed="rId13" cstate="print">
            <a:extLst>
              <a:ext uri="{28A0092B-C50C-407E-A947-70E740481C1C}">
                <a14:useLocalDpi xmlns:a14="http://schemas.microsoft.com/office/drawing/2010/main" val="0"/>
              </a:ext>
            </a:extLst>
          </a:blip>
          <a:srcRect r="1072"/>
          <a:stretch/>
        </p:blipFill>
        <p:spPr>
          <a:xfrm>
            <a:off x="373236" y="224924"/>
            <a:ext cx="1824053" cy="2459288"/>
          </a:xfrm>
          <a:prstGeom prst="rect">
            <a:avLst/>
          </a:prstGeom>
          <a:ln>
            <a:noFill/>
          </a:ln>
          <a:effectLst>
            <a:softEdge rad="112500"/>
          </a:effectLst>
        </p:spPr>
      </p:pic>
    </p:spTree>
    <p:extLst>
      <p:ext uri="{BB962C8B-B14F-4D97-AF65-F5344CB8AC3E}">
        <p14:creationId xmlns:p14="http://schemas.microsoft.com/office/powerpoint/2010/main" val="42634891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136" t="131" r="24301" b="27501"/>
          <a:stretch/>
        </p:blipFill>
        <p:spPr>
          <a:xfrm>
            <a:off x="5" y="3412"/>
            <a:ext cx="9364716" cy="5143500"/>
          </a:xfrm>
          <a:prstGeom prst="rect">
            <a:avLst/>
          </a:prstGeom>
        </p:spPr>
      </p:pic>
      <p:pic>
        <p:nvPicPr>
          <p:cNvPr id="27" name="Content Placeholder 26"/>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2443" r="49566"/>
          <a:stretch/>
        </p:blipFill>
        <p:spPr>
          <a:xfrm>
            <a:off x="3046855" y="177075"/>
            <a:ext cx="1635508" cy="2177147"/>
          </a:xfrm>
          <a:prstGeom prst="rect">
            <a:avLst/>
          </a:prstGeom>
          <a:ln>
            <a:noFill/>
          </a:ln>
          <a:effectLst>
            <a:outerShdw blurRad="292100" dist="139700" dir="2700000" algn="tl" rotWithShape="0">
              <a:srgbClr val="333333">
                <a:alpha val="65000"/>
              </a:srgbClr>
            </a:outerShdw>
          </a:effectLst>
        </p:spPr>
      </p:pic>
      <p:pic>
        <p:nvPicPr>
          <p:cNvPr id="25" name="图片 41995" descr="13"/>
          <p:cNvPicPr>
            <a:picLocks noChangeAspect="1"/>
          </p:cNvPicPr>
          <p:nvPr/>
        </p:nvPicPr>
        <p:blipFill rotWithShape="1">
          <a:blip r:embed="rId4"/>
          <a:srcRect l="538" t="1284" r="27013" b="-1284"/>
          <a:stretch/>
        </p:blipFill>
        <p:spPr>
          <a:xfrm>
            <a:off x="5561450" y="-366714"/>
            <a:ext cx="3681682" cy="2687756"/>
          </a:xfrm>
          <a:prstGeom prst="rect">
            <a:avLst/>
          </a:prstGeom>
          <a:noFill/>
          <a:ln w="9525">
            <a:noFill/>
          </a:ln>
        </p:spPr>
      </p:pic>
      <p:sp>
        <p:nvSpPr>
          <p:cNvPr id="26" name="Rectangle 25"/>
          <p:cNvSpPr/>
          <p:nvPr/>
        </p:nvSpPr>
        <p:spPr>
          <a:xfrm>
            <a:off x="6317382" y="514350"/>
            <a:ext cx="2217018" cy="1527575"/>
          </a:xfrm>
          <a:prstGeom prst="rect">
            <a:avLst/>
          </a:prstGeom>
        </p:spPr>
        <p:txBody>
          <a:bodyPr wrap="square" lIns="49762" tIns="24881" rIns="49762" bIns="24881">
            <a:spAutoFit/>
          </a:bodyPr>
          <a:lstStyle/>
          <a:p>
            <a:pPr algn="ctr"/>
            <a:r>
              <a:rPr lang="en-US" sz="3200" b="1" dirty="0" err="1">
                <a:solidFill>
                  <a:srgbClr val="FF0000"/>
                </a:solidFill>
                <a:latin typeface="Times New Roman" pitchFamily="18" charset="0"/>
                <a:cs typeface="Times New Roman" pitchFamily="18" charset="0"/>
              </a:rPr>
              <a:t>Sản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phẩm</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tham</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khảo</a:t>
            </a:r>
            <a:endParaRPr lang="vi-VN" sz="3200" b="1" dirty="0">
              <a:solidFill>
                <a:srgbClr val="FF0000"/>
              </a:solidFill>
              <a:latin typeface="Times New Roman" pitchFamily="18" charset="0"/>
              <a:cs typeface="Times New Roman" pitchFamily="18" charset="0"/>
            </a:endParaRPr>
          </a:p>
          <a:p>
            <a:pPr algn="ctr"/>
            <a:endParaRPr lang="en-GB" sz="3200" b="1" dirty="0">
              <a:solidFill>
                <a:srgbClr val="FF0000"/>
              </a:solidFill>
              <a:latin typeface="Times New Roman" pitchFamily="18" charset="0"/>
              <a:cs typeface="Times New Roman" pitchFamily="18" charset="0"/>
            </a:endParaRPr>
          </a:p>
        </p:txBody>
      </p:sp>
      <p:pic>
        <p:nvPicPr>
          <p:cNvPr id="28" name="Picture 27"/>
          <p:cNvPicPr>
            <a:picLocks noChangeAspect="1"/>
          </p:cNvPicPr>
          <p:nvPr/>
        </p:nvPicPr>
        <p:blipFill rotWithShape="1">
          <a:blip r:embed="rId5">
            <a:extLst>
              <a:ext uri="{28A0092B-C50C-407E-A947-70E740481C1C}">
                <a14:useLocalDpi xmlns:a14="http://schemas.microsoft.com/office/drawing/2010/main" val="0"/>
              </a:ext>
            </a:extLst>
          </a:blip>
          <a:srcRect l="50000"/>
          <a:stretch/>
        </p:blipFill>
        <p:spPr>
          <a:xfrm>
            <a:off x="6997988" y="2477887"/>
            <a:ext cx="1993612" cy="2472904"/>
          </a:xfrm>
          <a:prstGeom prst="rect">
            <a:avLst/>
          </a:prstGeom>
          <a:ln>
            <a:noFill/>
          </a:ln>
          <a:effectLst>
            <a:outerShdw blurRad="292100" dist="139700" dir="2700000" algn="tl" rotWithShape="0">
              <a:srgbClr val="333333">
                <a:alpha val="65000"/>
              </a:srgbClr>
            </a:outerShdw>
          </a:effectLst>
        </p:spPr>
      </p:pic>
      <p:pic>
        <p:nvPicPr>
          <p:cNvPr id="29" name="Picture 28"/>
          <p:cNvPicPr>
            <a:picLocks noChangeAspect="1"/>
          </p:cNvPicPr>
          <p:nvPr/>
        </p:nvPicPr>
        <p:blipFill rotWithShape="1">
          <a:blip r:embed="rId6">
            <a:extLst>
              <a:ext uri="{28A0092B-C50C-407E-A947-70E740481C1C}">
                <a14:useLocalDpi xmlns:a14="http://schemas.microsoft.com/office/drawing/2010/main" val="0"/>
              </a:ext>
            </a:extLst>
          </a:blip>
          <a:srcRect r="55608"/>
          <a:stretch/>
        </p:blipFill>
        <p:spPr>
          <a:xfrm>
            <a:off x="145933" y="2593215"/>
            <a:ext cx="1911467" cy="2357575"/>
          </a:xfrm>
          <a:prstGeom prst="rect">
            <a:avLst/>
          </a:prstGeom>
          <a:ln>
            <a:noFill/>
          </a:ln>
          <a:effectLst>
            <a:outerShdw blurRad="292100" dist="139700" dir="2700000" algn="tl" rotWithShape="0">
              <a:srgbClr val="333333">
                <a:alpha val="65000"/>
              </a:srgbClr>
            </a:outerShdw>
          </a:effectLst>
        </p:spPr>
      </p:pic>
      <p:pic>
        <p:nvPicPr>
          <p:cNvPr id="30" name="Content Placeholder 26"/>
          <p:cNvPicPr>
            <a:picLocks noChangeAspect="1"/>
          </p:cNvPicPr>
          <p:nvPr/>
        </p:nvPicPr>
        <p:blipFill rotWithShape="1">
          <a:blip r:embed="rId7">
            <a:extLst>
              <a:ext uri="{28A0092B-C50C-407E-A947-70E740481C1C}">
                <a14:useLocalDpi xmlns:a14="http://schemas.microsoft.com/office/drawing/2010/main" val="0"/>
              </a:ext>
            </a:extLst>
          </a:blip>
          <a:srcRect l="50000" t="2443"/>
          <a:stretch/>
        </p:blipFill>
        <p:spPr>
          <a:xfrm>
            <a:off x="2389517" y="2569853"/>
            <a:ext cx="1877683" cy="2380938"/>
          </a:xfrm>
          <a:prstGeom prst="rect">
            <a:avLst/>
          </a:prstGeom>
          <a:ln>
            <a:noFill/>
          </a:ln>
          <a:effectLst>
            <a:outerShdw blurRad="292100" dist="139700" dir="2700000" algn="tl" rotWithShape="0">
              <a:srgbClr val="333333">
                <a:alpha val="65000"/>
              </a:srgbClr>
            </a:outerShdw>
          </a:effectLst>
        </p:spPr>
      </p:pic>
      <p:pic>
        <p:nvPicPr>
          <p:cNvPr id="31" name="Picture 30"/>
          <p:cNvPicPr>
            <a:picLocks noChangeAspect="1"/>
          </p:cNvPicPr>
          <p:nvPr/>
        </p:nvPicPr>
        <p:blipFill rotWithShape="1">
          <a:blip r:embed="rId6">
            <a:extLst>
              <a:ext uri="{28A0092B-C50C-407E-A947-70E740481C1C}">
                <a14:useLocalDpi xmlns:a14="http://schemas.microsoft.com/office/drawing/2010/main" val="0"/>
              </a:ext>
            </a:extLst>
          </a:blip>
          <a:srcRect l="44392"/>
          <a:stretch/>
        </p:blipFill>
        <p:spPr>
          <a:xfrm>
            <a:off x="4731618" y="2593215"/>
            <a:ext cx="1897782" cy="2357575"/>
          </a:xfrm>
          <a:prstGeom prst="rect">
            <a:avLst/>
          </a:prstGeom>
          <a:ln>
            <a:noFill/>
          </a:ln>
          <a:effectLst>
            <a:outerShdw blurRad="292100" dist="139700" dir="2700000" algn="tl" rotWithShape="0">
              <a:srgbClr val="333333">
                <a:alpha val="65000"/>
              </a:srgbClr>
            </a:outerShdw>
          </a:effectLst>
        </p:spPr>
      </p:pic>
      <p:pic>
        <p:nvPicPr>
          <p:cNvPr id="32" name="Picture 31"/>
          <p:cNvPicPr>
            <a:picLocks noChangeAspect="1"/>
          </p:cNvPicPr>
          <p:nvPr/>
        </p:nvPicPr>
        <p:blipFill rotWithShape="1">
          <a:blip r:embed="rId5">
            <a:extLst>
              <a:ext uri="{28A0092B-C50C-407E-A947-70E740481C1C}">
                <a14:useLocalDpi xmlns:a14="http://schemas.microsoft.com/office/drawing/2010/main" val="0"/>
              </a:ext>
            </a:extLst>
          </a:blip>
          <a:srcRect r="48808"/>
          <a:stretch/>
        </p:blipFill>
        <p:spPr>
          <a:xfrm>
            <a:off x="644827" y="193315"/>
            <a:ext cx="1869773" cy="216964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796349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136" t="131" r="24301" b="27501"/>
          <a:stretch/>
        </p:blipFill>
        <p:spPr>
          <a:xfrm>
            <a:off x="0" y="66215"/>
            <a:ext cx="9364716" cy="5143500"/>
          </a:xfrm>
          <a:prstGeom prst="rect">
            <a:avLst/>
          </a:prstGeom>
        </p:spPr>
      </p:pic>
      <p:pic>
        <p:nvPicPr>
          <p:cNvPr id="25" name="图片 41995" descr="13"/>
          <p:cNvPicPr>
            <a:picLocks noChangeAspect="1"/>
          </p:cNvPicPr>
          <p:nvPr/>
        </p:nvPicPr>
        <p:blipFill rotWithShape="1">
          <a:blip r:embed="rId3"/>
          <a:srcRect l="538" t="1284" r="27013" b="-1284"/>
          <a:stretch/>
        </p:blipFill>
        <p:spPr>
          <a:xfrm>
            <a:off x="5561450" y="-366714"/>
            <a:ext cx="3681682" cy="2687756"/>
          </a:xfrm>
          <a:prstGeom prst="rect">
            <a:avLst/>
          </a:prstGeom>
          <a:noFill/>
          <a:ln w="9525">
            <a:noFill/>
          </a:ln>
        </p:spPr>
      </p:pic>
      <p:sp>
        <p:nvSpPr>
          <p:cNvPr id="26" name="Rectangle 25"/>
          <p:cNvSpPr/>
          <p:nvPr/>
        </p:nvSpPr>
        <p:spPr>
          <a:xfrm>
            <a:off x="6317382" y="514350"/>
            <a:ext cx="2217018" cy="1527575"/>
          </a:xfrm>
          <a:prstGeom prst="rect">
            <a:avLst/>
          </a:prstGeom>
        </p:spPr>
        <p:txBody>
          <a:bodyPr wrap="square" lIns="49762" tIns="24881" rIns="49762" bIns="24881">
            <a:spAutoFit/>
          </a:bodyPr>
          <a:lstStyle/>
          <a:p>
            <a:pPr algn="ctr"/>
            <a:r>
              <a:rPr lang="en-US" sz="3200" b="1" dirty="0" err="1">
                <a:solidFill>
                  <a:srgbClr val="FF0000"/>
                </a:solidFill>
                <a:latin typeface="Times New Roman" pitchFamily="18" charset="0"/>
                <a:cs typeface="Times New Roman" pitchFamily="18" charset="0"/>
              </a:rPr>
              <a:t>Sản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phẩm</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tham</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khảo</a:t>
            </a:r>
            <a:endParaRPr lang="vi-VN" sz="3200" b="1" dirty="0">
              <a:solidFill>
                <a:srgbClr val="FF0000"/>
              </a:solidFill>
              <a:latin typeface="Times New Roman" pitchFamily="18" charset="0"/>
              <a:cs typeface="Times New Roman" pitchFamily="18" charset="0"/>
            </a:endParaRPr>
          </a:p>
          <a:p>
            <a:pPr algn="ctr"/>
            <a:endParaRPr lang="en-GB" sz="3200" b="1" dirty="0">
              <a:solidFill>
                <a:srgbClr val="FF0000"/>
              </a:solidFill>
              <a:latin typeface="Times New Roman" pitchFamily="18" charset="0"/>
              <a:cs typeface="Times New Roman" pitchFamily="18" charset="0"/>
            </a:endParaRPr>
          </a:p>
        </p:txBody>
      </p:sp>
      <p:pic>
        <p:nvPicPr>
          <p:cNvPr id="12" name="Picture 10" descr="Mĩ Thuật 4| Em sáng Tạo Với Những Con Chữ| Những Chữ Cái Đáng Yêu| Trang Trí  Tên| Học Vẽ Thật Là Vui - YouTub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316408"/>
            <a:ext cx="3461266" cy="22152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Ảnh 9" descr="z3488105319238_52489e7bd986d97dd0a654b4cf8f7600.jpg"/>
          <p:cNvPicPr>
            <a:picLocks noChangeAspect="1"/>
          </p:cNvPicPr>
          <p:nvPr/>
        </p:nvPicPr>
        <p:blipFill>
          <a:blip r:embed="rId5" cstate="print">
            <a:lum bright="20000"/>
            <a:extLst>
              <a:ext uri="{28A0092B-C50C-407E-A947-70E740481C1C}">
                <a14:useLocalDpi xmlns:a14="http://schemas.microsoft.com/office/drawing/2010/main" val="0"/>
              </a:ext>
            </a:extLst>
          </a:blip>
          <a:srcRect/>
          <a:stretch>
            <a:fillRect/>
          </a:stretch>
        </p:blipFill>
        <p:spPr bwMode="auto">
          <a:xfrm>
            <a:off x="879764" y="2790470"/>
            <a:ext cx="3461266" cy="19473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07384" y="2321042"/>
            <a:ext cx="3571513" cy="24167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53881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0AEFD43-F69D-4478-BD19-642DB274256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589360"/>
            <a:ext cx="6629400" cy="449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1167A19B-6319-40CB-BC0E-7FCEFD417237}"/>
              </a:ext>
            </a:extLst>
          </p:cNvPr>
          <p:cNvSpPr txBox="1"/>
          <p:nvPr/>
        </p:nvSpPr>
        <p:spPr>
          <a:xfrm>
            <a:off x="2914650" y="0"/>
            <a:ext cx="3657600" cy="923330"/>
          </a:xfrm>
          <a:prstGeom prst="rect">
            <a:avLst/>
          </a:prstGeom>
          <a:noFill/>
        </p:spPr>
        <p:txBody>
          <a:bodyPr>
            <a:spAutoFit/>
          </a:bodyPr>
          <a:lstStyle/>
          <a:p>
            <a:pPr>
              <a:defRPr/>
            </a:pPr>
            <a:r>
              <a:rPr lang="en-US" sz="27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BÀI THAM KHẢO</a:t>
            </a:r>
          </a:p>
          <a:p>
            <a:pPr>
              <a:defRPr/>
            </a:pPr>
            <a:endParaRPr lang="en-US" sz="2700" dirty="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3"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3)">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60BFD2F-1F29-4FCC-ABA5-EABE5BE0A564}"/>
              </a:ext>
            </a:extLst>
          </p:cNvPr>
          <p:cNvPicPr>
            <a:picLocks noChangeAspect="1"/>
          </p:cNvPicPr>
          <p:nvPr/>
        </p:nvPicPr>
        <p:blipFill>
          <a:blip r:embed="rId2"/>
          <a:stretch>
            <a:fillRect/>
          </a:stretch>
        </p:blipFill>
        <p:spPr>
          <a:xfrm>
            <a:off x="762000" y="-95250"/>
            <a:ext cx="7350369" cy="5029200"/>
          </a:xfrm>
          <a:prstGeom prst="rect">
            <a:avLst/>
          </a:prstGeom>
        </p:spPr>
      </p:pic>
      <p:sp>
        <p:nvSpPr>
          <p:cNvPr id="15" name="TextBox 14">
            <a:extLst>
              <a:ext uri="{FF2B5EF4-FFF2-40B4-BE49-F238E27FC236}">
                <a16:creationId xmlns:a16="http://schemas.microsoft.com/office/drawing/2014/main" id="{78A0845B-ADCC-480E-B96D-01D2FA7ACDA6}"/>
              </a:ext>
            </a:extLst>
          </p:cNvPr>
          <p:cNvSpPr txBox="1"/>
          <p:nvPr/>
        </p:nvSpPr>
        <p:spPr>
          <a:xfrm>
            <a:off x="1009329" y="1428750"/>
            <a:ext cx="8686802" cy="1292662"/>
          </a:xfrm>
          <a:prstGeom prst="rect">
            <a:avLst/>
          </a:prstGeom>
          <a:noFill/>
        </p:spPr>
        <p:txBody>
          <a:bodyPr wrap="square" rtlCol="0">
            <a:spAutoFit/>
          </a:bodyPr>
          <a:lstStyle/>
          <a:p>
            <a:pPr algn="ctr"/>
            <a:r>
              <a:rPr lang="en-GB" sz="3200" b="1" dirty="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3. LUYỆN </a:t>
            </a:r>
            <a:r>
              <a:rPr lang="en-GB" sz="32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TẬP </a:t>
            </a:r>
          </a:p>
          <a:p>
            <a:pPr algn="ctr"/>
            <a:r>
              <a:rPr lang="en-GB" sz="32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SÁNG </a:t>
            </a:r>
            <a:r>
              <a:rPr lang="en-GB" sz="3200" b="1" dirty="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TẠO</a:t>
            </a:r>
          </a:p>
          <a:p>
            <a:pPr algn="ctr"/>
            <a:endParaRPr lang="en-GB" sz="1400" b="1" dirty="0">
              <a:solidFill>
                <a:srgbClr val="FF0000"/>
              </a:solidFill>
              <a:latin typeface="Times New Roman" pitchFamily="18" charset="0"/>
              <a:cs typeface="Times New Roman" pitchFamily="18" charset="0"/>
            </a:endParaRPr>
          </a:p>
        </p:txBody>
      </p:sp>
      <p:sp>
        <p:nvSpPr>
          <p:cNvPr id="17" name="TextBox 16">
            <a:extLst>
              <a:ext uri="{FF2B5EF4-FFF2-40B4-BE49-F238E27FC236}">
                <a16:creationId xmlns:a16="http://schemas.microsoft.com/office/drawing/2014/main" id="{3BE758E8-CA6E-4F68-BE04-CEFCDAA23D26}"/>
              </a:ext>
            </a:extLst>
          </p:cNvPr>
          <p:cNvSpPr txBox="1"/>
          <p:nvPr/>
        </p:nvSpPr>
        <p:spPr>
          <a:xfrm>
            <a:off x="2438400" y="2589039"/>
            <a:ext cx="4913970" cy="646331"/>
          </a:xfrm>
          <a:prstGeom prst="rect">
            <a:avLst/>
          </a:prstGeom>
          <a:noFill/>
        </p:spPr>
        <p:txBody>
          <a:bodyPr wrap="square">
            <a:spAutoFit/>
          </a:bodyPr>
          <a:lstStyle/>
          <a:p>
            <a:pPr algn="ctr">
              <a:defRPr/>
            </a:pPr>
            <a:r>
              <a:rPr lang="en-US" altLang="en-US" sz="1800" b="1" i="1">
                <a:solidFill>
                  <a:srgbClr val="FF0000"/>
                </a:solidFill>
                <a:latin typeface="Times New Roman" pitchFamily="18" charset="0"/>
                <a:cs typeface="Times New Roman" pitchFamily="18" charset="0"/>
              </a:rPr>
              <a:t>Hãy trang trí </a:t>
            </a:r>
          </a:p>
          <a:p>
            <a:pPr algn="ctr">
              <a:defRPr/>
            </a:pPr>
            <a:r>
              <a:rPr lang="en-US" altLang="en-US" sz="1800" b="1" i="1">
                <a:solidFill>
                  <a:srgbClr val="FF0000"/>
                </a:solidFill>
                <a:latin typeface="Times New Roman" pitchFamily="18" charset="0"/>
                <a:cs typeface="Times New Roman" pitchFamily="18" charset="0"/>
              </a:rPr>
              <a:t>tên riêng của em</a:t>
            </a:r>
            <a:endParaRPr lang="en-US" sz="1800" dirty="0">
              <a:solidFill>
                <a:srgbClr val="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26303371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1000"/>
                                        <p:tgtEl>
                                          <p:spTgt spid="17">
                                            <p:txEl>
                                              <p:pRg st="0" end="0"/>
                                            </p:txEl>
                                          </p:spTgt>
                                        </p:tgtEl>
                                      </p:cBhvr>
                                    </p:animEffect>
                                    <p:anim calcmode="lin" valueType="num">
                                      <p:cBhvr>
                                        <p:cTn id="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fade">
                                      <p:cBhvr>
                                        <p:cTn id="12" dur="1000"/>
                                        <p:tgtEl>
                                          <p:spTgt spid="17">
                                            <p:txEl>
                                              <p:pRg st="1" end="1"/>
                                            </p:txEl>
                                          </p:spTgt>
                                        </p:tgtEl>
                                      </p:cBhvr>
                                    </p:animEffect>
                                    <p:anim calcmode="lin" valueType="num">
                                      <p:cBhvr>
                                        <p:cTn id="13" dur="1000" fill="hold"/>
                                        <p:tgtEl>
                                          <p:spTgt spid="1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136" t="131" r="24301" b="27501"/>
          <a:stretch/>
        </p:blipFill>
        <p:spPr>
          <a:xfrm>
            <a:off x="5" y="3412"/>
            <a:ext cx="9364716" cy="5143500"/>
          </a:xfrm>
          <a:prstGeom prst="rect">
            <a:avLst/>
          </a:prstGeom>
        </p:spPr>
      </p:pic>
      <p:sp>
        <p:nvSpPr>
          <p:cNvPr id="3" name="矩形 2"/>
          <p:cNvSpPr/>
          <p:nvPr/>
        </p:nvSpPr>
        <p:spPr>
          <a:xfrm>
            <a:off x="914400" y="1501397"/>
            <a:ext cx="8458200" cy="1527575"/>
          </a:xfrm>
          <a:prstGeom prst="rect">
            <a:avLst/>
          </a:prstGeom>
        </p:spPr>
        <p:txBody>
          <a:bodyPr wrap="square" lIns="49762" tIns="24881" rIns="49762" bIns="24881">
            <a:spAutoFit/>
          </a:bodyPr>
          <a:lstStyle/>
          <a:p>
            <a:r>
              <a:rPr lang="en-US" sz="2400" dirty="0"/>
              <a:t>+ Con </a:t>
            </a:r>
            <a:r>
              <a:rPr lang="en-US" sz="2400" dirty="0" err="1"/>
              <a:t>đã</a:t>
            </a:r>
            <a:r>
              <a:rPr lang="en-US" sz="2400" dirty="0"/>
              <a:t> </a:t>
            </a:r>
            <a:r>
              <a:rPr lang="en-US" sz="2400" dirty="0" err="1"/>
              <a:t>kiểu</a:t>
            </a:r>
            <a:r>
              <a:rPr lang="en-US" sz="2400" dirty="0"/>
              <a:t> </a:t>
            </a:r>
            <a:r>
              <a:rPr lang="en-US" sz="2400" dirty="0" err="1"/>
              <a:t>chữ</a:t>
            </a:r>
            <a:r>
              <a:rPr lang="en-US" sz="2400" dirty="0"/>
              <a:t> </a:t>
            </a:r>
            <a:r>
              <a:rPr lang="en-US" sz="2400" dirty="0" err="1"/>
              <a:t>nào</a:t>
            </a:r>
            <a:r>
              <a:rPr lang="en-US" sz="2400" dirty="0"/>
              <a:t> </a:t>
            </a:r>
            <a:r>
              <a:rPr lang="en-US" sz="2400" dirty="0" err="1"/>
              <a:t>để</a:t>
            </a:r>
            <a:r>
              <a:rPr lang="en-US" sz="2400" dirty="0"/>
              <a:t> </a:t>
            </a:r>
            <a:r>
              <a:rPr lang="en-US" sz="2400" dirty="0" err="1"/>
              <a:t>trang</a:t>
            </a:r>
            <a:r>
              <a:rPr lang="en-US" sz="2400" dirty="0"/>
              <a:t> </a:t>
            </a:r>
            <a:r>
              <a:rPr lang="en-US" sz="2400" dirty="0" err="1"/>
              <a:t>trí</a:t>
            </a:r>
            <a:r>
              <a:rPr lang="en-US" sz="2400" dirty="0"/>
              <a:t> </a:t>
            </a:r>
            <a:r>
              <a:rPr lang="en-US" sz="2400" dirty="0" err="1"/>
              <a:t>tên</a:t>
            </a:r>
            <a:r>
              <a:rPr lang="en-US" sz="2400" dirty="0"/>
              <a:t> </a:t>
            </a:r>
            <a:r>
              <a:rPr lang="en-US" sz="2400" dirty="0" err="1"/>
              <a:t>mình</a:t>
            </a:r>
            <a:r>
              <a:rPr lang="en-US" sz="2400" dirty="0"/>
              <a:t>?</a:t>
            </a:r>
          </a:p>
          <a:p>
            <a:r>
              <a:rPr lang="en-US" sz="2400" dirty="0"/>
              <a:t>+ </a:t>
            </a:r>
            <a:r>
              <a:rPr lang="en-US" sz="2400" dirty="0" err="1"/>
              <a:t>Đọc</a:t>
            </a:r>
            <a:r>
              <a:rPr lang="en-US" sz="2400" dirty="0"/>
              <a:t> </a:t>
            </a:r>
            <a:r>
              <a:rPr lang="en-US" sz="2400" dirty="0" err="1"/>
              <a:t>tên</a:t>
            </a:r>
            <a:r>
              <a:rPr lang="en-US" sz="2400" dirty="0"/>
              <a:t> </a:t>
            </a:r>
            <a:r>
              <a:rPr lang="en-US" sz="2400" dirty="0" err="1"/>
              <a:t>các</a:t>
            </a:r>
            <a:r>
              <a:rPr lang="en-US" sz="2400" dirty="0"/>
              <a:t> </a:t>
            </a:r>
            <a:r>
              <a:rPr lang="en-US" sz="2400" dirty="0" err="1"/>
              <a:t>màu</a:t>
            </a:r>
            <a:r>
              <a:rPr lang="en-US" sz="2400" dirty="0"/>
              <a:t> </a:t>
            </a:r>
            <a:r>
              <a:rPr lang="en-US" sz="2400" dirty="0" err="1"/>
              <a:t>thứ</a:t>
            </a:r>
            <a:r>
              <a:rPr lang="en-US" sz="2400" dirty="0"/>
              <a:t> </a:t>
            </a:r>
            <a:r>
              <a:rPr lang="en-US" sz="2400" dirty="0" err="1"/>
              <a:t>cấp</a:t>
            </a:r>
            <a:r>
              <a:rPr lang="en-US" sz="2400" dirty="0"/>
              <a:t> </a:t>
            </a:r>
            <a:r>
              <a:rPr lang="en-US" sz="2400" dirty="0" err="1"/>
              <a:t>có</a:t>
            </a:r>
            <a:r>
              <a:rPr lang="en-US" sz="2400" dirty="0"/>
              <a:t> </a:t>
            </a:r>
            <a:r>
              <a:rPr lang="en-US" sz="2400" dirty="0" err="1"/>
              <a:t>trong</a:t>
            </a:r>
            <a:r>
              <a:rPr lang="en-US" sz="2400" dirty="0"/>
              <a:t> </a:t>
            </a:r>
            <a:r>
              <a:rPr lang="en-US" sz="2400" dirty="0" err="1"/>
              <a:t>bài</a:t>
            </a:r>
            <a:r>
              <a:rPr lang="en-US" sz="2400" dirty="0"/>
              <a:t> </a:t>
            </a:r>
            <a:r>
              <a:rPr lang="en-US" sz="2400" dirty="0" err="1"/>
              <a:t>vẽ</a:t>
            </a:r>
            <a:r>
              <a:rPr lang="en-US" sz="2400" dirty="0"/>
              <a:t>?</a:t>
            </a:r>
          </a:p>
          <a:p>
            <a:r>
              <a:rPr lang="en-US" sz="2400" dirty="0"/>
              <a:t>+ </a:t>
            </a:r>
            <a:r>
              <a:rPr lang="en-US" sz="2400" dirty="0" err="1"/>
              <a:t>Màu</a:t>
            </a:r>
            <a:r>
              <a:rPr lang="en-US" sz="2400" dirty="0"/>
              <a:t> </a:t>
            </a:r>
            <a:r>
              <a:rPr lang="en-US" sz="2400" dirty="0" err="1"/>
              <a:t>đó</a:t>
            </a:r>
            <a:r>
              <a:rPr lang="en-US" sz="2400" dirty="0"/>
              <a:t> </a:t>
            </a:r>
            <a:r>
              <a:rPr lang="en-US" sz="2400" dirty="0" err="1"/>
              <a:t>được</a:t>
            </a:r>
            <a:r>
              <a:rPr lang="en-US" sz="2400" dirty="0"/>
              <a:t> </a:t>
            </a:r>
            <a:r>
              <a:rPr lang="en-US" sz="2400" dirty="0" err="1"/>
              <a:t>pha</a:t>
            </a:r>
            <a:r>
              <a:rPr lang="en-US" sz="2400" dirty="0"/>
              <a:t> </a:t>
            </a:r>
            <a:r>
              <a:rPr lang="en-US" sz="2400" dirty="0" err="1"/>
              <a:t>bởi</a:t>
            </a:r>
            <a:r>
              <a:rPr lang="en-US" sz="2400" dirty="0"/>
              <a:t> </a:t>
            </a:r>
            <a:r>
              <a:rPr lang="en-US" sz="2400" dirty="0" err="1"/>
              <a:t>những</a:t>
            </a:r>
            <a:r>
              <a:rPr lang="en-US" sz="2400" dirty="0"/>
              <a:t> </a:t>
            </a:r>
            <a:r>
              <a:rPr lang="en-US" sz="2400" dirty="0" err="1"/>
              <a:t>màu</a:t>
            </a:r>
            <a:r>
              <a:rPr lang="en-US" sz="2400" dirty="0"/>
              <a:t> </a:t>
            </a:r>
            <a:r>
              <a:rPr lang="en-US" sz="2400" dirty="0" err="1"/>
              <a:t>nào</a:t>
            </a:r>
            <a:r>
              <a:rPr lang="en-US" sz="2400" dirty="0"/>
              <a:t>?</a:t>
            </a:r>
          </a:p>
          <a:p>
            <a:r>
              <a:rPr lang="en-US" sz="2400" dirty="0"/>
              <a:t>+ Con </a:t>
            </a:r>
            <a:r>
              <a:rPr lang="en-US" sz="2400" dirty="0" err="1"/>
              <a:t>có</a:t>
            </a:r>
            <a:r>
              <a:rPr lang="en-US" sz="2400" dirty="0"/>
              <a:t> </a:t>
            </a:r>
            <a:r>
              <a:rPr lang="en-US" sz="2400" dirty="0" err="1"/>
              <a:t>ấn</a:t>
            </a:r>
            <a:r>
              <a:rPr lang="en-US" sz="2400" dirty="0"/>
              <a:t> </a:t>
            </a:r>
            <a:r>
              <a:rPr lang="en-US" sz="2400" dirty="0" err="1"/>
              <a:t>tượng</a:t>
            </a:r>
            <a:r>
              <a:rPr lang="en-US" sz="2400" dirty="0"/>
              <a:t> </a:t>
            </a:r>
            <a:r>
              <a:rPr lang="en-US" sz="2400" dirty="0" err="1"/>
              <a:t>với</a:t>
            </a:r>
            <a:r>
              <a:rPr lang="en-US" sz="2400" dirty="0"/>
              <a:t> </a:t>
            </a:r>
            <a:r>
              <a:rPr lang="en-US" sz="2400" dirty="0" err="1"/>
              <a:t>bài</a:t>
            </a:r>
            <a:r>
              <a:rPr lang="en-US" sz="2400" dirty="0"/>
              <a:t> </a:t>
            </a:r>
            <a:r>
              <a:rPr lang="en-US" sz="2400" dirty="0" err="1"/>
              <a:t>vẽ</a:t>
            </a:r>
            <a:r>
              <a:rPr lang="en-US" sz="2400" dirty="0"/>
              <a:t> </a:t>
            </a:r>
            <a:r>
              <a:rPr lang="en-US" sz="2400" dirty="0" err="1"/>
              <a:t>nào</a:t>
            </a:r>
            <a:r>
              <a:rPr lang="en-US" sz="2400" dirty="0"/>
              <a:t>? </a:t>
            </a:r>
            <a:r>
              <a:rPr lang="en-US" sz="2400" dirty="0" err="1"/>
              <a:t>Vì</a:t>
            </a:r>
            <a:r>
              <a:rPr lang="en-US" sz="2400" dirty="0"/>
              <a:t> </a:t>
            </a:r>
            <a:r>
              <a:rPr lang="en-US" sz="2400" dirty="0" err="1"/>
              <a:t>sao</a:t>
            </a:r>
            <a:r>
              <a:rPr lang="en-US" sz="2400" dirty="0"/>
              <a:t>?</a:t>
            </a:r>
          </a:p>
        </p:txBody>
      </p:sp>
      <p:sp>
        <p:nvSpPr>
          <p:cNvPr id="12" name="Rectangle 11"/>
          <p:cNvSpPr/>
          <p:nvPr/>
        </p:nvSpPr>
        <p:spPr>
          <a:xfrm>
            <a:off x="914400" y="472794"/>
            <a:ext cx="7239000" cy="727356"/>
          </a:xfrm>
          <a:prstGeom prst="rect">
            <a:avLst/>
          </a:prstGeom>
        </p:spPr>
        <p:txBody>
          <a:bodyPr wrap="square" lIns="49762" tIns="24881" rIns="49762" bIns="24881">
            <a:spAutoFit/>
          </a:bodyPr>
          <a:lstStyle/>
          <a:p>
            <a:pPr algn="ctr"/>
            <a:r>
              <a:rPr lang="en-GB" sz="4400" b="1" dirty="0">
                <a:solidFill>
                  <a:srgbClr val="FF0000"/>
                </a:solidFill>
                <a:latin typeface="Times New Roman" pitchFamily="18" charset="0"/>
                <a:cs typeface="Times New Roman" pitchFamily="18" charset="0"/>
              </a:rPr>
              <a:t>4. PHÂN TÍCH- ĐÁNH GIÁ</a:t>
            </a:r>
          </a:p>
        </p:txBody>
      </p:sp>
      <p:pic>
        <p:nvPicPr>
          <p:cNvPr id="13" name="图片 4109" descr="封面2"/>
          <p:cNvPicPr>
            <a:picLocks noChangeAspect="1"/>
          </p:cNvPicPr>
          <p:nvPr/>
        </p:nvPicPr>
        <p:blipFill>
          <a:blip r:embed="rId4"/>
          <a:stretch>
            <a:fillRect/>
          </a:stretch>
        </p:blipFill>
        <p:spPr>
          <a:xfrm>
            <a:off x="7421714" y="3562350"/>
            <a:ext cx="1742414" cy="1394901"/>
          </a:xfrm>
          <a:prstGeom prst="rect">
            <a:avLst/>
          </a:prstGeom>
          <a:noFill/>
          <a:ln w="9525">
            <a:noFill/>
          </a:ln>
        </p:spPr>
      </p:pic>
      <p:pic>
        <p:nvPicPr>
          <p:cNvPr id="14" name="图片 18">
            <a:extLst>
              <a:ext uri="{FF2B5EF4-FFF2-40B4-BE49-F238E27FC236}">
                <a16:creationId xmlns:a16="http://schemas.microsoft.com/office/drawing/2014/main" id="{96D9E7D1-840D-432C-A5F4-B4C777C2170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533400" y="3259887"/>
            <a:ext cx="1166256" cy="1698442"/>
          </a:xfrm>
          <a:prstGeom prst="rect">
            <a:avLst/>
          </a:prstGeom>
        </p:spPr>
      </p:pic>
    </p:spTree>
    <p:extLst>
      <p:ext uri="{BB962C8B-B14F-4D97-AF65-F5344CB8AC3E}">
        <p14:creationId xmlns:p14="http://schemas.microsoft.com/office/powerpoint/2010/main" val="36386256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136" t="131" r="24301" b="27501"/>
          <a:stretch/>
        </p:blipFill>
        <p:spPr>
          <a:xfrm>
            <a:off x="0" y="0"/>
            <a:ext cx="9364716" cy="5143500"/>
          </a:xfrm>
          <a:prstGeom prst="rect">
            <a:avLst/>
          </a:prstGeom>
        </p:spPr>
      </p:pic>
      <p:sp>
        <p:nvSpPr>
          <p:cNvPr id="12" name="Rectangle 11"/>
          <p:cNvSpPr/>
          <p:nvPr/>
        </p:nvSpPr>
        <p:spPr>
          <a:xfrm>
            <a:off x="914400" y="472794"/>
            <a:ext cx="7239000" cy="604246"/>
          </a:xfrm>
          <a:prstGeom prst="rect">
            <a:avLst/>
          </a:prstGeom>
        </p:spPr>
        <p:txBody>
          <a:bodyPr wrap="square" lIns="49762" tIns="24881" rIns="49762" bIns="24881">
            <a:spAutoFit/>
          </a:bodyPr>
          <a:lstStyle/>
          <a:p>
            <a:pPr algn="ctr"/>
            <a:r>
              <a:rPr lang="en-GB" sz="3600" b="1" dirty="0">
                <a:solidFill>
                  <a:srgbClr val="FF0000"/>
                </a:solidFill>
                <a:latin typeface="Times New Roman" pitchFamily="18" charset="0"/>
                <a:cs typeface="Times New Roman" pitchFamily="18" charset="0"/>
              </a:rPr>
              <a:t>5. VẬN DỤNG- PHÁT TRIỂN</a:t>
            </a:r>
          </a:p>
        </p:txBody>
      </p:sp>
      <p:pic>
        <p:nvPicPr>
          <p:cNvPr id="13" name="图片 4109" descr="封面2"/>
          <p:cNvPicPr>
            <a:picLocks noChangeAspect="1"/>
          </p:cNvPicPr>
          <p:nvPr/>
        </p:nvPicPr>
        <p:blipFill>
          <a:blip r:embed="rId4"/>
          <a:stretch>
            <a:fillRect/>
          </a:stretch>
        </p:blipFill>
        <p:spPr>
          <a:xfrm>
            <a:off x="7421714" y="3562350"/>
            <a:ext cx="1742414" cy="1394901"/>
          </a:xfrm>
          <a:prstGeom prst="rect">
            <a:avLst/>
          </a:prstGeom>
          <a:noFill/>
          <a:ln w="9525">
            <a:noFill/>
          </a:ln>
        </p:spPr>
      </p:pic>
      <p:pic>
        <p:nvPicPr>
          <p:cNvPr id="14" name="图片 18">
            <a:extLst>
              <a:ext uri="{FF2B5EF4-FFF2-40B4-BE49-F238E27FC236}">
                <a16:creationId xmlns:a16="http://schemas.microsoft.com/office/drawing/2014/main" id="{96D9E7D1-840D-432C-A5F4-B4C777C2170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533400" y="3259887"/>
            <a:ext cx="1166256" cy="1698442"/>
          </a:xfrm>
          <a:prstGeom prst="rect">
            <a:avLst/>
          </a:prstGeom>
        </p:spPr>
      </p:pic>
      <p:sp>
        <p:nvSpPr>
          <p:cNvPr id="2" name="TextBox 1"/>
          <p:cNvSpPr txBox="1"/>
          <p:nvPr/>
        </p:nvSpPr>
        <p:spPr>
          <a:xfrm>
            <a:off x="1295400" y="1650591"/>
            <a:ext cx="7315200" cy="830997"/>
          </a:xfrm>
          <a:prstGeom prst="rect">
            <a:avLst/>
          </a:prstGeom>
          <a:noFill/>
        </p:spPr>
        <p:txBody>
          <a:bodyPr wrap="square" rtlCol="0">
            <a:spAutoFit/>
          </a:bodyPr>
          <a:lstStyle/>
          <a:p>
            <a:r>
              <a:rPr lang="en-US" sz="2400" dirty="0" err="1"/>
              <a:t>Em</a:t>
            </a:r>
            <a:r>
              <a:rPr lang="en-US" sz="2400" dirty="0"/>
              <a:t> </a:t>
            </a:r>
            <a:r>
              <a:rPr lang="en-US" sz="2400" dirty="0" err="1"/>
              <a:t>hãy</a:t>
            </a:r>
            <a:r>
              <a:rPr lang="en-US" sz="2400" dirty="0"/>
              <a:t> </a:t>
            </a:r>
            <a:r>
              <a:rPr lang="en-US" sz="2400" dirty="0" err="1"/>
              <a:t>quan</a:t>
            </a:r>
            <a:r>
              <a:rPr lang="en-US" sz="2400" dirty="0"/>
              <a:t> </a:t>
            </a:r>
            <a:r>
              <a:rPr lang="en-US" sz="2400" dirty="0" err="1"/>
              <a:t>sát</a:t>
            </a:r>
            <a:r>
              <a:rPr lang="en-US" sz="2400" dirty="0"/>
              <a:t> </a:t>
            </a:r>
            <a:r>
              <a:rPr lang="en-US" sz="2400" dirty="0" err="1"/>
              <a:t>một</a:t>
            </a:r>
            <a:r>
              <a:rPr lang="en-US" sz="2400" dirty="0"/>
              <a:t> </a:t>
            </a:r>
            <a:r>
              <a:rPr lang="en-US" sz="2400" dirty="0" err="1"/>
              <a:t>số</a:t>
            </a:r>
            <a:r>
              <a:rPr lang="en-US" sz="2400" dirty="0"/>
              <a:t> </a:t>
            </a:r>
            <a:r>
              <a:rPr lang="en-US" sz="2400" dirty="0" err="1"/>
              <a:t>chữ</a:t>
            </a:r>
            <a:r>
              <a:rPr lang="en-US" sz="2400" dirty="0"/>
              <a:t> </a:t>
            </a:r>
            <a:r>
              <a:rPr lang="en-US" sz="2400" dirty="0" err="1"/>
              <a:t>trang</a:t>
            </a:r>
            <a:r>
              <a:rPr lang="en-US" sz="2400" dirty="0"/>
              <a:t> </a:t>
            </a:r>
            <a:r>
              <a:rPr lang="en-US" sz="2400" dirty="0" err="1"/>
              <a:t>trí</a:t>
            </a:r>
            <a:r>
              <a:rPr lang="en-US" sz="2400" dirty="0"/>
              <a:t> </a:t>
            </a:r>
            <a:r>
              <a:rPr lang="en-US" sz="2400" dirty="0" err="1"/>
              <a:t>xung</a:t>
            </a:r>
            <a:r>
              <a:rPr lang="en-US" sz="2400" dirty="0"/>
              <a:t> </a:t>
            </a:r>
            <a:r>
              <a:rPr lang="en-US" sz="2400" dirty="0" err="1"/>
              <a:t>quanh</a:t>
            </a:r>
            <a:r>
              <a:rPr lang="en-US" sz="2400" dirty="0"/>
              <a:t> </a:t>
            </a:r>
            <a:r>
              <a:rPr lang="en-US" sz="2400" dirty="0" err="1"/>
              <a:t>mình</a:t>
            </a:r>
            <a:r>
              <a:rPr lang="en-US" sz="2400" dirty="0"/>
              <a:t> </a:t>
            </a:r>
            <a:r>
              <a:rPr lang="en-US" sz="2400" dirty="0" err="1"/>
              <a:t>và</a:t>
            </a:r>
            <a:r>
              <a:rPr lang="en-US" sz="2400" dirty="0"/>
              <a:t> </a:t>
            </a:r>
            <a:r>
              <a:rPr lang="en-US" sz="2400" dirty="0" err="1"/>
              <a:t>chỉ</a:t>
            </a:r>
            <a:r>
              <a:rPr lang="en-US" sz="2400" dirty="0"/>
              <a:t> </a:t>
            </a:r>
            <a:r>
              <a:rPr lang="en-US" sz="2400" dirty="0" err="1"/>
              <a:t>ra</a:t>
            </a:r>
            <a:r>
              <a:rPr lang="en-US" sz="2400" dirty="0"/>
              <a:t> </a:t>
            </a:r>
            <a:r>
              <a:rPr lang="en-US" sz="2400" dirty="0" err="1"/>
              <a:t>được</a:t>
            </a:r>
            <a:r>
              <a:rPr lang="en-US" sz="2400" dirty="0"/>
              <a:t> </a:t>
            </a:r>
            <a:r>
              <a:rPr lang="en-US" sz="2400" dirty="0" err="1"/>
              <a:t>kiểu</a:t>
            </a:r>
            <a:r>
              <a:rPr lang="en-US" sz="2400" dirty="0"/>
              <a:t> </a:t>
            </a:r>
            <a:r>
              <a:rPr lang="en-US" sz="2400" dirty="0" err="1"/>
              <a:t>chữ</a:t>
            </a:r>
            <a:r>
              <a:rPr lang="en-US" sz="2400" dirty="0"/>
              <a:t>, </a:t>
            </a:r>
            <a:r>
              <a:rPr lang="en-US" sz="2400" dirty="0" err="1"/>
              <a:t>nét</a:t>
            </a:r>
            <a:r>
              <a:rPr lang="en-US" sz="2400" dirty="0"/>
              <a:t> </a:t>
            </a:r>
            <a:r>
              <a:rPr lang="en-US" sz="2400" dirty="0" err="1"/>
              <a:t>vẽ</a:t>
            </a:r>
            <a:r>
              <a:rPr lang="en-US" sz="2400" dirty="0"/>
              <a:t> </a:t>
            </a:r>
            <a:r>
              <a:rPr lang="en-US" sz="2400" dirty="0" err="1"/>
              <a:t>và</a:t>
            </a:r>
            <a:r>
              <a:rPr lang="en-US" sz="2400" dirty="0"/>
              <a:t> </a:t>
            </a:r>
            <a:r>
              <a:rPr lang="en-US" sz="2400" dirty="0" err="1"/>
              <a:t>màu</a:t>
            </a:r>
            <a:r>
              <a:rPr lang="en-US" sz="2400" dirty="0"/>
              <a:t> </a:t>
            </a:r>
            <a:r>
              <a:rPr lang="en-US" sz="2400" dirty="0" err="1"/>
              <a:t>sắc</a:t>
            </a:r>
            <a:r>
              <a:rPr lang="en-US" sz="2400" dirty="0"/>
              <a:t>.</a:t>
            </a:r>
          </a:p>
        </p:txBody>
      </p:sp>
    </p:spTree>
    <p:extLst>
      <p:ext uri="{BB962C8B-B14F-4D97-AF65-F5344CB8AC3E}">
        <p14:creationId xmlns:p14="http://schemas.microsoft.com/office/powerpoint/2010/main" val="34836666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136" t="131" r="24301" b="27501"/>
          <a:stretch/>
        </p:blipFill>
        <p:spPr>
          <a:xfrm>
            <a:off x="5" y="3412"/>
            <a:ext cx="9143995" cy="5143500"/>
          </a:xfrm>
          <a:prstGeom prst="rect">
            <a:avLst/>
          </a:prstGeom>
        </p:spPr>
      </p:pic>
      <p:pic>
        <p:nvPicPr>
          <p:cNvPr id="37895" name="图片 37894" descr="1-29"/>
          <p:cNvPicPr>
            <a:picLocks noChangeAspect="1"/>
          </p:cNvPicPr>
          <p:nvPr/>
        </p:nvPicPr>
        <p:blipFill rotWithShape="1">
          <a:blip r:embed="rId4"/>
          <a:srcRect l="1069" t="13122" r="-1069"/>
          <a:stretch/>
        </p:blipFill>
        <p:spPr>
          <a:xfrm>
            <a:off x="1524000" y="-124448"/>
            <a:ext cx="7097908" cy="5399220"/>
          </a:xfrm>
          <a:prstGeom prst="rect">
            <a:avLst/>
          </a:prstGeom>
          <a:noFill/>
          <a:ln w="9525">
            <a:noFill/>
          </a:ln>
        </p:spPr>
      </p:pic>
      <p:sp>
        <p:nvSpPr>
          <p:cNvPr id="11" name="文本框 7174"/>
          <p:cNvSpPr txBox="1"/>
          <p:nvPr/>
        </p:nvSpPr>
        <p:spPr>
          <a:xfrm>
            <a:off x="1976428" y="1962150"/>
            <a:ext cx="4652972" cy="2081573"/>
          </a:xfrm>
          <a:prstGeom prst="rect">
            <a:avLst/>
          </a:prstGeom>
          <a:noFill/>
          <a:ln w="9525">
            <a:noFill/>
          </a:ln>
        </p:spPr>
        <p:txBody>
          <a:bodyPr wrap="square" lIns="49762" tIns="24881" rIns="49762" bIns="24881">
            <a:spAutoFit/>
          </a:bodyPr>
          <a:lstStyle/>
          <a:p>
            <a:pPr marL="342900" indent="-342900" defTabSz="816575">
              <a:spcBef>
                <a:spcPct val="50000"/>
              </a:spcBef>
              <a:buFont typeface="Arial" pitchFamily="34" charset="0"/>
              <a:buChar char="•"/>
            </a:pPr>
            <a:r>
              <a:rPr lang="en-US" altLang="zh-CN" sz="2400" b="1" dirty="0" err="1">
                <a:solidFill>
                  <a:srgbClr val="0070C0"/>
                </a:solidFill>
                <a:latin typeface="Times New Roman" pitchFamily="18" charset="0"/>
                <a:cs typeface="Times New Roman" pitchFamily="18" charset="0"/>
              </a:rPr>
              <a:t>Hoàn</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thành</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sản</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phẩm</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tạo</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dáng</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và</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trang</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trí</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chữ</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cái</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theo</a:t>
            </a:r>
            <a:r>
              <a:rPr lang="en-US" altLang="zh-CN" sz="2400" b="1" dirty="0">
                <a:solidFill>
                  <a:srgbClr val="0070C0"/>
                </a:solidFill>
                <a:latin typeface="Times New Roman" pitchFamily="18" charset="0"/>
                <a:cs typeface="Times New Roman" pitchFamily="18" charset="0"/>
              </a:rPr>
              <a:t> ý </a:t>
            </a:r>
            <a:r>
              <a:rPr lang="en-US" altLang="zh-CN" sz="2400" b="1" dirty="0" err="1">
                <a:solidFill>
                  <a:srgbClr val="0070C0"/>
                </a:solidFill>
                <a:latin typeface="Times New Roman" pitchFamily="18" charset="0"/>
                <a:cs typeface="Times New Roman" pitchFamily="18" charset="0"/>
              </a:rPr>
              <a:t>thích</a:t>
            </a:r>
            <a:r>
              <a:rPr lang="en-US" altLang="zh-CN" sz="2400" b="1" dirty="0">
                <a:solidFill>
                  <a:srgbClr val="0070C0"/>
                </a:solidFill>
                <a:latin typeface="Times New Roman" pitchFamily="18" charset="0"/>
                <a:cs typeface="Times New Roman" pitchFamily="18" charset="0"/>
              </a:rPr>
              <a:t>.</a:t>
            </a:r>
          </a:p>
          <a:p>
            <a:pPr marL="342900" indent="-342900" defTabSz="816575">
              <a:spcBef>
                <a:spcPct val="50000"/>
              </a:spcBef>
              <a:buFont typeface="Arial" pitchFamily="34" charset="0"/>
              <a:buChar char="•"/>
            </a:pPr>
            <a:r>
              <a:rPr lang="en-US" altLang="zh-CN" sz="2400" b="1" dirty="0" err="1">
                <a:solidFill>
                  <a:srgbClr val="0070C0"/>
                </a:solidFill>
                <a:latin typeface="Times New Roman" pitchFamily="18" charset="0"/>
                <a:cs typeface="Times New Roman" pitchFamily="18" charset="0"/>
              </a:rPr>
              <a:t>Chuẩn</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bị</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đồ</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dùng</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cho</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tiết</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học</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sau</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Giấy</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vẽ</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bút</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vẽ</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màu</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kéo</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và</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hồ</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dán</a:t>
            </a:r>
            <a:r>
              <a:rPr lang="en-US" altLang="zh-CN" sz="2400" b="1" dirty="0">
                <a:solidFill>
                  <a:srgbClr val="0070C0"/>
                </a:solidFill>
                <a:latin typeface="Times New Roman" pitchFamily="18" charset="0"/>
                <a:cs typeface="Times New Roman" pitchFamily="18" charset="0"/>
              </a:rPr>
              <a:t>…</a:t>
            </a:r>
            <a:endParaRPr lang="zh-CN" altLang="en-US" sz="2400" b="1" dirty="0">
              <a:solidFill>
                <a:srgbClr val="0070C0"/>
              </a:solidFill>
              <a:latin typeface="Times New Roman" pitchFamily="18" charset="0"/>
              <a:cs typeface="Times New Roman" pitchFamily="18" charset="0"/>
            </a:endParaRPr>
          </a:p>
        </p:txBody>
      </p:sp>
      <p:sp>
        <p:nvSpPr>
          <p:cNvPr id="12" name="文本框 7174"/>
          <p:cNvSpPr txBox="1"/>
          <p:nvPr/>
        </p:nvSpPr>
        <p:spPr>
          <a:xfrm>
            <a:off x="3429000" y="1200150"/>
            <a:ext cx="2167118" cy="604246"/>
          </a:xfrm>
          <a:prstGeom prst="rect">
            <a:avLst/>
          </a:prstGeom>
          <a:noFill/>
          <a:ln w="9525">
            <a:noFill/>
          </a:ln>
        </p:spPr>
        <p:txBody>
          <a:bodyPr wrap="square" lIns="49762" tIns="24881" rIns="49762" bIns="24881">
            <a:spAutoFit/>
          </a:bodyPr>
          <a:lstStyle/>
          <a:p>
            <a:pPr algn="ctr" defTabSz="816575">
              <a:spcBef>
                <a:spcPct val="50000"/>
              </a:spcBef>
            </a:pPr>
            <a:r>
              <a:rPr lang="en-US" altLang="zh-CN" sz="3600" b="1" dirty="0">
                <a:solidFill>
                  <a:srgbClr val="FF0000"/>
                </a:solidFill>
                <a:latin typeface="Times New Roman" pitchFamily="18" charset="0"/>
                <a:cs typeface="Times New Roman" pitchFamily="18" charset="0"/>
              </a:rPr>
              <a:t>DẶN DÒ</a:t>
            </a:r>
            <a:endParaRPr lang="zh-CN" altLang="en-US" sz="3600" b="1" dirty="0">
              <a:solidFill>
                <a:srgbClr val="FF0000"/>
              </a:solidFill>
              <a:latin typeface="Times New Roman" pitchFamily="18" charset="0"/>
              <a:cs typeface="Times New Roman" pitchFamily="18" charset="0"/>
            </a:endParaRPr>
          </a:p>
        </p:txBody>
      </p:sp>
      <p:pic>
        <p:nvPicPr>
          <p:cNvPr id="13" name="图片 18">
            <a:extLst>
              <a:ext uri="{FF2B5EF4-FFF2-40B4-BE49-F238E27FC236}">
                <a16:creationId xmlns:a16="http://schemas.microsoft.com/office/drawing/2014/main" id="{96D9E7D1-840D-432C-A5F4-B4C777C2170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04802" y="2190751"/>
            <a:ext cx="1706544" cy="2534528"/>
          </a:xfrm>
          <a:prstGeom prst="rect">
            <a:avLst/>
          </a:prstGeom>
        </p:spPr>
      </p:pic>
      <p:pic>
        <p:nvPicPr>
          <p:cNvPr id="14" name="图片 16">
            <a:extLst>
              <a:ext uri="{FF2B5EF4-FFF2-40B4-BE49-F238E27FC236}">
                <a16:creationId xmlns:a16="http://schemas.microsoft.com/office/drawing/2014/main" id="{7E7FF9A8-5D87-4C9F-9DB2-A9BD04C73BE3}"/>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304802" y="281658"/>
            <a:ext cx="1537485" cy="1220615"/>
          </a:xfrm>
          <a:prstGeom prst="rect">
            <a:avLst/>
          </a:prstGeom>
        </p:spPr>
      </p:pic>
    </p:spTree>
    <p:extLst>
      <p:ext uri="{BB962C8B-B14F-4D97-AF65-F5344CB8AC3E}">
        <p14:creationId xmlns:p14="http://schemas.microsoft.com/office/powerpoint/2010/main" val="437566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136" t="131" r="24301" b="27501"/>
          <a:stretch/>
        </p:blipFill>
        <p:spPr>
          <a:xfrm>
            <a:off x="5" y="3412"/>
            <a:ext cx="9364716" cy="5143500"/>
          </a:xfrm>
          <a:prstGeom prst="rect">
            <a:avLst/>
          </a:prstGeom>
        </p:spPr>
      </p:pic>
      <p:pic>
        <p:nvPicPr>
          <p:cNvPr id="11269" name="图片 11268" descr="24"/>
          <p:cNvPicPr>
            <a:picLocks noChangeAspect="1"/>
          </p:cNvPicPr>
          <p:nvPr/>
        </p:nvPicPr>
        <p:blipFill>
          <a:blip r:embed="rId4"/>
          <a:stretch>
            <a:fillRect/>
          </a:stretch>
        </p:blipFill>
        <p:spPr>
          <a:xfrm>
            <a:off x="2963014" y="0"/>
            <a:ext cx="5993246" cy="5143500"/>
          </a:xfrm>
          <a:prstGeom prst="rect">
            <a:avLst/>
          </a:prstGeom>
          <a:noFill/>
          <a:ln w="9525">
            <a:noFill/>
          </a:ln>
        </p:spPr>
      </p:pic>
      <p:pic>
        <p:nvPicPr>
          <p:cNvPr id="11270" name="图片 11269" descr="25"/>
          <p:cNvPicPr>
            <a:picLocks noChangeAspect="1"/>
          </p:cNvPicPr>
          <p:nvPr/>
        </p:nvPicPr>
        <p:blipFill>
          <a:blip r:embed="rId5"/>
          <a:stretch>
            <a:fillRect/>
          </a:stretch>
        </p:blipFill>
        <p:spPr>
          <a:xfrm>
            <a:off x="255230" y="3079871"/>
            <a:ext cx="3067596" cy="1500075"/>
          </a:xfrm>
          <a:prstGeom prst="rect">
            <a:avLst/>
          </a:prstGeom>
          <a:noFill/>
          <a:ln w="9525">
            <a:noFill/>
          </a:ln>
        </p:spPr>
      </p:pic>
      <p:sp>
        <p:nvSpPr>
          <p:cNvPr id="11272" name="文本框 11271"/>
          <p:cNvSpPr txBox="1"/>
          <p:nvPr/>
        </p:nvSpPr>
        <p:spPr>
          <a:xfrm>
            <a:off x="3108955" y="2024542"/>
            <a:ext cx="5847303" cy="1743019"/>
          </a:xfrm>
          <a:prstGeom prst="rect">
            <a:avLst/>
          </a:prstGeom>
          <a:noFill/>
          <a:ln w="9525">
            <a:noFill/>
          </a:ln>
        </p:spPr>
        <p:txBody>
          <a:bodyPr wrap="square" lIns="49762" tIns="24881" rIns="49762" bIns="24881">
            <a:spAutoFit/>
          </a:bodyPr>
          <a:lstStyle/>
          <a:p>
            <a:pPr algn="ctr" defTabSz="816575">
              <a:spcBef>
                <a:spcPct val="50000"/>
              </a:spcBef>
            </a:pPr>
            <a:r>
              <a:rPr lang="en-US" altLang="zh-CN"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XIN CHÀO </a:t>
            </a:r>
          </a:p>
          <a:p>
            <a:pPr algn="ctr" defTabSz="816575">
              <a:spcBef>
                <a:spcPct val="50000"/>
              </a:spcBef>
            </a:pPr>
            <a:r>
              <a:rPr lang="en-US" altLang="zh-CN"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VÀ HẸN GẶP LẠI</a:t>
            </a:r>
          </a:p>
        </p:txBody>
      </p:sp>
      <p:pic>
        <p:nvPicPr>
          <p:cNvPr id="6" name="图片 71695" descr="2"/>
          <p:cNvPicPr>
            <a:picLocks noChangeAspect="1"/>
          </p:cNvPicPr>
          <p:nvPr/>
        </p:nvPicPr>
        <p:blipFill>
          <a:blip r:embed="rId6"/>
          <a:stretch>
            <a:fillRect/>
          </a:stretch>
        </p:blipFill>
        <p:spPr>
          <a:xfrm>
            <a:off x="569284" y="180098"/>
            <a:ext cx="1962048" cy="1328745"/>
          </a:xfrm>
          <a:prstGeom prst="rect">
            <a:avLst/>
          </a:prstGeom>
          <a:noFill/>
          <a:ln w="9525">
            <a:noFill/>
          </a:ln>
        </p:spPr>
      </p:pic>
      <p:pic>
        <p:nvPicPr>
          <p:cNvPr id="7" name="图片 71695" descr="2"/>
          <p:cNvPicPr>
            <a:picLocks noChangeAspect="1"/>
          </p:cNvPicPr>
          <p:nvPr/>
        </p:nvPicPr>
        <p:blipFill>
          <a:blip r:embed="rId6"/>
          <a:stretch>
            <a:fillRect/>
          </a:stretch>
        </p:blipFill>
        <p:spPr>
          <a:xfrm>
            <a:off x="1424822" y="1680938"/>
            <a:ext cx="1687084" cy="969415"/>
          </a:xfrm>
          <a:prstGeom prst="rect">
            <a:avLst/>
          </a:prstGeom>
          <a:noFill/>
          <a:ln w="9525">
            <a:noFill/>
          </a:ln>
        </p:spPr>
      </p:pic>
    </p:spTree>
    <p:extLst>
      <p:ext uri="{BB962C8B-B14F-4D97-AF65-F5344CB8AC3E}">
        <p14:creationId xmlns:p14="http://schemas.microsoft.com/office/powerpoint/2010/main" val="37825152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 y="3412"/>
            <a:ext cx="9364716" cy="5143500"/>
            <a:chOff x="1" y="3412"/>
            <a:chExt cx="9364717" cy="5143500"/>
          </a:xfrm>
        </p:grpSpPr>
        <p:pic>
          <p:nvPicPr>
            <p:cNvPr id="7"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136" t="131" r="24301" b="27501"/>
            <a:stretch/>
          </p:blipFill>
          <p:spPr>
            <a:xfrm>
              <a:off x="1" y="3412"/>
              <a:ext cx="9364717" cy="5143500"/>
            </a:xfrm>
            <a:prstGeom prst="rect">
              <a:avLst/>
            </a:prstGeom>
          </p:spPr>
        </p:pic>
        <p:pic>
          <p:nvPicPr>
            <p:cNvPr id="2" name="图片 1">
              <a:extLst>
                <a:ext uri="{FF2B5EF4-FFF2-40B4-BE49-F238E27FC236}">
                  <a16:creationId xmlns:a16="http://schemas.microsoft.com/office/drawing/2014/main" id="{9095A68D-41CE-47FE-A8C4-C8399928A1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2959" y="2579480"/>
              <a:ext cx="3185030" cy="2438221"/>
            </a:xfrm>
            <a:prstGeom prst="rect">
              <a:avLst/>
            </a:prstGeom>
          </p:spPr>
        </p:pic>
        <p:pic>
          <p:nvPicPr>
            <p:cNvPr id="12" name="图片 17">
              <a:extLst>
                <a:ext uri="{FF2B5EF4-FFF2-40B4-BE49-F238E27FC236}">
                  <a16:creationId xmlns:a16="http://schemas.microsoft.com/office/drawing/2014/main" id="{67013761-C605-4C54-B675-FAD2099219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9200" y="3672141"/>
              <a:ext cx="1081101" cy="1272326"/>
            </a:xfrm>
            <a:prstGeom prst="rect">
              <a:avLst/>
            </a:prstGeom>
          </p:spPr>
        </p:pic>
        <p:pic>
          <p:nvPicPr>
            <p:cNvPr id="13" name="图片 17">
              <a:extLst>
                <a:ext uri="{FF2B5EF4-FFF2-40B4-BE49-F238E27FC236}">
                  <a16:creationId xmlns:a16="http://schemas.microsoft.com/office/drawing/2014/main" id="{67013761-C605-4C54-B675-FAD2099219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93" y="2813474"/>
              <a:ext cx="1394832" cy="1641550"/>
            </a:xfrm>
            <a:prstGeom prst="rect">
              <a:avLst/>
            </a:prstGeom>
          </p:spPr>
        </p:pic>
        <p:sp>
          <p:nvSpPr>
            <p:cNvPr id="15" name="TextBox 14"/>
            <p:cNvSpPr txBox="1"/>
            <p:nvPr/>
          </p:nvSpPr>
          <p:spPr>
            <a:xfrm>
              <a:off x="1752600" y="205085"/>
              <a:ext cx="5799679" cy="461665"/>
            </a:xfrm>
            <a:prstGeom prst="rect">
              <a:avLst/>
            </a:prstGeom>
            <a:noFill/>
          </p:spPr>
          <p:txBody>
            <a:bodyPr wrap="square" rtlCol="0">
              <a:spAutoFit/>
            </a:bodyPr>
            <a:lstStyle/>
            <a:p>
              <a:pPr algn="ctr"/>
              <a:r>
                <a:rPr lang="en-US" sz="2400" b="1" dirty="0">
                  <a:solidFill>
                    <a:srgbClr val="0070C0"/>
                  </a:solidFill>
                  <a:latin typeface="Times New Roman" pitchFamily="18" charset="0"/>
                  <a:cs typeface="Times New Roman" pitchFamily="18" charset="0"/>
                </a:rPr>
                <a:t>MĨ THUẬT LỚP 3</a:t>
              </a:r>
            </a:p>
          </p:txBody>
        </p:sp>
        <p:pic>
          <p:nvPicPr>
            <p:cNvPr id="16" name="图片 11269" descr="25"/>
            <p:cNvPicPr>
              <a:picLocks noChangeAspect="1"/>
            </p:cNvPicPr>
            <p:nvPr/>
          </p:nvPicPr>
          <p:blipFill>
            <a:blip r:embed="rId6"/>
            <a:stretch>
              <a:fillRect/>
            </a:stretch>
          </p:blipFill>
          <p:spPr>
            <a:xfrm>
              <a:off x="2886266" y="3612011"/>
              <a:ext cx="2786693" cy="1362711"/>
            </a:xfrm>
            <a:prstGeom prst="rect">
              <a:avLst/>
            </a:prstGeom>
            <a:noFill/>
            <a:ln w="9525">
              <a:noFill/>
            </a:ln>
          </p:spPr>
        </p:pic>
        <p:sp>
          <p:nvSpPr>
            <p:cNvPr id="10" name="TextBox 9"/>
            <p:cNvSpPr txBox="1"/>
            <p:nvPr/>
          </p:nvSpPr>
          <p:spPr>
            <a:xfrm>
              <a:off x="152399" y="1340644"/>
              <a:ext cx="9143999" cy="1938992"/>
            </a:xfrm>
            <a:prstGeom prst="rect">
              <a:avLst/>
            </a:prstGeom>
            <a:noFill/>
          </p:spPr>
          <p:txBody>
            <a:bodyPr wrap="square" rtlCol="0">
              <a:spAutoFit/>
            </a:bodyPr>
            <a:lstStyle/>
            <a:p>
              <a:pPr algn="ctr">
                <a:defRPr/>
              </a:pPr>
              <a:r>
                <a:rPr lang="en-US" sz="4000" b="1" kern="10" dirty="0">
                  <a:ln w="9525">
                    <a:solidFill>
                      <a:srgbClr val="FF0000"/>
                    </a:solidFill>
                    <a:round/>
                    <a:headEnd/>
                    <a:tailEnd/>
                  </a:ln>
                  <a:solidFill>
                    <a:srgbClr val="FF0000"/>
                  </a:solidFill>
                  <a:latin typeface="Times New Roman"/>
                  <a:cs typeface="Times New Roman"/>
                </a:rPr>
                <a:t>CHỦ ĐỀ: TRƯỜNG EM </a:t>
              </a:r>
            </a:p>
            <a:p>
              <a:pPr algn="ctr">
                <a:defRPr/>
              </a:pPr>
              <a:r>
                <a:rPr lang="en-US" sz="4000" b="1" kern="10" dirty="0">
                  <a:ln w="9525">
                    <a:solidFill>
                      <a:srgbClr val="FF0000"/>
                    </a:solidFill>
                    <a:round/>
                    <a:headEnd/>
                    <a:tailEnd/>
                  </a:ln>
                  <a:solidFill>
                    <a:srgbClr val="002060"/>
                  </a:solidFill>
                  <a:latin typeface="Times New Roman"/>
                  <a:cs typeface="Times New Roman"/>
                </a:rPr>
                <a:t>BÀI 1: SẮC MÀU CỦA CHỮ</a:t>
              </a:r>
            </a:p>
            <a:p>
              <a:pPr algn="ctr"/>
              <a:r>
                <a:rPr lang="en-US" sz="4000" b="1" i="1" dirty="0">
                  <a:solidFill>
                    <a:srgbClr val="002060"/>
                  </a:solidFill>
                  <a:latin typeface="Times New Roman" pitchFamily="18" charset="0"/>
                  <a:cs typeface="Times New Roman" pitchFamily="18" charset="0"/>
                </a:rPr>
                <a:t>– </a:t>
              </a:r>
              <a:r>
                <a:rPr lang="en-US" sz="4000" b="1" i="1" dirty="0" err="1">
                  <a:solidFill>
                    <a:srgbClr val="002060"/>
                  </a:solidFill>
                  <a:latin typeface="Times New Roman" pitchFamily="18" charset="0"/>
                  <a:cs typeface="Times New Roman" pitchFamily="18" charset="0"/>
                </a:rPr>
                <a:t>Tiết</a:t>
              </a:r>
              <a:r>
                <a:rPr lang="en-US" sz="4000" b="1" i="1" dirty="0">
                  <a:solidFill>
                    <a:srgbClr val="002060"/>
                  </a:solidFill>
                  <a:latin typeface="Times New Roman" pitchFamily="18" charset="0"/>
                  <a:cs typeface="Times New Roman" pitchFamily="18" charset="0"/>
                </a:rPr>
                <a:t> 2-</a:t>
              </a:r>
            </a:p>
          </p:txBody>
        </p:sp>
        <p:pic>
          <p:nvPicPr>
            <p:cNvPr id="17" name="图片 71695" descr="2"/>
            <p:cNvPicPr>
              <a:picLocks noChangeAspect="1"/>
            </p:cNvPicPr>
            <p:nvPr/>
          </p:nvPicPr>
          <p:blipFill>
            <a:blip r:embed="rId7"/>
            <a:stretch>
              <a:fillRect/>
            </a:stretch>
          </p:blipFill>
          <p:spPr>
            <a:xfrm>
              <a:off x="850646" y="405140"/>
              <a:ext cx="1666643" cy="1128690"/>
            </a:xfrm>
            <a:prstGeom prst="rect">
              <a:avLst/>
            </a:prstGeom>
            <a:noFill/>
            <a:ln w="9525">
              <a:noFill/>
            </a:ln>
          </p:spPr>
        </p:pic>
        <p:pic>
          <p:nvPicPr>
            <p:cNvPr id="18" name="图片 71695" descr="2"/>
            <p:cNvPicPr>
              <a:picLocks noChangeAspect="1"/>
            </p:cNvPicPr>
            <p:nvPr/>
          </p:nvPicPr>
          <p:blipFill>
            <a:blip r:embed="rId7"/>
            <a:stretch>
              <a:fillRect/>
            </a:stretch>
          </p:blipFill>
          <p:spPr>
            <a:xfrm>
              <a:off x="6718957" y="605194"/>
              <a:ext cx="1462493" cy="990435"/>
            </a:xfrm>
            <a:prstGeom prst="rect">
              <a:avLst/>
            </a:prstGeom>
            <a:noFill/>
            <a:ln w="9525">
              <a:noFill/>
            </a:ln>
          </p:spPr>
        </p:pic>
      </p:grpSp>
    </p:spTree>
    <p:extLst>
      <p:ext uri="{BB962C8B-B14F-4D97-AF65-F5344CB8AC3E}">
        <p14:creationId xmlns:p14="http://schemas.microsoft.com/office/powerpoint/2010/main" val="1073569960"/>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 y="3412"/>
            <a:ext cx="9364716" cy="5143500"/>
            <a:chOff x="1" y="3412"/>
            <a:chExt cx="9364717" cy="5143500"/>
          </a:xfrm>
        </p:grpSpPr>
        <p:pic>
          <p:nvPicPr>
            <p:cNvPr id="7"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136" t="131" r="24301" b="27501"/>
            <a:stretch/>
          </p:blipFill>
          <p:spPr>
            <a:xfrm>
              <a:off x="1" y="3412"/>
              <a:ext cx="9364717" cy="5143500"/>
            </a:xfrm>
            <a:prstGeom prst="rect">
              <a:avLst/>
            </a:prstGeom>
          </p:spPr>
        </p:pic>
        <p:pic>
          <p:nvPicPr>
            <p:cNvPr id="2" name="图片 1">
              <a:extLst>
                <a:ext uri="{FF2B5EF4-FFF2-40B4-BE49-F238E27FC236}">
                  <a16:creationId xmlns:a16="http://schemas.microsoft.com/office/drawing/2014/main" id="{9095A68D-41CE-47FE-A8C4-C8399928A1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2959" y="2579480"/>
              <a:ext cx="3185030" cy="2438221"/>
            </a:xfrm>
            <a:prstGeom prst="rect">
              <a:avLst/>
            </a:prstGeom>
          </p:spPr>
        </p:pic>
        <p:pic>
          <p:nvPicPr>
            <p:cNvPr id="12" name="图片 17">
              <a:extLst>
                <a:ext uri="{FF2B5EF4-FFF2-40B4-BE49-F238E27FC236}">
                  <a16:creationId xmlns:a16="http://schemas.microsoft.com/office/drawing/2014/main" id="{67013761-C605-4C54-B675-FAD2099219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9200" y="3672141"/>
              <a:ext cx="1081101" cy="1272326"/>
            </a:xfrm>
            <a:prstGeom prst="rect">
              <a:avLst/>
            </a:prstGeom>
          </p:spPr>
        </p:pic>
        <p:pic>
          <p:nvPicPr>
            <p:cNvPr id="13" name="图片 17">
              <a:extLst>
                <a:ext uri="{FF2B5EF4-FFF2-40B4-BE49-F238E27FC236}">
                  <a16:creationId xmlns:a16="http://schemas.microsoft.com/office/drawing/2014/main" id="{67013761-C605-4C54-B675-FAD2099219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93" y="2813474"/>
              <a:ext cx="1394832" cy="1641550"/>
            </a:xfrm>
            <a:prstGeom prst="rect">
              <a:avLst/>
            </a:prstGeom>
          </p:spPr>
        </p:pic>
        <p:sp>
          <p:nvSpPr>
            <p:cNvPr id="15" name="TextBox 14"/>
            <p:cNvSpPr txBox="1"/>
            <p:nvPr/>
          </p:nvSpPr>
          <p:spPr>
            <a:xfrm>
              <a:off x="1752600" y="205085"/>
              <a:ext cx="5799679" cy="461665"/>
            </a:xfrm>
            <a:prstGeom prst="rect">
              <a:avLst/>
            </a:prstGeom>
            <a:noFill/>
          </p:spPr>
          <p:txBody>
            <a:bodyPr wrap="square" rtlCol="0">
              <a:spAutoFit/>
            </a:bodyPr>
            <a:lstStyle/>
            <a:p>
              <a:pPr algn="ctr"/>
              <a:r>
                <a:rPr lang="en-US" sz="2400" b="1" dirty="0">
                  <a:solidFill>
                    <a:srgbClr val="0070C0"/>
                  </a:solidFill>
                  <a:latin typeface="Times New Roman" pitchFamily="18" charset="0"/>
                  <a:cs typeface="Times New Roman" pitchFamily="18" charset="0"/>
                </a:rPr>
                <a:t>MĨ THUẬT LỚP 3</a:t>
              </a:r>
            </a:p>
          </p:txBody>
        </p:sp>
        <p:pic>
          <p:nvPicPr>
            <p:cNvPr id="16" name="图片 11269" descr="25"/>
            <p:cNvPicPr>
              <a:picLocks noChangeAspect="1"/>
            </p:cNvPicPr>
            <p:nvPr/>
          </p:nvPicPr>
          <p:blipFill>
            <a:blip r:embed="rId6"/>
            <a:stretch>
              <a:fillRect/>
            </a:stretch>
          </p:blipFill>
          <p:spPr>
            <a:xfrm>
              <a:off x="2886266" y="3612011"/>
              <a:ext cx="2786693" cy="1362711"/>
            </a:xfrm>
            <a:prstGeom prst="rect">
              <a:avLst/>
            </a:prstGeom>
            <a:noFill/>
            <a:ln w="9525">
              <a:noFill/>
            </a:ln>
          </p:spPr>
        </p:pic>
        <p:sp>
          <p:nvSpPr>
            <p:cNvPr id="10" name="TextBox 9"/>
            <p:cNvSpPr txBox="1"/>
            <p:nvPr/>
          </p:nvSpPr>
          <p:spPr>
            <a:xfrm>
              <a:off x="152399" y="1340644"/>
              <a:ext cx="9143999" cy="1938992"/>
            </a:xfrm>
            <a:prstGeom prst="rect">
              <a:avLst/>
            </a:prstGeom>
            <a:noFill/>
          </p:spPr>
          <p:txBody>
            <a:bodyPr wrap="square" rtlCol="0">
              <a:spAutoFit/>
            </a:bodyPr>
            <a:lstStyle/>
            <a:p>
              <a:pPr algn="ctr">
                <a:defRPr/>
              </a:pPr>
              <a:r>
                <a:rPr lang="en-US" sz="4000" b="1" kern="10" dirty="0">
                  <a:ln w="9525">
                    <a:solidFill>
                      <a:srgbClr val="FF0000"/>
                    </a:solidFill>
                    <a:round/>
                    <a:headEnd/>
                    <a:tailEnd/>
                  </a:ln>
                  <a:solidFill>
                    <a:srgbClr val="FF0000"/>
                  </a:solidFill>
                  <a:latin typeface="Times New Roman"/>
                  <a:cs typeface="Times New Roman"/>
                </a:rPr>
                <a:t>CHỦ ĐỀ: TRƯỜNG EM </a:t>
              </a:r>
            </a:p>
            <a:p>
              <a:pPr algn="ctr">
                <a:defRPr/>
              </a:pPr>
              <a:r>
                <a:rPr lang="en-US" sz="4000" b="1" kern="10" dirty="0">
                  <a:ln w="9525">
                    <a:solidFill>
                      <a:srgbClr val="FF0000"/>
                    </a:solidFill>
                    <a:round/>
                    <a:headEnd/>
                    <a:tailEnd/>
                  </a:ln>
                  <a:solidFill>
                    <a:srgbClr val="002060"/>
                  </a:solidFill>
                  <a:latin typeface="Times New Roman"/>
                  <a:cs typeface="Times New Roman"/>
                </a:rPr>
                <a:t>BÀI 1: SẮC MÀU CỦA CHỮ</a:t>
              </a:r>
            </a:p>
            <a:p>
              <a:pPr algn="ctr"/>
              <a:r>
                <a:rPr lang="en-US" sz="4000" b="1" i="1" dirty="0">
                  <a:solidFill>
                    <a:srgbClr val="002060"/>
                  </a:solidFill>
                  <a:latin typeface="Times New Roman" pitchFamily="18" charset="0"/>
                  <a:cs typeface="Times New Roman" pitchFamily="18" charset="0"/>
                </a:rPr>
                <a:t>– </a:t>
              </a:r>
              <a:r>
                <a:rPr lang="en-US" sz="4000" b="1" i="1" dirty="0" err="1">
                  <a:solidFill>
                    <a:srgbClr val="002060"/>
                  </a:solidFill>
                  <a:latin typeface="Times New Roman" pitchFamily="18" charset="0"/>
                  <a:cs typeface="Times New Roman" pitchFamily="18" charset="0"/>
                </a:rPr>
                <a:t>Tiết</a:t>
              </a:r>
              <a:r>
                <a:rPr lang="en-US" sz="4000" b="1" i="1" dirty="0">
                  <a:solidFill>
                    <a:srgbClr val="002060"/>
                  </a:solidFill>
                  <a:latin typeface="Times New Roman" pitchFamily="18" charset="0"/>
                  <a:cs typeface="Times New Roman" pitchFamily="18" charset="0"/>
                </a:rPr>
                <a:t> 1-</a:t>
              </a:r>
            </a:p>
          </p:txBody>
        </p:sp>
        <p:pic>
          <p:nvPicPr>
            <p:cNvPr id="17" name="图片 71695" descr="2"/>
            <p:cNvPicPr>
              <a:picLocks noChangeAspect="1"/>
            </p:cNvPicPr>
            <p:nvPr/>
          </p:nvPicPr>
          <p:blipFill>
            <a:blip r:embed="rId7"/>
            <a:stretch>
              <a:fillRect/>
            </a:stretch>
          </p:blipFill>
          <p:spPr>
            <a:xfrm>
              <a:off x="850646" y="405140"/>
              <a:ext cx="1666643" cy="1128690"/>
            </a:xfrm>
            <a:prstGeom prst="rect">
              <a:avLst/>
            </a:prstGeom>
            <a:noFill/>
            <a:ln w="9525">
              <a:noFill/>
            </a:ln>
          </p:spPr>
        </p:pic>
        <p:pic>
          <p:nvPicPr>
            <p:cNvPr id="18" name="图片 71695" descr="2"/>
            <p:cNvPicPr>
              <a:picLocks noChangeAspect="1"/>
            </p:cNvPicPr>
            <p:nvPr/>
          </p:nvPicPr>
          <p:blipFill>
            <a:blip r:embed="rId7"/>
            <a:stretch>
              <a:fillRect/>
            </a:stretch>
          </p:blipFill>
          <p:spPr>
            <a:xfrm>
              <a:off x="6718957" y="605194"/>
              <a:ext cx="1462493" cy="990435"/>
            </a:xfrm>
            <a:prstGeom prst="rect">
              <a:avLst/>
            </a:prstGeom>
            <a:noFill/>
            <a:ln w="9525">
              <a:noFill/>
            </a:ln>
          </p:spPr>
        </p:pic>
      </p:grpSp>
    </p:spTree>
    <p:extLst>
      <p:ext uri="{BB962C8B-B14F-4D97-AF65-F5344CB8AC3E}">
        <p14:creationId xmlns:p14="http://schemas.microsoft.com/office/powerpoint/2010/main" val="3221209700"/>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36">
            <a:extLst>
              <a:ext uri="{FF2B5EF4-FFF2-40B4-BE49-F238E27FC236}">
                <a16:creationId xmlns:a16="http://schemas.microsoft.com/office/drawing/2014/main" id="{D1571DCA-48EF-4336-9C52-5CC5306C5A21}"/>
              </a:ext>
            </a:extLst>
          </p:cNvPr>
          <p:cNvSpPr txBox="1"/>
          <p:nvPr/>
        </p:nvSpPr>
        <p:spPr>
          <a:xfrm>
            <a:off x="1079664" y="342900"/>
            <a:ext cx="3520540" cy="830868"/>
          </a:xfrm>
          <a:prstGeom prst="rect">
            <a:avLst/>
          </a:prstGeom>
          <a:noFill/>
        </p:spPr>
        <p:txBody>
          <a:bodyPr wrap="square" rtlCol="0">
            <a:spAutoFit/>
          </a:bodyPr>
          <a:lstStyle/>
          <a:p>
            <a:pPr algn="ctr" defTabSz="914126"/>
            <a:r>
              <a:rPr lang="en-US" altLang="zh-CN" sz="4799" b="1" dirty="0" err="1">
                <a:solidFill>
                  <a:srgbClr val="FF0000"/>
                </a:solidFill>
                <a:ea typeface="字魂17号-萌趣果冻体" panose="02000000000000000000" pitchFamily="2" charset="-122"/>
                <a:sym typeface="字魂17号-萌趣果冻体" panose="02000000000000000000" pitchFamily="2" charset="-122"/>
              </a:rPr>
              <a:t>Chuẩn</a:t>
            </a:r>
            <a:r>
              <a:rPr lang="en-US" altLang="zh-CN" sz="4799" b="1" dirty="0">
                <a:solidFill>
                  <a:srgbClr val="FF0000"/>
                </a:solidFill>
                <a:ea typeface="字魂17号-萌趣果冻体" panose="02000000000000000000" pitchFamily="2" charset="-122"/>
                <a:sym typeface="字魂17号-萌趣果冻体" panose="02000000000000000000" pitchFamily="2" charset="-122"/>
              </a:rPr>
              <a:t> </a:t>
            </a:r>
            <a:r>
              <a:rPr lang="en-US" altLang="zh-CN" sz="4799" b="1" dirty="0" err="1">
                <a:solidFill>
                  <a:srgbClr val="FF0000"/>
                </a:solidFill>
                <a:ea typeface="字魂17号-萌趣果冻体" panose="02000000000000000000" pitchFamily="2" charset="-122"/>
                <a:sym typeface="字魂17号-萌趣果冻体" panose="02000000000000000000" pitchFamily="2" charset="-122"/>
              </a:rPr>
              <a:t>bị</a:t>
            </a:r>
            <a:endParaRPr lang="zh-CN" altLang="en-US" sz="4799" b="1" dirty="0">
              <a:solidFill>
                <a:srgbClr val="FF0000"/>
              </a:solidFill>
              <a:ea typeface="字魂17号-萌趣果冻体" panose="02000000000000000000" pitchFamily="2" charset="-122"/>
              <a:sym typeface="字魂17号-萌趣果冻体" panose="02000000000000000000" pitchFamily="2" charset="-122"/>
            </a:endParaRPr>
          </a:p>
        </p:txBody>
      </p:sp>
      <p:pic>
        <p:nvPicPr>
          <p:cNvPr id="1030" name="Picture 6" descr="Giới thiệu sách Mĩ thuật 3, bản 1 - Bộ sách giáo khoa Chân trời sáng tạo -  Sách giáo khoa Chân trời sáng tạ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8302" y="741973"/>
            <a:ext cx="2190320" cy="30955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4" descr="E:\GIAO AN\SGV lop 2\sgv chân trời sáng tạo lớp 2\hình minh họa giáo án\18\image_192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7400" y="1199542"/>
            <a:ext cx="2367761" cy="13453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329533">
            <a:off x="2700478" y="1854150"/>
            <a:ext cx="3313086" cy="2849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7" descr="E:\GIAO AN\SGV lop 2\sgv chân trời sáng tạo lớp 2\hình minh họa giáo án\11\6826466070_1575466718.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8196537">
            <a:off x="524090" y="1316894"/>
            <a:ext cx="2455923" cy="24559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7" name="Picture 2" descr="GÔM TẨY BÚT CHÌ Artline cao cấp tẩy sạch vết chì không làm rách giấ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7087" y="2731409"/>
            <a:ext cx="1263521" cy="1263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2693353"/>
      </p:ext>
    </p:extLst>
  </p:cSld>
  <p:clrMapOvr>
    <a:masterClrMapping/>
  </p:clrMapOvr>
  <mc:AlternateContent xmlns:mc="http://schemas.openxmlformats.org/markup-compatibility/2006" xmlns:p14="http://schemas.microsoft.com/office/powerpoint/2010/main">
    <mc:Choice Requires="p14">
      <p:transition spd="slow" p14:dur="1250" advClick="0" advTm="0">
        <p:random/>
      </p:transition>
    </mc:Choice>
    <mc:Fallback xmlns="">
      <p:transition spd="slow" advClick="0" advTm="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C:\Users\Doan\Desktop\ảnh dạy\24008548_1988450904761015_93572299_n.jpg">
            <a:extLst>
              <a:ext uri="{FF2B5EF4-FFF2-40B4-BE49-F238E27FC236}">
                <a16:creationId xmlns:a16="http://schemas.microsoft.com/office/drawing/2014/main" id="{C2ABD908-66C1-4C71-9D00-8F0F1A8CC1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69723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4" descr="C:\Users\Doan\Desktop\ảnh dạy\24203742_1990274151245357_927753839_n.jpg">
            <a:extLst>
              <a:ext uri="{FF2B5EF4-FFF2-40B4-BE49-F238E27FC236}">
                <a16:creationId xmlns:a16="http://schemas.microsoft.com/office/drawing/2014/main" id="{6596894A-310F-4074-8461-0FF7E4407DD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00450" y="1657350"/>
            <a:ext cx="272296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TextBox 4">
            <a:extLst>
              <a:ext uri="{FF2B5EF4-FFF2-40B4-BE49-F238E27FC236}">
                <a16:creationId xmlns:a16="http://schemas.microsoft.com/office/drawing/2014/main" id="{4D9B029D-B460-419C-903B-726103A101AB}"/>
              </a:ext>
            </a:extLst>
          </p:cNvPr>
          <p:cNvSpPr txBox="1">
            <a:spLocks noChangeArrowheads="1"/>
          </p:cNvSpPr>
          <p:nvPr/>
        </p:nvSpPr>
        <p:spPr bwMode="auto">
          <a:xfrm>
            <a:off x="4171951" y="971550"/>
            <a:ext cx="178474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3000" b="1"/>
              <a:t> </a:t>
            </a:r>
            <a:r>
              <a:rPr lang="en-US" altLang="en-US" sz="3000" b="1">
                <a:solidFill>
                  <a:srgbClr val="002060"/>
                </a:solidFill>
                <a:latin typeface="Times New Roman" panose="02020603050405020304" pitchFamily="18" charset="0"/>
                <a:cs typeface="Times New Roman" panose="02020603050405020304" pitchFamily="18" charset="0"/>
              </a:rPr>
              <a:t>Trò chơi</a:t>
            </a:r>
          </a:p>
        </p:txBody>
      </p:sp>
      <p:sp>
        <p:nvSpPr>
          <p:cNvPr id="22533" name="TextBox 5">
            <a:extLst>
              <a:ext uri="{FF2B5EF4-FFF2-40B4-BE49-F238E27FC236}">
                <a16:creationId xmlns:a16="http://schemas.microsoft.com/office/drawing/2014/main" id="{32ACC64F-CE11-4826-B0BB-B56CD2C562AB}"/>
              </a:ext>
            </a:extLst>
          </p:cNvPr>
          <p:cNvSpPr txBox="1">
            <a:spLocks noChangeArrowheads="1"/>
          </p:cNvSpPr>
          <p:nvPr/>
        </p:nvSpPr>
        <p:spPr bwMode="auto">
          <a:xfrm>
            <a:off x="2857500" y="4229101"/>
            <a:ext cx="43684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3600" b="1">
                <a:solidFill>
                  <a:srgbClr val="FF0000"/>
                </a:solidFill>
                <a:latin typeface="Times New Roman" panose="02020603050405020304" pitchFamily="18" charset="0"/>
                <a:cs typeface="Times New Roman" panose="02020603050405020304" pitchFamily="18" charset="0"/>
              </a:rPr>
              <a:t>Giải câu đố tìm chữ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nodeType="clickEffect">
                                  <p:stCondLst>
                                    <p:cond delay="0"/>
                                  </p:stCondLst>
                                  <p:childTnLst>
                                    <p:set>
                                      <p:cBhvr>
                                        <p:cTn id="6" dur="1" fill="hold">
                                          <p:stCondLst>
                                            <p:cond delay="0"/>
                                          </p:stCondLst>
                                        </p:cTn>
                                        <p:tgtEl>
                                          <p:spTgt spid="22533">
                                            <p:txEl>
                                              <p:pRg st="0" end="0"/>
                                            </p:txEl>
                                          </p:spTgt>
                                        </p:tgtEl>
                                        <p:attrNameLst>
                                          <p:attrName>style.visibility</p:attrName>
                                        </p:attrNameLst>
                                      </p:cBhvr>
                                      <p:to>
                                        <p:strVal val="visible"/>
                                      </p:to>
                                    </p:set>
                                    <p:animEffect transition="in" filter="plus(in)">
                                      <p:cBhvr>
                                        <p:cTn id="7" dur="2000"/>
                                        <p:tgtEl>
                                          <p:spTgt spid="225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6" descr="C:\Users\Doan\Desktop\ảnh dạy\24099815_1988451224760983_994048754_n.jpg">
            <a:extLst>
              <a:ext uri="{FF2B5EF4-FFF2-40B4-BE49-F238E27FC236}">
                <a16:creationId xmlns:a16="http://schemas.microsoft.com/office/drawing/2014/main" id="{C787C65D-8171-4E00-B5A2-E4AEF39414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6858000" cy="531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Picture 5" descr="C:\Users\Doan\Desktop\ảnh dạy\24099585_1988894131383359_1655004198_n.jpg">
            <a:extLst>
              <a:ext uri="{FF2B5EF4-FFF2-40B4-BE49-F238E27FC236}">
                <a16:creationId xmlns:a16="http://schemas.microsoft.com/office/drawing/2014/main" id="{692E2081-75E4-4CC7-8363-D1895B35C5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6100" y="1314450"/>
            <a:ext cx="27432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loud Callout 8">
            <a:extLst>
              <a:ext uri="{FF2B5EF4-FFF2-40B4-BE49-F238E27FC236}">
                <a16:creationId xmlns:a16="http://schemas.microsoft.com/office/drawing/2014/main" id="{858FA25F-E002-4A97-BA63-A63778F7B64B}"/>
              </a:ext>
            </a:extLst>
          </p:cNvPr>
          <p:cNvSpPr/>
          <p:nvPr/>
        </p:nvSpPr>
        <p:spPr>
          <a:xfrm>
            <a:off x="1943100" y="1143000"/>
            <a:ext cx="4972050" cy="2628900"/>
          </a:xfrm>
          <a:prstGeom prst="cloudCallout">
            <a:avLst>
              <a:gd name="adj1" fmla="val -26509"/>
              <a:gd name="adj2" fmla="val 8827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000" dirty="0">
                <a:solidFill>
                  <a:srgbClr val="FFFF00"/>
                </a:solidFill>
                <a:latin typeface="Times New Roman" pitchFamily="18" charset="0"/>
                <a:cs typeface="Times New Roman" pitchFamily="18" charset="0"/>
              </a:rPr>
              <a:t>6 chặt đầu</a:t>
            </a:r>
          </a:p>
          <a:p>
            <a:pPr algn="ctr">
              <a:defRPr/>
            </a:pPr>
            <a:r>
              <a:rPr lang="en-US" sz="3000" dirty="0">
                <a:solidFill>
                  <a:srgbClr val="FFFF00"/>
                </a:solidFill>
                <a:latin typeface="Times New Roman" pitchFamily="18" charset="0"/>
                <a:cs typeface="Times New Roman" pitchFamily="18" charset="0"/>
              </a:rPr>
              <a:t>9 chặt đuôi</a:t>
            </a:r>
          </a:p>
          <a:p>
            <a:pPr algn="ctr">
              <a:defRPr/>
            </a:pPr>
            <a:r>
              <a:rPr lang="en-US" sz="3000" dirty="0">
                <a:solidFill>
                  <a:srgbClr val="FFFF00"/>
                </a:solidFill>
                <a:latin typeface="Times New Roman" pitchFamily="18" charset="0"/>
                <a:cs typeface="Times New Roman" pitchFamily="18" charset="0"/>
              </a:rPr>
              <a:t>8 chặt đôi</a:t>
            </a:r>
          </a:p>
          <a:p>
            <a:pPr algn="ctr">
              <a:defRPr/>
            </a:pPr>
            <a:r>
              <a:rPr lang="en-US" sz="3000" dirty="0">
                <a:solidFill>
                  <a:srgbClr val="FFFF00"/>
                </a:solidFill>
                <a:latin typeface="Times New Roman" pitchFamily="18" charset="0"/>
                <a:cs typeface="Times New Roman" pitchFamily="18" charset="0"/>
              </a:rPr>
              <a:t>10 chặt  1</a:t>
            </a:r>
          </a:p>
          <a:p>
            <a:pPr algn="r">
              <a:defRPr/>
            </a:pPr>
            <a:r>
              <a:rPr lang="en-US" sz="2700" dirty="0">
                <a:solidFill>
                  <a:srgbClr val="FF0000"/>
                </a:solidFill>
              </a:rPr>
              <a:t>    Là chữ gì?</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xit" presetSubtype="16" fill="hold" grpId="0" nodeType="clickEffect">
                                  <p:stCondLst>
                                    <p:cond delay="0"/>
                                  </p:stCondLst>
                                  <p:childTnLst>
                                    <p:animEffect transition="out" filter="box(i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C:\Users\Doan\Desktop\ảnh dạy\24099815_1988451224760983_994048754_n.jpg">
            <a:extLst>
              <a:ext uri="{FF2B5EF4-FFF2-40B4-BE49-F238E27FC236}">
                <a16:creationId xmlns:a16="http://schemas.microsoft.com/office/drawing/2014/main" id="{C208D8C2-AB0C-4C14-8BFE-C9C039C626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00" y="0"/>
            <a:ext cx="69723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Picture 3" descr="C:\Users\Doan\Desktop\ảnh dạy\24019717_1988894254716680_1316612935_n.jpg">
            <a:extLst>
              <a:ext uri="{FF2B5EF4-FFF2-40B4-BE49-F238E27FC236}">
                <a16:creationId xmlns:a16="http://schemas.microsoft.com/office/drawing/2014/main" id="{7C950CB8-1010-4A26-B95B-9228698AF6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0" y="1314450"/>
            <a:ext cx="302895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loud Callout 3">
            <a:extLst>
              <a:ext uri="{FF2B5EF4-FFF2-40B4-BE49-F238E27FC236}">
                <a16:creationId xmlns:a16="http://schemas.microsoft.com/office/drawing/2014/main" id="{69903028-6E4A-4E74-A0C6-D9D14281D5A3}"/>
              </a:ext>
            </a:extLst>
          </p:cNvPr>
          <p:cNvSpPr/>
          <p:nvPr/>
        </p:nvSpPr>
        <p:spPr>
          <a:xfrm>
            <a:off x="1943100" y="1143000"/>
            <a:ext cx="4914900" cy="2571750"/>
          </a:xfrm>
          <a:prstGeom prst="cloudCallout">
            <a:avLst>
              <a:gd name="adj1" fmla="val -26509"/>
              <a:gd name="adj2" fmla="val 8827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700" dirty="0">
                <a:solidFill>
                  <a:srgbClr val="FFFF00"/>
                </a:solidFill>
                <a:latin typeface="Times New Roman" pitchFamily="18" charset="0"/>
                <a:cs typeface="Times New Roman" pitchFamily="18" charset="0"/>
              </a:rPr>
              <a:t>Nét tròn em đọc chữ o</a:t>
            </a:r>
          </a:p>
          <a:p>
            <a:pPr algn="ctr">
              <a:defRPr/>
            </a:pPr>
            <a:r>
              <a:rPr lang="en-US" sz="2700" dirty="0">
                <a:solidFill>
                  <a:srgbClr val="FFFF00"/>
                </a:solidFill>
                <a:latin typeface="Times New Roman" pitchFamily="18" charset="0"/>
                <a:cs typeface="Times New Roman" pitchFamily="18" charset="0"/>
              </a:rPr>
              <a:t>Khuyết đi một nửa sẽ cho chữ gì?</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xit" presetSubtype="16" fill="hold" grpId="0" nodeType="clickEffect">
                                  <p:stCondLst>
                                    <p:cond delay="0"/>
                                  </p:stCondLst>
                                  <p:childTnLst>
                                    <p:animEffect transition="out" filter="box(i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C:\Users\Doan\Desktop\ảnh dạy\24099815_1988451224760983_994048754_n.jpg">
            <a:extLst>
              <a:ext uri="{FF2B5EF4-FFF2-40B4-BE49-F238E27FC236}">
                <a16:creationId xmlns:a16="http://schemas.microsoft.com/office/drawing/2014/main" id="{7B0986F2-4126-4F8D-9A81-79B8C2DB17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Picture 3" descr="C:\Users\Doan\Desktop\ảnh dạy\24020094_1988894178050021_1087453242_n.jpg">
            <a:extLst>
              <a:ext uri="{FF2B5EF4-FFF2-40B4-BE49-F238E27FC236}">
                <a16:creationId xmlns:a16="http://schemas.microsoft.com/office/drawing/2014/main" id="{19F53276-3456-469C-9B69-C4066B84EA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4650" y="1428750"/>
            <a:ext cx="2786063"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loud Callout 3">
            <a:extLst>
              <a:ext uri="{FF2B5EF4-FFF2-40B4-BE49-F238E27FC236}">
                <a16:creationId xmlns:a16="http://schemas.microsoft.com/office/drawing/2014/main" id="{C797E168-AB45-4877-BD0A-60703B4B2727}"/>
              </a:ext>
            </a:extLst>
          </p:cNvPr>
          <p:cNvSpPr/>
          <p:nvPr/>
        </p:nvSpPr>
        <p:spPr>
          <a:xfrm>
            <a:off x="1943100" y="1085850"/>
            <a:ext cx="4800600" cy="2743200"/>
          </a:xfrm>
          <a:prstGeom prst="cloudCallout">
            <a:avLst>
              <a:gd name="adj1" fmla="val -26509"/>
              <a:gd name="adj2" fmla="val 8827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700" dirty="0">
                <a:solidFill>
                  <a:srgbClr val="FFFF00"/>
                </a:solidFill>
                <a:latin typeface="Times New Roman" pitchFamily="18" charset="0"/>
                <a:cs typeface="Times New Roman" pitchFamily="18" charset="0"/>
              </a:rPr>
              <a:t>Bắc thang coi hát phường chèo</a:t>
            </a:r>
          </a:p>
          <a:p>
            <a:pPr algn="ctr">
              <a:defRPr/>
            </a:pPr>
            <a:r>
              <a:rPr lang="en-US" sz="2700" dirty="0">
                <a:solidFill>
                  <a:srgbClr val="FFFF00"/>
                </a:solidFill>
                <a:latin typeface="Times New Roman" pitchFamily="18" charset="0"/>
                <a:cs typeface="Times New Roman" pitchFamily="18" charset="0"/>
              </a:rPr>
              <a:t>Hỏi thang một nấc mà leo nỗi gì?</a:t>
            </a:r>
          </a:p>
          <a:p>
            <a:pPr algn="r">
              <a:defRPr/>
            </a:pPr>
            <a:r>
              <a:rPr lang="en-US" sz="2700" dirty="0">
                <a:solidFill>
                  <a:srgbClr val="0000CC"/>
                </a:solidFill>
                <a:latin typeface="Times New Roman" pitchFamily="18" charset="0"/>
                <a:cs typeface="Times New Roman" pitchFamily="18" charset="0"/>
              </a:rPr>
              <a:t>Là chữ gì?</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xit" presetSubtype="16" fill="hold" grpId="1" nodeType="clickEffect">
                                  <p:stCondLst>
                                    <p:cond delay="0"/>
                                  </p:stCondLst>
                                  <p:childTnLst>
                                    <p:animEffect transition="out" filter="box(in)">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C:\Users\Doan\Desktop\ảnh dạy\24099815_1988451224760983_994048754_n.jpg">
            <a:extLst>
              <a:ext uri="{FF2B5EF4-FFF2-40B4-BE49-F238E27FC236}">
                <a16:creationId xmlns:a16="http://schemas.microsoft.com/office/drawing/2014/main" id="{6ADA91B8-8003-4E14-A453-0EE9472BBB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Picture 3" descr="C:\Users\Doan\Desktop\ảnh dạy\24171773_1989760931296679_724932095_n.jpg">
            <a:extLst>
              <a:ext uri="{FF2B5EF4-FFF2-40B4-BE49-F238E27FC236}">
                <a16:creationId xmlns:a16="http://schemas.microsoft.com/office/drawing/2014/main" id="{929C35FC-1B0D-4076-8777-DDBB65D402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850" y="1314450"/>
            <a:ext cx="257175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loud Callout 3">
            <a:extLst>
              <a:ext uri="{FF2B5EF4-FFF2-40B4-BE49-F238E27FC236}">
                <a16:creationId xmlns:a16="http://schemas.microsoft.com/office/drawing/2014/main" id="{12C265FD-C410-485E-892E-28C7094849F1}"/>
              </a:ext>
            </a:extLst>
          </p:cNvPr>
          <p:cNvSpPr/>
          <p:nvPr/>
        </p:nvSpPr>
        <p:spPr>
          <a:xfrm>
            <a:off x="2000250" y="1028700"/>
            <a:ext cx="4914900" cy="2743200"/>
          </a:xfrm>
          <a:prstGeom prst="cloudCallout">
            <a:avLst>
              <a:gd name="adj1" fmla="val -26509"/>
              <a:gd name="adj2" fmla="val 8827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rgbClr val="FFFF00"/>
                </a:solidFill>
                <a:latin typeface="Times New Roman" pitchFamily="18" charset="0"/>
                <a:cs typeface="Times New Roman" pitchFamily="18" charset="0"/>
              </a:rPr>
              <a:t>Hai người đứng bắt tay nhau</a:t>
            </a:r>
          </a:p>
          <a:p>
            <a:pPr algn="ctr">
              <a:defRPr/>
            </a:pPr>
            <a:r>
              <a:rPr lang="en-US" sz="2400" dirty="0">
                <a:solidFill>
                  <a:srgbClr val="FFFF00"/>
                </a:solidFill>
                <a:latin typeface="Times New Roman" pitchFamily="18" charset="0"/>
                <a:cs typeface="Times New Roman" pitchFamily="18" charset="0"/>
              </a:rPr>
              <a:t>Chạm trán, chạm đầu mà chẳng chạm chân</a:t>
            </a:r>
          </a:p>
          <a:p>
            <a:pPr algn="r">
              <a:defRPr/>
            </a:pPr>
            <a:r>
              <a:rPr lang="en-US" sz="3000" dirty="0"/>
              <a:t>Là chữ gì?</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xit" presetSubtype="16" fill="hold" grpId="0" nodeType="clickEffect">
                                  <p:stCondLst>
                                    <p:cond delay="0"/>
                                  </p:stCondLst>
                                  <p:childTnLst>
                                    <p:animEffect transition="out" filter="box(i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197" y="-80853"/>
            <a:ext cx="9180394" cy="5143500"/>
          </a:xfrm>
        </p:spPr>
      </p:pic>
      <p:sp>
        <p:nvSpPr>
          <p:cNvPr id="6" name="TextBox 5"/>
          <p:cNvSpPr txBox="1"/>
          <p:nvPr/>
        </p:nvSpPr>
        <p:spPr>
          <a:xfrm>
            <a:off x="-76196" y="209551"/>
            <a:ext cx="9143998" cy="707886"/>
          </a:xfrm>
          <a:prstGeom prst="rect">
            <a:avLst/>
          </a:prstGeom>
          <a:noFill/>
        </p:spPr>
        <p:txBody>
          <a:bodyPr wrap="square" rtlCol="0">
            <a:spAutoFit/>
          </a:bodyPr>
          <a:lstStyle/>
          <a:p>
            <a:pPr algn="ctr"/>
            <a:endParaRPr lang="en-US" sz="4000" b="1" i="1" dirty="0">
              <a:solidFill>
                <a:srgbClr val="FF0000"/>
              </a:solidFill>
              <a:latin typeface="Times New Roman" pitchFamily="18" charset="0"/>
              <a:cs typeface="Times New Roman" pitchFamily="18" charset="0"/>
            </a:endParaRPr>
          </a:p>
        </p:txBody>
      </p:sp>
      <p:sp>
        <p:nvSpPr>
          <p:cNvPr id="5" name="TextBox 4"/>
          <p:cNvSpPr txBox="1"/>
          <p:nvPr/>
        </p:nvSpPr>
        <p:spPr>
          <a:xfrm>
            <a:off x="457200" y="727467"/>
            <a:ext cx="5393761" cy="1107996"/>
          </a:xfrm>
          <a:prstGeom prst="rect">
            <a:avLst/>
          </a:prstGeom>
          <a:noFill/>
        </p:spPr>
        <p:txBody>
          <a:bodyPr wrap="square" rtlCol="0">
            <a:spAutoFit/>
          </a:bodyPr>
          <a:lstStyle/>
          <a:p>
            <a:pPr>
              <a:defRPr/>
            </a:pPr>
            <a:r>
              <a:rPr lang="en-US" sz="2400" dirty="0">
                <a:cs typeface="Times New Roman" pitchFamily="18" charset="0"/>
              </a:rPr>
              <a:t>+ </a:t>
            </a:r>
            <a:r>
              <a:rPr lang="en-US" sz="2400" dirty="0" err="1">
                <a:cs typeface="Times New Roman" pitchFamily="18" charset="0"/>
              </a:rPr>
              <a:t>Em</a:t>
            </a:r>
            <a:r>
              <a:rPr lang="en-US" sz="2400" dirty="0">
                <a:cs typeface="Times New Roman" pitchFamily="18" charset="0"/>
              </a:rPr>
              <a:t> </a:t>
            </a:r>
            <a:r>
              <a:rPr lang="en-US" sz="2400" dirty="0" err="1">
                <a:cs typeface="Times New Roman" pitchFamily="18" charset="0"/>
              </a:rPr>
              <a:t>hãy</a:t>
            </a:r>
            <a:r>
              <a:rPr lang="en-US" sz="2400" dirty="0">
                <a:cs typeface="Times New Roman" pitchFamily="18" charset="0"/>
              </a:rPr>
              <a:t> </a:t>
            </a:r>
            <a:r>
              <a:rPr lang="en-US" sz="2400" dirty="0" err="1">
                <a:cs typeface="Times New Roman" pitchFamily="18" charset="0"/>
              </a:rPr>
              <a:t>nhắc</a:t>
            </a:r>
            <a:r>
              <a:rPr lang="en-US" sz="2400" dirty="0">
                <a:cs typeface="Times New Roman" pitchFamily="18" charset="0"/>
              </a:rPr>
              <a:t> </a:t>
            </a:r>
            <a:r>
              <a:rPr lang="en-US" sz="2400" dirty="0" err="1">
                <a:cs typeface="Times New Roman" pitchFamily="18" charset="0"/>
              </a:rPr>
              <a:t>lại</a:t>
            </a:r>
            <a:r>
              <a:rPr lang="en-US" sz="2400" dirty="0">
                <a:cs typeface="Times New Roman" pitchFamily="18" charset="0"/>
              </a:rPr>
              <a:t> 3 </a:t>
            </a:r>
            <a:r>
              <a:rPr lang="en-US" sz="2400" dirty="0" err="1">
                <a:cs typeface="Times New Roman" pitchFamily="18" charset="0"/>
              </a:rPr>
              <a:t>màu</a:t>
            </a:r>
            <a:r>
              <a:rPr lang="en-US" sz="2400" dirty="0">
                <a:cs typeface="Times New Roman" pitchFamily="18" charset="0"/>
              </a:rPr>
              <a:t> </a:t>
            </a:r>
            <a:r>
              <a:rPr lang="en-US" sz="2400" dirty="0" err="1">
                <a:cs typeface="Times New Roman" pitchFamily="18" charset="0"/>
              </a:rPr>
              <a:t>cơ</a:t>
            </a:r>
            <a:r>
              <a:rPr lang="en-US" sz="2400" dirty="0">
                <a:cs typeface="Times New Roman" pitchFamily="18" charset="0"/>
              </a:rPr>
              <a:t> </a:t>
            </a:r>
            <a:r>
              <a:rPr lang="en-US" sz="2400" dirty="0" err="1">
                <a:cs typeface="Times New Roman" pitchFamily="18" charset="0"/>
              </a:rPr>
              <a:t>bản</a:t>
            </a:r>
            <a:r>
              <a:rPr lang="en-US" sz="2400" dirty="0">
                <a:cs typeface="Times New Roman" pitchFamily="18" charset="0"/>
              </a:rPr>
              <a:t>?</a:t>
            </a:r>
          </a:p>
          <a:p>
            <a:pPr>
              <a:defRPr/>
            </a:pPr>
            <a:r>
              <a:rPr lang="en-US" sz="2400" dirty="0">
                <a:cs typeface="Times New Roman" pitchFamily="18" charset="0"/>
              </a:rPr>
              <a:t>+ </a:t>
            </a:r>
            <a:r>
              <a:rPr lang="en-US" sz="2400" dirty="0" err="1">
                <a:cs typeface="Times New Roman" pitchFamily="18" charset="0"/>
              </a:rPr>
              <a:t>Kể</a:t>
            </a:r>
            <a:r>
              <a:rPr lang="en-US" sz="2400" dirty="0">
                <a:cs typeface="Times New Roman" pitchFamily="18" charset="0"/>
              </a:rPr>
              <a:t> </a:t>
            </a:r>
            <a:r>
              <a:rPr lang="en-US" sz="2400" dirty="0" err="1">
                <a:cs typeface="Times New Roman" pitchFamily="18" charset="0"/>
              </a:rPr>
              <a:t>tên</a:t>
            </a:r>
            <a:r>
              <a:rPr lang="en-US" sz="2400" dirty="0">
                <a:cs typeface="Times New Roman" pitchFamily="18" charset="0"/>
              </a:rPr>
              <a:t> </a:t>
            </a:r>
            <a:r>
              <a:rPr lang="en-US" sz="2400" dirty="0" err="1">
                <a:cs typeface="Times New Roman" pitchFamily="18" charset="0"/>
              </a:rPr>
              <a:t>các</a:t>
            </a:r>
            <a:r>
              <a:rPr lang="en-US" sz="2400" dirty="0">
                <a:cs typeface="Times New Roman" pitchFamily="18" charset="0"/>
              </a:rPr>
              <a:t> </a:t>
            </a:r>
            <a:r>
              <a:rPr lang="en-US" sz="2400" dirty="0" err="1">
                <a:cs typeface="Times New Roman" pitchFamily="18" charset="0"/>
              </a:rPr>
              <a:t>màu</a:t>
            </a:r>
            <a:r>
              <a:rPr lang="en-US" sz="2400" dirty="0">
                <a:cs typeface="Times New Roman" pitchFamily="18" charset="0"/>
              </a:rPr>
              <a:t> </a:t>
            </a:r>
            <a:r>
              <a:rPr lang="en-US" sz="2400" dirty="0" err="1">
                <a:cs typeface="Times New Roman" pitchFamily="18" charset="0"/>
              </a:rPr>
              <a:t>thứ</a:t>
            </a:r>
            <a:r>
              <a:rPr lang="en-US" sz="2400" dirty="0">
                <a:cs typeface="Times New Roman" pitchFamily="18" charset="0"/>
              </a:rPr>
              <a:t> </a:t>
            </a:r>
            <a:r>
              <a:rPr lang="en-US" sz="2400" dirty="0" err="1">
                <a:cs typeface="Times New Roman" pitchFamily="18" charset="0"/>
              </a:rPr>
              <a:t>cấp</a:t>
            </a:r>
            <a:r>
              <a:rPr lang="en-US" sz="2400" dirty="0">
                <a:cs typeface="Times New Roman" pitchFamily="18" charset="0"/>
              </a:rPr>
              <a:t>?</a:t>
            </a:r>
          </a:p>
          <a:p>
            <a:pPr>
              <a:defRPr/>
            </a:pPr>
            <a:endParaRPr lang="en-US" dirty="0">
              <a:cs typeface="Arial" charset="0"/>
            </a:endParaRPr>
          </a:p>
        </p:txBody>
      </p:sp>
      <p:pic>
        <p:nvPicPr>
          <p:cNvPr id="14" name="Picture 9"/>
          <p:cNvPicPr>
            <a:picLocks noChangeAspect="1" noChangeArrowheads="1"/>
          </p:cNvPicPr>
          <p:nvPr/>
        </p:nvPicPr>
        <p:blipFill>
          <a:blip r:embed="rId3">
            <a:extLst>
              <a:ext uri="{28A0092B-C50C-407E-A947-70E740481C1C}">
                <a14:useLocalDpi xmlns:a14="http://schemas.microsoft.com/office/drawing/2010/main" val="0"/>
              </a:ext>
            </a:extLst>
          </a:blip>
          <a:srcRect l="66293" t="26923" r="16640" b="47499"/>
          <a:stretch>
            <a:fillRect/>
          </a:stretch>
        </p:blipFill>
        <p:spPr bwMode="auto">
          <a:xfrm>
            <a:off x="6115903" y="3257550"/>
            <a:ext cx="2819400" cy="149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464125" y="130327"/>
            <a:ext cx="9143998" cy="523220"/>
          </a:xfrm>
          <a:prstGeom prst="rect">
            <a:avLst/>
          </a:prstGeom>
          <a:noFill/>
        </p:spPr>
        <p:txBody>
          <a:bodyPr wrap="square" rtlCol="0">
            <a:spAutoFit/>
          </a:bodyPr>
          <a:lstStyle/>
          <a:p>
            <a:pPr algn="ctr"/>
            <a:r>
              <a:rPr lang="en-US" sz="2800" b="1" dirty="0">
                <a:solidFill>
                  <a:srgbClr val="FF0000"/>
                </a:solidFill>
                <a:latin typeface="Times New Roman" pitchFamily="18" charset="0"/>
                <a:cs typeface="Times New Roman" pitchFamily="18" charset="0"/>
              </a:rPr>
              <a:t>KHÁM PHÁ</a:t>
            </a:r>
          </a:p>
        </p:txBody>
      </p:sp>
      <p:pic>
        <p:nvPicPr>
          <p:cNvPr id="10" name="Picture 10" descr="Mĩ Thuật 4| Em sáng Tạo Với Những Con Chữ| Những Chữ Cái Đáng Yêu| Trang Trí  Tên| Học Vẽ Thật Là Vui - YouTub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1657350"/>
            <a:ext cx="4007949" cy="25650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9"/>
          <p:cNvPicPr>
            <a:picLocks noChangeAspect="1" noChangeArrowheads="1"/>
          </p:cNvPicPr>
          <p:nvPr/>
        </p:nvPicPr>
        <p:blipFill>
          <a:blip r:embed="rId3">
            <a:extLst>
              <a:ext uri="{28A0092B-C50C-407E-A947-70E740481C1C}">
                <a14:useLocalDpi xmlns:a14="http://schemas.microsoft.com/office/drawing/2010/main" val="0"/>
              </a:ext>
            </a:extLst>
          </a:blip>
          <a:srcRect l="66293" t="26923" r="16640" b="47499"/>
          <a:stretch>
            <a:fillRect/>
          </a:stretch>
        </p:blipFill>
        <p:spPr bwMode="auto">
          <a:xfrm>
            <a:off x="6096000" y="3257550"/>
            <a:ext cx="2819400" cy="149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3850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0694DAA7-E476-4BA5-8209-730D86728EF1}"/>
              </a:ext>
            </a:extLst>
          </p:cNvPr>
          <p:cNvPicPr>
            <a:picLocks noChangeAspect="1"/>
          </p:cNvPicPr>
          <p:nvPr/>
        </p:nvPicPr>
        <p:blipFill>
          <a:blip r:embed="rId2"/>
          <a:stretch>
            <a:fillRect/>
          </a:stretch>
        </p:blipFill>
        <p:spPr>
          <a:xfrm>
            <a:off x="771999" y="-19050"/>
            <a:ext cx="7600001" cy="5086349"/>
          </a:xfrm>
          <a:prstGeom prst="rect">
            <a:avLst/>
          </a:prstGeom>
        </p:spPr>
      </p:pic>
      <p:sp>
        <p:nvSpPr>
          <p:cNvPr id="36" name="TextBox 35">
            <a:extLst>
              <a:ext uri="{FF2B5EF4-FFF2-40B4-BE49-F238E27FC236}">
                <a16:creationId xmlns:a16="http://schemas.microsoft.com/office/drawing/2014/main" id="{CF7E39C5-6F82-447B-BA5C-CE791623D5DA}"/>
              </a:ext>
            </a:extLst>
          </p:cNvPr>
          <p:cNvSpPr txBox="1"/>
          <p:nvPr/>
        </p:nvSpPr>
        <p:spPr>
          <a:xfrm>
            <a:off x="1143000" y="438150"/>
            <a:ext cx="7086600" cy="369332"/>
          </a:xfrm>
          <a:prstGeom prst="rect">
            <a:avLst/>
          </a:prstGeom>
          <a:noFill/>
        </p:spPr>
        <p:txBody>
          <a:bodyPr wrap="square" rtlCol="0">
            <a:spAutoFit/>
          </a:bodyPr>
          <a:lstStyle/>
          <a:p>
            <a:pPr algn="ctr">
              <a:spcBef>
                <a:spcPct val="50000"/>
              </a:spcBef>
            </a:pPr>
            <a:r>
              <a:rPr lang="en-US" altLang="en-US" b="1">
                <a:solidFill>
                  <a:srgbClr val="FFFF00"/>
                </a:solidFill>
                <a:effectLst>
                  <a:outerShdw blurRad="38100" dist="38100" dir="2700000" algn="tl">
                    <a:srgbClr val="000000">
                      <a:alpha val="43137"/>
                    </a:srgbClr>
                  </a:outerShdw>
                </a:effectLst>
                <a:latin typeface="Times New Roman" panose="02020603050405020304" pitchFamily="18" charset="0"/>
              </a:rPr>
              <a:t>2. </a:t>
            </a:r>
            <a:r>
              <a:rPr lang="en-US" altLang="en-US" b="1" dirty="0">
                <a:solidFill>
                  <a:srgbClr val="FFFF00"/>
                </a:solidFill>
                <a:effectLst>
                  <a:outerShdw blurRad="38100" dist="38100" dir="2700000" algn="tl">
                    <a:srgbClr val="000000">
                      <a:alpha val="43137"/>
                    </a:srgbClr>
                  </a:outerShdw>
                </a:effectLst>
                <a:latin typeface="Times New Roman" panose="02020603050405020304" pitchFamily="18" charset="0"/>
              </a:rPr>
              <a:t>KIẾN TẠO KIẾN THỨC- KỸ NĂNG</a:t>
            </a:r>
          </a:p>
        </p:txBody>
      </p:sp>
      <p:sp>
        <p:nvSpPr>
          <p:cNvPr id="39" name="Rectangle 38">
            <a:extLst>
              <a:ext uri="{FF2B5EF4-FFF2-40B4-BE49-F238E27FC236}">
                <a16:creationId xmlns:a16="http://schemas.microsoft.com/office/drawing/2014/main" id="{E9CA5576-387A-41E1-8F1F-2A9838A94BE1}"/>
              </a:ext>
            </a:extLst>
          </p:cNvPr>
          <p:cNvSpPr/>
          <p:nvPr/>
        </p:nvSpPr>
        <p:spPr>
          <a:xfrm>
            <a:off x="2667000" y="856681"/>
            <a:ext cx="4230645" cy="1077218"/>
          </a:xfrm>
          <a:prstGeom prst="rect">
            <a:avLst/>
          </a:prstGeom>
          <a:noFill/>
        </p:spPr>
        <p:txBody>
          <a:bodyPr wrap="none" lIns="91440" tIns="45720" rIns="91440" bIns="45720">
            <a:spAutoFit/>
          </a:bodyPr>
          <a:lstStyle/>
          <a:p>
            <a:pPr algn="ctr"/>
            <a:r>
              <a:rPr lang="en-US" sz="3200" b="1" cap="none" spc="0" dirty="0" err="1">
                <a:ln w="13462">
                  <a:solidFill>
                    <a:schemeClr val="bg1"/>
                  </a:solidFill>
                  <a:prstDash val="solid"/>
                </a:ln>
                <a:solidFill>
                  <a:srgbClr val="00B0F0"/>
                </a:solidFill>
                <a:effectLst>
                  <a:outerShdw dist="38100" dir="2700000" algn="bl" rotWithShape="0">
                    <a:schemeClr val="accent5"/>
                  </a:outerShdw>
                </a:effectLst>
                <a:latin typeface="Times New Roman" panose="02020603050405020304" pitchFamily="18" charset="0"/>
              </a:rPr>
              <a:t>Nhắc</a:t>
            </a:r>
            <a:r>
              <a:rPr lang="en-US" sz="3200" b="1" cap="none" spc="0" dirty="0">
                <a:ln w="13462">
                  <a:solidFill>
                    <a:schemeClr val="bg1"/>
                  </a:solidFill>
                  <a:prstDash val="solid"/>
                </a:ln>
                <a:solidFill>
                  <a:srgbClr val="00B0F0"/>
                </a:solidFill>
                <a:effectLst>
                  <a:outerShdw dist="38100" dir="2700000" algn="bl" rotWithShape="0">
                    <a:schemeClr val="accent5"/>
                  </a:outerShdw>
                </a:effectLst>
                <a:latin typeface="Times New Roman" panose="02020603050405020304" pitchFamily="18" charset="0"/>
              </a:rPr>
              <a:t> </a:t>
            </a:r>
            <a:r>
              <a:rPr lang="en-US" sz="3200" b="1" cap="none" spc="0" err="1">
                <a:ln w="13462">
                  <a:solidFill>
                    <a:schemeClr val="bg1"/>
                  </a:solidFill>
                  <a:prstDash val="solid"/>
                </a:ln>
                <a:solidFill>
                  <a:srgbClr val="00B0F0"/>
                </a:solidFill>
                <a:effectLst>
                  <a:outerShdw dist="38100" dir="2700000" algn="bl" rotWithShape="0">
                    <a:schemeClr val="accent5"/>
                  </a:outerShdw>
                </a:effectLst>
                <a:latin typeface="Times New Roman" panose="02020603050405020304" pitchFamily="18" charset="0"/>
              </a:rPr>
              <a:t>lại</a:t>
            </a:r>
            <a:r>
              <a:rPr lang="en-US" sz="3200" b="1" cap="none" spc="0">
                <a:ln w="13462">
                  <a:solidFill>
                    <a:schemeClr val="bg1"/>
                  </a:solidFill>
                  <a:prstDash val="solid"/>
                </a:ln>
                <a:solidFill>
                  <a:srgbClr val="00B0F0"/>
                </a:solidFill>
                <a:effectLst>
                  <a:outerShdw dist="38100" dir="2700000" algn="bl" rotWithShape="0">
                    <a:schemeClr val="accent5"/>
                  </a:outerShdw>
                </a:effectLst>
                <a:latin typeface="Times New Roman" panose="02020603050405020304" pitchFamily="18" charset="0"/>
              </a:rPr>
              <a:t> </a:t>
            </a:r>
          </a:p>
          <a:p>
            <a:pPr algn="ctr"/>
            <a:r>
              <a:rPr lang="en-US" sz="3200" b="1" cap="none" spc="0">
                <a:ln w="13462">
                  <a:solidFill>
                    <a:schemeClr val="bg1"/>
                  </a:solidFill>
                  <a:prstDash val="solid"/>
                </a:ln>
                <a:solidFill>
                  <a:srgbClr val="00B0F0"/>
                </a:solidFill>
                <a:effectLst>
                  <a:outerShdw dist="38100" dir="2700000" algn="bl" rotWithShape="0">
                    <a:schemeClr val="accent5"/>
                  </a:outerShdw>
                </a:effectLst>
                <a:latin typeface="Times New Roman" panose="02020603050405020304" pitchFamily="18" charset="0"/>
              </a:rPr>
              <a:t>cách </a:t>
            </a:r>
            <a:r>
              <a:rPr lang="en-US" sz="3200" b="1" cap="none" spc="0" dirty="0" err="1">
                <a:ln w="13462">
                  <a:solidFill>
                    <a:schemeClr val="bg1"/>
                  </a:solidFill>
                  <a:prstDash val="solid"/>
                </a:ln>
                <a:solidFill>
                  <a:srgbClr val="00B0F0"/>
                </a:solidFill>
                <a:effectLst>
                  <a:outerShdw dist="38100" dir="2700000" algn="bl" rotWithShape="0">
                    <a:schemeClr val="accent5"/>
                  </a:outerShdw>
                </a:effectLst>
                <a:latin typeface="Times New Roman" panose="02020603050405020304" pitchFamily="18" charset="0"/>
              </a:rPr>
              <a:t>vẽ</a:t>
            </a:r>
            <a:r>
              <a:rPr lang="en-US" sz="3200" b="1" cap="none" spc="0" dirty="0">
                <a:ln w="13462">
                  <a:solidFill>
                    <a:schemeClr val="bg1"/>
                  </a:solidFill>
                  <a:prstDash val="solid"/>
                </a:ln>
                <a:solidFill>
                  <a:srgbClr val="00B0F0"/>
                </a:solidFill>
                <a:effectLst>
                  <a:outerShdw dist="38100" dir="2700000" algn="bl" rotWithShape="0">
                    <a:schemeClr val="accent5"/>
                  </a:outerShdw>
                </a:effectLst>
                <a:latin typeface="Times New Roman" panose="02020603050405020304" pitchFamily="18" charset="0"/>
              </a:rPr>
              <a:t> </a:t>
            </a:r>
            <a:r>
              <a:rPr lang="en-US" sz="3200" b="1" cap="none" spc="0" dirty="0" err="1">
                <a:ln w="13462">
                  <a:solidFill>
                    <a:schemeClr val="bg1"/>
                  </a:solidFill>
                  <a:prstDash val="solid"/>
                </a:ln>
                <a:solidFill>
                  <a:srgbClr val="00B0F0"/>
                </a:solidFill>
                <a:effectLst>
                  <a:outerShdw dist="38100" dir="2700000" algn="bl" rotWithShape="0">
                    <a:schemeClr val="accent5"/>
                  </a:outerShdw>
                </a:effectLst>
                <a:latin typeface="Times New Roman" panose="02020603050405020304" pitchFamily="18" charset="0"/>
              </a:rPr>
              <a:t>và</a:t>
            </a:r>
            <a:r>
              <a:rPr lang="en-US" sz="3200" b="1" cap="none" spc="0" dirty="0">
                <a:ln w="13462">
                  <a:solidFill>
                    <a:schemeClr val="bg1"/>
                  </a:solidFill>
                  <a:prstDash val="solid"/>
                </a:ln>
                <a:solidFill>
                  <a:srgbClr val="00B0F0"/>
                </a:solidFill>
                <a:effectLst>
                  <a:outerShdw dist="38100" dir="2700000" algn="bl" rotWithShape="0">
                    <a:schemeClr val="accent5"/>
                  </a:outerShdw>
                </a:effectLst>
                <a:latin typeface="Times New Roman" panose="02020603050405020304" pitchFamily="18" charset="0"/>
              </a:rPr>
              <a:t> </a:t>
            </a:r>
            <a:r>
              <a:rPr lang="en-US" sz="3200" b="1" cap="none" spc="0" dirty="0" err="1">
                <a:ln w="13462">
                  <a:solidFill>
                    <a:schemeClr val="bg1"/>
                  </a:solidFill>
                  <a:prstDash val="solid"/>
                </a:ln>
                <a:solidFill>
                  <a:srgbClr val="00B0F0"/>
                </a:solidFill>
                <a:effectLst>
                  <a:outerShdw dist="38100" dir="2700000" algn="bl" rotWithShape="0">
                    <a:schemeClr val="accent5"/>
                  </a:outerShdw>
                </a:effectLst>
                <a:latin typeface="Times New Roman" panose="02020603050405020304" pitchFamily="18" charset="0"/>
              </a:rPr>
              <a:t>trang</a:t>
            </a:r>
            <a:r>
              <a:rPr lang="en-US" sz="3200" b="1" cap="none" spc="0" dirty="0">
                <a:ln w="13462">
                  <a:solidFill>
                    <a:schemeClr val="bg1"/>
                  </a:solidFill>
                  <a:prstDash val="solid"/>
                </a:ln>
                <a:solidFill>
                  <a:srgbClr val="00B0F0"/>
                </a:solidFill>
                <a:effectLst>
                  <a:outerShdw dist="38100" dir="2700000" algn="bl" rotWithShape="0">
                    <a:schemeClr val="accent5"/>
                  </a:outerShdw>
                </a:effectLst>
                <a:latin typeface="Times New Roman" panose="02020603050405020304" pitchFamily="18" charset="0"/>
              </a:rPr>
              <a:t> </a:t>
            </a:r>
            <a:r>
              <a:rPr lang="en-US" sz="3200" b="1" cap="none" spc="0" dirty="0" err="1">
                <a:ln w="13462">
                  <a:solidFill>
                    <a:schemeClr val="bg1"/>
                  </a:solidFill>
                  <a:prstDash val="solid"/>
                </a:ln>
                <a:solidFill>
                  <a:srgbClr val="00B0F0"/>
                </a:solidFill>
                <a:effectLst>
                  <a:outerShdw dist="38100" dir="2700000" algn="bl" rotWithShape="0">
                    <a:schemeClr val="accent5"/>
                  </a:outerShdw>
                </a:effectLst>
                <a:latin typeface="Times New Roman" panose="02020603050405020304" pitchFamily="18" charset="0"/>
              </a:rPr>
              <a:t>trí</a:t>
            </a:r>
            <a:r>
              <a:rPr lang="en-US" sz="3200" b="1" cap="none" spc="0" dirty="0">
                <a:ln w="13462">
                  <a:solidFill>
                    <a:schemeClr val="bg1"/>
                  </a:solidFill>
                  <a:prstDash val="solid"/>
                </a:ln>
                <a:solidFill>
                  <a:srgbClr val="00B0F0"/>
                </a:solidFill>
                <a:effectLst>
                  <a:outerShdw dist="38100" dir="2700000" algn="bl" rotWithShape="0">
                    <a:schemeClr val="accent5"/>
                  </a:outerShdw>
                </a:effectLst>
                <a:latin typeface="Times New Roman" panose="02020603050405020304" pitchFamily="18" charset="0"/>
              </a:rPr>
              <a:t> </a:t>
            </a:r>
            <a:r>
              <a:rPr lang="en-US" sz="3200" b="1" cap="none" spc="0" dirty="0" err="1">
                <a:ln w="13462">
                  <a:solidFill>
                    <a:schemeClr val="bg1"/>
                  </a:solidFill>
                  <a:prstDash val="solid"/>
                </a:ln>
                <a:solidFill>
                  <a:srgbClr val="00B0F0"/>
                </a:solidFill>
                <a:effectLst>
                  <a:outerShdw dist="38100" dir="2700000" algn="bl" rotWithShape="0">
                    <a:schemeClr val="accent5"/>
                  </a:outerShdw>
                </a:effectLst>
                <a:latin typeface="Times New Roman" panose="02020603050405020304" pitchFamily="18" charset="0"/>
              </a:rPr>
              <a:t>tên</a:t>
            </a:r>
            <a:endParaRPr lang="en-US" sz="3200" b="1" cap="none" spc="0">
              <a:ln w="13462">
                <a:solidFill>
                  <a:schemeClr val="bg1"/>
                </a:solidFill>
                <a:prstDash val="solid"/>
              </a:ln>
              <a:solidFill>
                <a:srgbClr val="00B0F0"/>
              </a:solidFill>
              <a:effectLst>
                <a:outerShdw dist="38100" dir="2700000" algn="bl" rotWithShape="0">
                  <a:schemeClr val="accent5"/>
                </a:outerShdw>
              </a:effectLst>
            </a:endParaRPr>
          </a:p>
        </p:txBody>
      </p:sp>
    </p:spTree>
    <p:extLst>
      <p:ext uri="{BB962C8B-B14F-4D97-AF65-F5344CB8AC3E}">
        <p14:creationId xmlns:p14="http://schemas.microsoft.com/office/powerpoint/2010/main" val="2260117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Rectangle 49">
            <a:extLst>
              <a:ext uri="{FF2B5EF4-FFF2-40B4-BE49-F238E27FC236}">
                <a16:creationId xmlns:a16="http://schemas.microsoft.com/office/drawing/2014/main" id="{6F703A73-5319-400B-8A6A-AE0F0759C546}"/>
              </a:ext>
            </a:extLst>
          </p:cNvPr>
          <p:cNvGrpSpPr>
            <a:grpSpLocks/>
          </p:cNvGrpSpPr>
          <p:nvPr/>
        </p:nvGrpSpPr>
        <p:grpSpPr bwMode="auto">
          <a:xfrm>
            <a:off x="1128713" y="-14288"/>
            <a:ext cx="6886575" cy="3886200"/>
            <a:chOff x="-12" y="-12"/>
            <a:chExt cx="5784" cy="3264"/>
          </a:xfrm>
        </p:grpSpPr>
        <p:pic>
          <p:nvPicPr>
            <p:cNvPr id="23601" name="Rectangle 49">
              <a:extLst>
                <a:ext uri="{FF2B5EF4-FFF2-40B4-BE49-F238E27FC236}">
                  <a16:creationId xmlns:a16="http://schemas.microsoft.com/office/drawing/2014/main" id="{E9EB631B-E84E-4BD9-9BCE-C8F725852CC4}"/>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 y="-12"/>
              <a:ext cx="5784" cy="3264"/>
            </a:xfrm>
            <a:prstGeom prst="rect">
              <a:avLst/>
            </a:prstGeom>
            <a:solidFill>
              <a:schemeClr val="bg1"/>
            </a:solidFill>
            <a:ln w="9525">
              <a:solidFill>
                <a:schemeClr val="tx1"/>
              </a:solidFill>
              <a:miter lim="800000"/>
              <a:headEnd/>
              <a:tailEnd/>
            </a:ln>
          </p:spPr>
        </p:pic>
        <p:sp>
          <p:nvSpPr>
            <p:cNvPr id="23602" name="Text Box 3">
              <a:extLst>
                <a:ext uri="{FF2B5EF4-FFF2-40B4-BE49-F238E27FC236}">
                  <a16:creationId xmlns:a16="http://schemas.microsoft.com/office/drawing/2014/main" id="{646F0878-E921-4716-B1E3-4E61FF01B870}"/>
                </a:ext>
              </a:extLst>
            </p:cNvPr>
            <p:cNvSpPr txBox="1">
              <a:spLocks noChangeArrowheads="1"/>
            </p:cNvSpPr>
            <p:nvPr/>
          </p:nvSpPr>
          <p:spPr bwMode="auto">
            <a:xfrm>
              <a:off x="0" y="0"/>
              <a:ext cx="5760" cy="3240"/>
            </a:xfrm>
            <a:prstGeom prst="rect">
              <a:avLst/>
            </a:prstGeom>
            <a:solidFill>
              <a:schemeClr val="bg1"/>
            </a:solidFill>
            <a:ln w="9525">
              <a:solidFill>
                <a:schemeClr val="tx1"/>
              </a:solidFill>
              <a:miter lim="800000"/>
              <a:headEnd/>
              <a:tailEnd/>
            </a:ln>
          </p:spPr>
          <p:txBody>
            <a:bodyPr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endParaRPr lang="en-US" altLang="en-US" sz="1350">
                <a:solidFill>
                  <a:srgbClr val="FFFFFF"/>
                </a:solidFill>
              </a:endParaRPr>
            </a:p>
          </p:txBody>
        </p:sp>
      </p:grpSp>
      <p:sp>
        <p:nvSpPr>
          <p:cNvPr id="5" name="Moon 4">
            <a:extLst>
              <a:ext uri="{FF2B5EF4-FFF2-40B4-BE49-F238E27FC236}">
                <a16:creationId xmlns:a16="http://schemas.microsoft.com/office/drawing/2014/main" id="{4AF3993D-4F7A-4E51-BE42-63D2ADCF3723}"/>
              </a:ext>
            </a:extLst>
          </p:cNvPr>
          <p:cNvSpPr>
            <a:spLocks noChangeArrowheads="1"/>
          </p:cNvSpPr>
          <p:nvPr/>
        </p:nvSpPr>
        <p:spPr bwMode="auto">
          <a:xfrm rot="16609675">
            <a:off x="3090268" y="-1328142"/>
            <a:ext cx="2717006" cy="6563916"/>
          </a:xfrm>
          <a:prstGeom prst="moon">
            <a:avLst>
              <a:gd name="adj" fmla="val 50000"/>
            </a:avLst>
          </a:prstGeom>
          <a:solidFill>
            <a:schemeClr val="bg1"/>
          </a:solidFill>
          <a:ln w="25400" algn="ctr">
            <a:solidFill>
              <a:srgbClr val="385D8A"/>
            </a:solidFill>
            <a:miter lim="800000"/>
            <a:headEnd/>
            <a:tailEnd/>
          </a:ln>
        </p:spPr>
        <p:txBody>
          <a:bodyPr vert="eaVert" anchor="ctr"/>
          <a:lstStyle/>
          <a:p>
            <a:pPr algn="ctr">
              <a:defRPr/>
            </a:pPr>
            <a:endParaRPr lang="en-US" sz="1350">
              <a:solidFill>
                <a:schemeClr val="lt1"/>
              </a:solidFill>
              <a:cs typeface="Arial" charset="0"/>
            </a:endParaRPr>
          </a:p>
        </p:txBody>
      </p:sp>
      <p:sp>
        <p:nvSpPr>
          <p:cNvPr id="6" name="Freeform 5">
            <a:extLst>
              <a:ext uri="{FF2B5EF4-FFF2-40B4-BE49-F238E27FC236}">
                <a16:creationId xmlns:a16="http://schemas.microsoft.com/office/drawing/2014/main" id="{10D3EF23-F8A5-4585-A673-CBCE206C5287}"/>
              </a:ext>
            </a:extLst>
          </p:cNvPr>
          <p:cNvSpPr/>
          <p:nvPr/>
        </p:nvSpPr>
        <p:spPr>
          <a:xfrm>
            <a:off x="1828800" y="1300163"/>
            <a:ext cx="1085850" cy="971550"/>
          </a:xfrm>
          <a:custGeom>
            <a:avLst/>
            <a:gdLst>
              <a:gd name="connsiteX0" fmla="*/ 24939 w 1214503"/>
              <a:gd name="connsiteY0" fmla="*/ 723207 h 1240136"/>
              <a:gd name="connsiteX1" fmla="*/ 141317 w 1214503"/>
              <a:gd name="connsiteY1" fmla="*/ 698269 h 1240136"/>
              <a:gd name="connsiteX2" fmla="*/ 191193 w 1214503"/>
              <a:gd name="connsiteY2" fmla="*/ 656706 h 1240136"/>
              <a:gd name="connsiteX3" fmla="*/ 199506 w 1214503"/>
              <a:gd name="connsiteY3" fmla="*/ 631767 h 1240136"/>
              <a:gd name="connsiteX4" fmla="*/ 216131 w 1214503"/>
              <a:gd name="connsiteY4" fmla="*/ 606829 h 1240136"/>
              <a:gd name="connsiteX5" fmla="*/ 241070 w 1214503"/>
              <a:gd name="connsiteY5" fmla="*/ 565266 h 1240136"/>
              <a:gd name="connsiteX6" fmla="*/ 249382 w 1214503"/>
              <a:gd name="connsiteY6" fmla="*/ 532015 h 1240136"/>
              <a:gd name="connsiteX7" fmla="*/ 266008 w 1214503"/>
              <a:gd name="connsiteY7" fmla="*/ 407324 h 1240136"/>
              <a:gd name="connsiteX8" fmla="*/ 282633 w 1214503"/>
              <a:gd name="connsiteY8" fmla="*/ 257695 h 1240136"/>
              <a:gd name="connsiteX9" fmla="*/ 299259 w 1214503"/>
              <a:gd name="connsiteY9" fmla="*/ 191193 h 1240136"/>
              <a:gd name="connsiteX10" fmla="*/ 307571 w 1214503"/>
              <a:gd name="connsiteY10" fmla="*/ 166255 h 1240136"/>
              <a:gd name="connsiteX11" fmla="*/ 324197 w 1214503"/>
              <a:gd name="connsiteY11" fmla="*/ 141317 h 1240136"/>
              <a:gd name="connsiteX12" fmla="*/ 340822 w 1214503"/>
              <a:gd name="connsiteY12" fmla="*/ 108066 h 1240136"/>
              <a:gd name="connsiteX13" fmla="*/ 357448 w 1214503"/>
              <a:gd name="connsiteY13" fmla="*/ 91440 h 1240136"/>
              <a:gd name="connsiteX14" fmla="*/ 423950 w 1214503"/>
              <a:gd name="connsiteY14" fmla="*/ 8313 h 1240136"/>
              <a:gd name="connsiteX15" fmla="*/ 448888 w 1214503"/>
              <a:gd name="connsiteY15" fmla="*/ 0 h 1240136"/>
              <a:gd name="connsiteX16" fmla="*/ 640080 w 1214503"/>
              <a:gd name="connsiteY16" fmla="*/ 16626 h 1240136"/>
              <a:gd name="connsiteX17" fmla="*/ 665019 w 1214503"/>
              <a:gd name="connsiteY17" fmla="*/ 24938 h 1240136"/>
              <a:gd name="connsiteX18" fmla="*/ 681644 w 1214503"/>
              <a:gd name="connsiteY18" fmla="*/ 41564 h 1240136"/>
              <a:gd name="connsiteX19" fmla="*/ 681644 w 1214503"/>
              <a:gd name="connsiteY19" fmla="*/ 216131 h 1240136"/>
              <a:gd name="connsiteX20" fmla="*/ 648393 w 1214503"/>
              <a:gd name="connsiteY20" fmla="*/ 249382 h 1240136"/>
              <a:gd name="connsiteX21" fmla="*/ 615142 w 1214503"/>
              <a:gd name="connsiteY21" fmla="*/ 299258 h 1240136"/>
              <a:gd name="connsiteX22" fmla="*/ 581891 w 1214503"/>
              <a:gd name="connsiteY22" fmla="*/ 340822 h 1240136"/>
              <a:gd name="connsiteX23" fmla="*/ 565266 w 1214503"/>
              <a:gd name="connsiteY23" fmla="*/ 382386 h 1240136"/>
              <a:gd name="connsiteX24" fmla="*/ 598517 w 1214503"/>
              <a:gd name="connsiteY24" fmla="*/ 399011 h 1240136"/>
              <a:gd name="connsiteX25" fmla="*/ 640080 w 1214503"/>
              <a:gd name="connsiteY25" fmla="*/ 432262 h 1240136"/>
              <a:gd name="connsiteX26" fmla="*/ 689957 w 1214503"/>
              <a:gd name="connsiteY26" fmla="*/ 473826 h 1240136"/>
              <a:gd name="connsiteX27" fmla="*/ 739833 w 1214503"/>
              <a:gd name="connsiteY27" fmla="*/ 532015 h 1240136"/>
              <a:gd name="connsiteX28" fmla="*/ 781397 w 1214503"/>
              <a:gd name="connsiteY28" fmla="*/ 523702 h 1240136"/>
              <a:gd name="connsiteX29" fmla="*/ 822960 w 1214503"/>
              <a:gd name="connsiteY29" fmla="*/ 482138 h 1240136"/>
              <a:gd name="connsiteX30" fmla="*/ 839586 w 1214503"/>
              <a:gd name="connsiteY30" fmla="*/ 349135 h 1240136"/>
              <a:gd name="connsiteX31" fmla="*/ 847899 w 1214503"/>
              <a:gd name="connsiteY31" fmla="*/ 324197 h 1240136"/>
              <a:gd name="connsiteX32" fmla="*/ 872837 w 1214503"/>
              <a:gd name="connsiteY32" fmla="*/ 274320 h 1240136"/>
              <a:gd name="connsiteX33" fmla="*/ 881150 w 1214503"/>
              <a:gd name="connsiteY33" fmla="*/ 232757 h 1240136"/>
              <a:gd name="connsiteX34" fmla="*/ 906088 w 1214503"/>
              <a:gd name="connsiteY34" fmla="*/ 216131 h 1240136"/>
              <a:gd name="connsiteX35" fmla="*/ 955964 w 1214503"/>
              <a:gd name="connsiteY35" fmla="*/ 207818 h 1240136"/>
              <a:gd name="connsiteX36" fmla="*/ 989215 w 1214503"/>
              <a:gd name="connsiteY36" fmla="*/ 199506 h 1240136"/>
              <a:gd name="connsiteX37" fmla="*/ 1072342 w 1214503"/>
              <a:gd name="connsiteY37" fmla="*/ 207818 h 1240136"/>
              <a:gd name="connsiteX38" fmla="*/ 1088968 w 1214503"/>
              <a:gd name="connsiteY38" fmla="*/ 232757 h 1240136"/>
              <a:gd name="connsiteX39" fmla="*/ 1113906 w 1214503"/>
              <a:gd name="connsiteY39" fmla="*/ 249382 h 1240136"/>
              <a:gd name="connsiteX40" fmla="*/ 1138844 w 1214503"/>
              <a:gd name="connsiteY40" fmla="*/ 282633 h 1240136"/>
              <a:gd name="connsiteX41" fmla="*/ 1197033 w 1214503"/>
              <a:gd name="connsiteY41" fmla="*/ 349135 h 1240136"/>
              <a:gd name="connsiteX42" fmla="*/ 1197033 w 1214503"/>
              <a:gd name="connsiteY42" fmla="*/ 432262 h 1240136"/>
              <a:gd name="connsiteX43" fmla="*/ 1155470 w 1214503"/>
              <a:gd name="connsiteY43" fmla="*/ 473826 h 1240136"/>
              <a:gd name="connsiteX44" fmla="*/ 1113906 w 1214503"/>
              <a:gd name="connsiteY44" fmla="*/ 498764 h 1240136"/>
              <a:gd name="connsiteX45" fmla="*/ 1055717 w 1214503"/>
              <a:gd name="connsiteY45" fmla="*/ 573578 h 1240136"/>
              <a:gd name="connsiteX46" fmla="*/ 1022466 w 1214503"/>
              <a:gd name="connsiteY46" fmla="*/ 623455 h 1240136"/>
              <a:gd name="connsiteX47" fmla="*/ 989215 w 1214503"/>
              <a:gd name="connsiteY47" fmla="*/ 706582 h 1240136"/>
              <a:gd name="connsiteX48" fmla="*/ 964277 w 1214503"/>
              <a:gd name="connsiteY48" fmla="*/ 764771 h 1240136"/>
              <a:gd name="connsiteX49" fmla="*/ 947651 w 1214503"/>
              <a:gd name="connsiteY49" fmla="*/ 781397 h 1240136"/>
              <a:gd name="connsiteX50" fmla="*/ 931026 w 1214503"/>
              <a:gd name="connsiteY50" fmla="*/ 822960 h 1240136"/>
              <a:gd name="connsiteX51" fmla="*/ 922713 w 1214503"/>
              <a:gd name="connsiteY51" fmla="*/ 856211 h 1240136"/>
              <a:gd name="connsiteX52" fmla="*/ 906088 w 1214503"/>
              <a:gd name="connsiteY52" fmla="*/ 872837 h 1240136"/>
              <a:gd name="connsiteX53" fmla="*/ 897775 w 1214503"/>
              <a:gd name="connsiteY53" fmla="*/ 906087 h 1240136"/>
              <a:gd name="connsiteX54" fmla="*/ 881150 w 1214503"/>
              <a:gd name="connsiteY54" fmla="*/ 931026 h 1240136"/>
              <a:gd name="connsiteX55" fmla="*/ 864524 w 1214503"/>
              <a:gd name="connsiteY55" fmla="*/ 1030778 h 1240136"/>
              <a:gd name="connsiteX56" fmla="*/ 847899 w 1214503"/>
              <a:gd name="connsiteY56" fmla="*/ 1047404 h 1240136"/>
              <a:gd name="connsiteX57" fmla="*/ 831273 w 1214503"/>
              <a:gd name="connsiteY57" fmla="*/ 1080655 h 1240136"/>
              <a:gd name="connsiteX58" fmla="*/ 822960 w 1214503"/>
              <a:gd name="connsiteY58" fmla="*/ 1105593 h 1240136"/>
              <a:gd name="connsiteX59" fmla="*/ 773084 w 1214503"/>
              <a:gd name="connsiteY59" fmla="*/ 1155469 h 1240136"/>
              <a:gd name="connsiteX60" fmla="*/ 723208 w 1214503"/>
              <a:gd name="connsiteY60" fmla="*/ 1205346 h 1240136"/>
              <a:gd name="connsiteX61" fmla="*/ 698270 w 1214503"/>
              <a:gd name="connsiteY61" fmla="*/ 1230284 h 1240136"/>
              <a:gd name="connsiteX62" fmla="*/ 631768 w 1214503"/>
              <a:gd name="connsiteY62" fmla="*/ 1238597 h 1240136"/>
              <a:gd name="connsiteX63" fmla="*/ 590204 w 1214503"/>
              <a:gd name="connsiteY63" fmla="*/ 1197033 h 1240136"/>
              <a:gd name="connsiteX64" fmla="*/ 556953 w 1214503"/>
              <a:gd name="connsiteY64" fmla="*/ 1163782 h 1240136"/>
              <a:gd name="connsiteX65" fmla="*/ 532015 w 1214503"/>
              <a:gd name="connsiteY65" fmla="*/ 1105593 h 1240136"/>
              <a:gd name="connsiteX66" fmla="*/ 540328 w 1214503"/>
              <a:gd name="connsiteY66" fmla="*/ 1014153 h 1240136"/>
              <a:gd name="connsiteX67" fmla="*/ 556953 w 1214503"/>
              <a:gd name="connsiteY67" fmla="*/ 972589 h 1240136"/>
              <a:gd name="connsiteX68" fmla="*/ 615142 w 1214503"/>
              <a:gd name="connsiteY68" fmla="*/ 897775 h 1240136"/>
              <a:gd name="connsiteX69" fmla="*/ 631768 w 1214503"/>
              <a:gd name="connsiteY69" fmla="*/ 839586 h 1240136"/>
              <a:gd name="connsiteX70" fmla="*/ 623455 w 1214503"/>
              <a:gd name="connsiteY70" fmla="*/ 748146 h 1240136"/>
              <a:gd name="connsiteX71" fmla="*/ 590204 w 1214503"/>
              <a:gd name="connsiteY71" fmla="*/ 689957 h 1240136"/>
              <a:gd name="connsiteX72" fmla="*/ 573579 w 1214503"/>
              <a:gd name="connsiteY72" fmla="*/ 665018 h 1240136"/>
              <a:gd name="connsiteX73" fmla="*/ 556953 w 1214503"/>
              <a:gd name="connsiteY73" fmla="*/ 648393 h 1240136"/>
              <a:gd name="connsiteX74" fmla="*/ 540328 w 1214503"/>
              <a:gd name="connsiteY74" fmla="*/ 615142 h 1240136"/>
              <a:gd name="connsiteX75" fmla="*/ 415637 w 1214503"/>
              <a:gd name="connsiteY75" fmla="*/ 631767 h 1240136"/>
              <a:gd name="connsiteX76" fmla="*/ 399011 w 1214503"/>
              <a:gd name="connsiteY76" fmla="*/ 656706 h 1240136"/>
              <a:gd name="connsiteX77" fmla="*/ 374073 w 1214503"/>
              <a:gd name="connsiteY77" fmla="*/ 689957 h 1240136"/>
              <a:gd name="connsiteX78" fmla="*/ 357448 w 1214503"/>
              <a:gd name="connsiteY78" fmla="*/ 748146 h 1240136"/>
              <a:gd name="connsiteX79" fmla="*/ 332510 w 1214503"/>
              <a:gd name="connsiteY79" fmla="*/ 756458 h 1240136"/>
              <a:gd name="connsiteX80" fmla="*/ 315884 w 1214503"/>
              <a:gd name="connsiteY80" fmla="*/ 814647 h 1240136"/>
              <a:gd name="connsiteX81" fmla="*/ 282633 w 1214503"/>
              <a:gd name="connsiteY81" fmla="*/ 847898 h 1240136"/>
              <a:gd name="connsiteX82" fmla="*/ 249382 w 1214503"/>
              <a:gd name="connsiteY82" fmla="*/ 889462 h 1240136"/>
              <a:gd name="connsiteX83" fmla="*/ 207819 w 1214503"/>
              <a:gd name="connsiteY83" fmla="*/ 939338 h 1240136"/>
              <a:gd name="connsiteX84" fmla="*/ 174568 w 1214503"/>
              <a:gd name="connsiteY84" fmla="*/ 947651 h 1240136"/>
              <a:gd name="connsiteX85" fmla="*/ 116379 w 1214503"/>
              <a:gd name="connsiteY85" fmla="*/ 939338 h 1240136"/>
              <a:gd name="connsiteX86" fmla="*/ 83128 w 1214503"/>
              <a:gd name="connsiteY86" fmla="*/ 889462 h 1240136"/>
              <a:gd name="connsiteX87" fmla="*/ 16626 w 1214503"/>
              <a:gd name="connsiteY87" fmla="*/ 798022 h 1240136"/>
              <a:gd name="connsiteX88" fmla="*/ 0 w 1214503"/>
              <a:gd name="connsiteY88" fmla="*/ 764771 h 1240136"/>
              <a:gd name="connsiteX89" fmla="*/ 24939 w 1214503"/>
              <a:gd name="connsiteY89" fmla="*/ 714895 h 1240136"/>
              <a:gd name="connsiteX90" fmla="*/ 24939 w 1214503"/>
              <a:gd name="connsiteY90" fmla="*/ 723207 h 1240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4503" h="1240136">
                <a:moveTo>
                  <a:pt x="24939" y="723207"/>
                </a:moveTo>
                <a:cubicBezTo>
                  <a:pt x="44335" y="720436"/>
                  <a:pt x="103091" y="708887"/>
                  <a:pt x="141317" y="698269"/>
                </a:cubicBezTo>
                <a:cubicBezTo>
                  <a:pt x="169599" y="690413"/>
                  <a:pt x="178905" y="681283"/>
                  <a:pt x="191193" y="656706"/>
                </a:cubicBezTo>
                <a:cubicBezTo>
                  <a:pt x="195112" y="648868"/>
                  <a:pt x="195587" y="639605"/>
                  <a:pt x="199506" y="631767"/>
                </a:cubicBezTo>
                <a:cubicBezTo>
                  <a:pt x="203974" y="622831"/>
                  <a:pt x="211663" y="615765"/>
                  <a:pt x="216131" y="606829"/>
                </a:cubicBezTo>
                <a:cubicBezTo>
                  <a:pt x="237712" y="563667"/>
                  <a:pt x="208597" y="597737"/>
                  <a:pt x="241070" y="565266"/>
                </a:cubicBezTo>
                <a:cubicBezTo>
                  <a:pt x="243841" y="554182"/>
                  <a:pt x="247338" y="543255"/>
                  <a:pt x="249382" y="532015"/>
                </a:cubicBezTo>
                <a:cubicBezTo>
                  <a:pt x="252843" y="512981"/>
                  <a:pt x="264400" y="423409"/>
                  <a:pt x="266008" y="407324"/>
                </a:cubicBezTo>
                <a:cubicBezTo>
                  <a:pt x="272534" y="342057"/>
                  <a:pt x="270443" y="314578"/>
                  <a:pt x="282633" y="257695"/>
                </a:cubicBezTo>
                <a:cubicBezTo>
                  <a:pt x="287421" y="235353"/>
                  <a:pt x="292034" y="212870"/>
                  <a:pt x="299259" y="191193"/>
                </a:cubicBezTo>
                <a:cubicBezTo>
                  <a:pt x="302030" y="182880"/>
                  <a:pt x="303652" y="174092"/>
                  <a:pt x="307571" y="166255"/>
                </a:cubicBezTo>
                <a:cubicBezTo>
                  <a:pt x="312039" y="157319"/>
                  <a:pt x="319240" y="149991"/>
                  <a:pt x="324197" y="141317"/>
                </a:cubicBezTo>
                <a:cubicBezTo>
                  <a:pt x="330345" y="130558"/>
                  <a:pt x="333948" y="118377"/>
                  <a:pt x="340822" y="108066"/>
                </a:cubicBezTo>
                <a:cubicBezTo>
                  <a:pt x="345169" y="101545"/>
                  <a:pt x="352745" y="97710"/>
                  <a:pt x="357448" y="91440"/>
                </a:cubicBezTo>
                <a:cubicBezTo>
                  <a:pt x="366120" y="79878"/>
                  <a:pt x="402673" y="15406"/>
                  <a:pt x="423950" y="8313"/>
                </a:cubicBezTo>
                <a:lnTo>
                  <a:pt x="448888" y="0"/>
                </a:lnTo>
                <a:cubicBezTo>
                  <a:pt x="512619" y="5542"/>
                  <a:pt x="576530" y="9293"/>
                  <a:pt x="640080" y="16626"/>
                </a:cubicBezTo>
                <a:cubicBezTo>
                  <a:pt x="648785" y="17630"/>
                  <a:pt x="657505" y="20430"/>
                  <a:pt x="665019" y="24938"/>
                </a:cubicBezTo>
                <a:cubicBezTo>
                  <a:pt x="671739" y="28970"/>
                  <a:pt x="676102" y="36022"/>
                  <a:pt x="681644" y="41564"/>
                </a:cubicBezTo>
                <a:cubicBezTo>
                  <a:pt x="702918" y="105382"/>
                  <a:pt x="706614" y="106264"/>
                  <a:pt x="681644" y="216131"/>
                </a:cubicBezTo>
                <a:cubicBezTo>
                  <a:pt x="678170" y="231416"/>
                  <a:pt x="657088" y="236340"/>
                  <a:pt x="648393" y="249382"/>
                </a:cubicBezTo>
                <a:cubicBezTo>
                  <a:pt x="637309" y="266007"/>
                  <a:pt x="629270" y="285129"/>
                  <a:pt x="615142" y="299258"/>
                </a:cubicBezTo>
                <a:cubicBezTo>
                  <a:pt x="599681" y="314720"/>
                  <a:pt x="592376" y="319852"/>
                  <a:pt x="581891" y="340822"/>
                </a:cubicBezTo>
                <a:cubicBezTo>
                  <a:pt x="575218" y="354169"/>
                  <a:pt x="570808" y="368531"/>
                  <a:pt x="565266" y="382386"/>
                </a:cubicBezTo>
                <a:cubicBezTo>
                  <a:pt x="576350" y="387928"/>
                  <a:pt x="588997" y="391078"/>
                  <a:pt x="598517" y="399011"/>
                </a:cubicBezTo>
                <a:cubicBezTo>
                  <a:pt x="648652" y="440790"/>
                  <a:pt x="580536" y="412413"/>
                  <a:pt x="640080" y="432262"/>
                </a:cubicBezTo>
                <a:cubicBezTo>
                  <a:pt x="660920" y="447892"/>
                  <a:pt x="674103" y="455329"/>
                  <a:pt x="689957" y="473826"/>
                </a:cubicBezTo>
                <a:cubicBezTo>
                  <a:pt x="747185" y="540591"/>
                  <a:pt x="702234" y="494414"/>
                  <a:pt x="739833" y="532015"/>
                </a:cubicBezTo>
                <a:cubicBezTo>
                  <a:pt x="753688" y="529244"/>
                  <a:pt x="769281" y="530971"/>
                  <a:pt x="781397" y="523702"/>
                </a:cubicBezTo>
                <a:cubicBezTo>
                  <a:pt x="798198" y="513621"/>
                  <a:pt x="822960" y="482138"/>
                  <a:pt x="822960" y="482138"/>
                </a:cubicBezTo>
                <a:cubicBezTo>
                  <a:pt x="844877" y="416389"/>
                  <a:pt x="821616" y="492891"/>
                  <a:pt x="839586" y="349135"/>
                </a:cubicBezTo>
                <a:cubicBezTo>
                  <a:pt x="840673" y="340440"/>
                  <a:pt x="845492" y="332622"/>
                  <a:pt x="847899" y="324197"/>
                </a:cubicBezTo>
                <a:cubicBezTo>
                  <a:pt x="860155" y="281299"/>
                  <a:pt x="846731" y="300426"/>
                  <a:pt x="872837" y="274320"/>
                </a:cubicBezTo>
                <a:cubicBezTo>
                  <a:pt x="875608" y="260466"/>
                  <a:pt x="874140" y="245024"/>
                  <a:pt x="881150" y="232757"/>
                </a:cubicBezTo>
                <a:cubicBezTo>
                  <a:pt x="886107" y="224083"/>
                  <a:pt x="896610" y="219290"/>
                  <a:pt x="906088" y="216131"/>
                </a:cubicBezTo>
                <a:cubicBezTo>
                  <a:pt x="922078" y="210801"/>
                  <a:pt x="939437" y="211123"/>
                  <a:pt x="955964" y="207818"/>
                </a:cubicBezTo>
                <a:cubicBezTo>
                  <a:pt x="967167" y="205577"/>
                  <a:pt x="978131" y="202277"/>
                  <a:pt x="989215" y="199506"/>
                </a:cubicBezTo>
                <a:cubicBezTo>
                  <a:pt x="1016924" y="202277"/>
                  <a:pt x="1045924" y="199012"/>
                  <a:pt x="1072342" y="207818"/>
                </a:cubicBezTo>
                <a:cubicBezTo>
                  <a:pt x="1081820" y="210977"/>
                  <a:pt x="1081903" y="225692"/>
                  <a:pt x="1088968" y="232757"/>
                </a:cubicBezTo>
                <a:cubicBezTo>
                  <a:pt x="1096032" y="239821"/>
                  <a:pt x="1105593" y="243840"/>
                  <a:pt x="1113906" y="249382"/>
                </a:cubicBezTo>
                <a:cubicBezTo>
                  <a:pt x="1122219" y="260466"/>
                  <a:pt x="1129640" y="272278"/>
                  <a:pt x="1138844" y="282633"/>
                </a:cubicBezTo>
                <a:cubicBezTo>
                  <a:pt x="1203681" y="355575"/>
                  <a:pt x="1161275" y="295497"/>
                  <a:pt x="1197033" y="349135"/>
                </a:cubicBezTo>
                <a:cubicBezTo>
                  <a:pt x="1204500" y="379001"/>
                  <a:pt x="1214503" y="400233"/>
                  <a:pt x="1197033" y="432262"/>
                </a:cubicBezTo>
                <a:cubicBezTo>
                  <a:pt x="1187651" y="449463"/>
                  <a:pt x="1169325" y="459971"/>
                  <a:pt x="1155470" y="473826"/>
                </a:cubicBezTo>
                <a:cubicBezTo>
                  <a:pt x="1132650" y="496646"/>
                  <a:pt x="1146277" y="487973"/>
                  <a:pt x="1113906" y="498764"/>
                </a:cubicBezTo>
                <a:cubicBezTo>
                  <a:pt x="1043509" y="569160"/>
                  <a:pt x="1093798" y="510109"/>
                  <a:pt x="1055717" y="573578"/>
                </a:cubicBezTo>
                <a:cubicBezTo>
                  <a:pt x="1045437" y="590712"/>
                  <a:pt x="1022466" y="623455"/>
                  <a:pt x="1022466" y="623455"/>
                </a:cubicBezTo>
                <a:cubicBezTo>
                  <a:pt x="1007872" y="725611"/>
                  <a:pt x="1030779" y="648392"/>
                  <a:pt x="989215" y="706582"/>
                </a:cubicBezTo>
                <a:cubicBezTo>
                  <a:pt x="928402" y="791721"/>
                  <a:pt x="1004984" y="696928"/>
                  <a:pt x="964277" y="764771"/>
                </a:cubicBezTo>
                <a:cubicBezTo>
                  <a:pt x="960245" y="771492"/>
                  <a:pt x="953193" y="775855"/>
                  <a:pt x="947651" y="781397"/>
                </a:cubicBezTo>
                <a:cubicBezTo>
                  <a:pt x="942109" y="795251"/>
                  <a:pt x="935745" y="808804"/>
                  <a:pt x="931026" y="822960"/>
                </a:cubicBezTo>
                <a:cubicBezTo>
                  <a:pt x="927413" y="833799"/>
                  <a:pt x="927822" y="845992"/>
                  <a:pt x="922713" y="856211"/>
                </a:cubicBezTo>
                <a:cubicBezTo>
                  <a:pt x="919208" y="863221"/>
                  <a:pt x="911630" y="867295"/>
                  <a:pt x="906088" y="872837"/>
                </a:cubicBezTo>
                <a:cubicBezTo>
                  <a:pt x="903317" y="883920"/>
                  <a:pt x="902275" y="895586"/>
                  <a:pt x="897775" y="906087"/>
                </a:cubicBezTo>
                <a:cubicBezTo>
                  <a:pt x="893839" y="915270"/>
                  <a:pt x="884658" y="921671"/>
                  <a:pt x="881150" y="931026"/>
                </a:cubicBezTo>
                <a:cubicBezTo>
                  <a:pt x="864856" y="974476"/>
                  <a:pt x="880574" y="982629"/>
                  <a:pt x="864524" y="1030778"/>
                </a:cubicBezTo>
                <a:cubicBezTo>
                  <a:pt x="862046" y="1038213"/>
                  <a:pt x="852246" y="1040883"/>
                  <a:pt x="847899" y="1047404"/>
                </a:cubicBezTo>
                <a:cubicBezTo>
                  <a:pt x="841025" y="1057715"/>
                  <a:pt x="836155" y="1069265"/>
                  <a:pt x="831273" y="1080655"/>
                </a:cubicBezTo>
                <a:cubicBezTo>
                  <a:pt x="827821" y="1088709"/>
                  <a:pt x="828340" y="1098676"/>
                  <a:pt x="822960" y="1105593"/>
                </a:cubicBezTo>
                <a:cubicBezTo>
                  <a:pt x="808525" y="1124152"/>
                  <a:pt x="789709" y="1138844"/>
                  <a:pt x="773084" y="1155469"/>
                </a:cubicBezTo>
                <a:lnTo>
                  <a:pt x="723208" y="1205346"/>
                </a:lnTo>
                <a:cubicBezTo>
                  <a:pt x="714895" y="1213659"/>
                  <a:pt x="709935" y="1228826"/>
                  <a:pt x="698270" y="1230284"/>
                </a:cubicBezTo>
                <a:lnTo>
                  <a:pt x="631768" y="1238597"/>
                </a:lnTo>
                <a:cubicBezTo>
                  <a:pt x="583739" y="1206577"/>
                  <a:pt x="627150" y="1240136"/>
                  <a:pt x="590204" y="1197033"/>
                </a:cubicBezTo>
                <a:cubicBezTo>
                  <a:pt x="580003" y="1185132"/>
                  <a:pt x="556953" y="1163782"/>
                  <a:pt x="556953" y="1163782"/>
                </a:cubicBezTo>
                <a:cubicBezTo>
                  <a:pt x="553708" y="1157291"/>
                  <a:pt x="532015" y="1117823"/>
                  <a:pt x="532015" y="1105593"/>
                </a:cubicBezTo>
                <a:cubicBezTo>
                  <a:pt x="532015" y="1074987"/>
                  <a:pt x="534688" y="1044235"/>
                  <a:pt x="540328" y="1014153"/>
                </a:cubicBezTo>
                <a:cubicBezTo>
                  <a:pt x="543078" y="999487"/>
                  <a:pt x="549808" y="985689"/>
                  <a:pt x="556953" y="972589"/>
                </a:cubicBezTo>
                <a:cubicBezTo>
                  <a:pt x="580815" y="928841"/>
                  <a:pt x="585436" y="927481"/>
                  <a:pt x="615142" y="897775"/>
                </a:cubicBezTo>
                <a:cubicBezTo>
                  <a:pt x="619062" y="886015"/>
                  <a:pt x="631768" y="850024"/>
                  <a:pt x="631768" y="839586"/>
                </a:cubicBezTo>
                <a:cubicBezTo>
                  <a:pt x="631768" y="808980"/>
                  <a:pt x="627251" y="778515"/>
                  <a:pt x="623455" y="748146"/>
                </a:cubicBezTo>
                <a:cubicBezTo>
                  <a:pt x="617385" y="699587"/>
                  <a:pt x="623927" y="712438"/>
                  <a:pt x="590204" y="689957"/>
                </a:cubicBezTo>
                <a:cubicBezTo>
                  <a:pt x="584662" y="681644"/>
                  <a:pt x="579820" y="672820"/>
                  <a:pt x="573579" y="665018"/>
                </a:cubicBezTo>
                <a:cubicBezTo>
                  <a:pt x="568683" y="658898"/>
                  <a:pt x="561300" y="654914"/>
                  <a:pt x="556953" y="648393"/>
                </a:cubicBezTo>
                <a:cubicBezTo>
                  <a:pt x="550079" y="638082"/>
                  <a:pt x="545870" y="626226"/>
                  <a:pt x="540328" y="615142"/>
                </a:cubicBezTo>
                <a:cubicBezTo>
                  <a:pt x="498764" y="620684"/>
                  <a:pt x="455865" y="619935"/>
                  <a:pt x="415637" y="631767"/>
                </a:cubicBezTo>
                <a:cubicBezTo>
                  <a:pt x="406052" y="634586"/>
                  <a:pt x="404818" y="648576"/>
                  <a:pt x="399011" y="656706"/>
                </a:cubicBezTo>
                <a:cubicBezTo>
                  <a:pt x="390958" y="667980"/>
                  <a:pt x="382386" y="678873"/>
                  <a:pt x="374073" y="689957"/>
                </a:cubicBezTo>
                <a:cubicBezTo>
                  <a:pt x="374002" y="690242"/>
                  <a:pt x="361421" y="744173"/>
                  <a:pt x="357448" y="748146"/>
                </a:cubicBezTo>
                <a:cubicBezTo>
                  <a:pt x="351252" y="754342"/>
                  <a:pt x="340823" y="753687"/>
                  <a:pt x="332510" y="756458"/>
                </a:cubicBezTo>
                <a:cubicBezTo>
                  <a:pt x="331641" y="759936"/>
                  <a:pt x="320471" y="808225"/>
                  <a:pt x="315884" y="814647"/>
                </a:cubicBezTo>
                <a:cubicBezTo>
                  <a:pt x="306773" y="827402"/>
                  <a:pt x="291327" y="834856"/>
                  <a:pt x="282633" y="847898"/>
                </a:cubicBezTo>
                <a:cubicBezTo>
                  <a:pt x="231470" y="924648"/>
                  <a:pt x="296756" y="830245"/>
                  <a:pt x="249382" y="889462"/>
                </a:cubicBezTo>
                <a:cubicBezTo>
                  <a:pt x="234884" y="907584"/>
                  <a:pt x="229645" y="926866"/>
                  <a:pt x="207819" y="939338"/>
                </a:cubicBezTo>
                <a:cubicBezTo>
                  <a:pt x="197900" y="945006"/>
                  <a:pt x="185652" y="944880"/>
                  <a:pt x="174568" y="947651"/>
                </a:cubicBezTo>
                <a:cubicBezTo>
                  <a:pt x="155172" y="944880"/>
                  <a:pt x="134967" y="945534"/>
                  <a:pt x="116379" y="939338"/>
                </a:cubicBezTo>
                <a:cubicBezTo>
                  <a:pt x="100040" y="933892"/>
                  <a:pt x="88949" y="898194"/>
                  <a:pt x="83128" y="889462"/>
                </a:cubicBezTo>
                <a:cubicBezTo>
                  <a:pt x="78735" y="882872"/>
                  <a:pt x="30061" y="821533"/>
                  <a:pt x="16626" y="798022"/>
                </a:cubicBezTo>
                <a:cubicBezTo>
                  <a:pt x="10478" y="787263"/>
                  <a:pt x="5542" y="775855"/>
                  <a:pt x="0" y="764771"/>
                </a:cubicBezTo>
                <a:cubicBezTo>
                  <a:pt x="4212" y="747924"/>
                  <a:pt x="4351" y="723130"/>
                  <a:pt x="24939" y="714895"/>
                </a:cubicBezTo>
                <a:cubicBezTo>
                  <a:pt x="32657" y="711808"/>
                  <a:pt x="5543" y="725978"/>
                  <a:pt x="24939" y="723207"/>
                </a:cubicBezTo>
                <a:close/>
              </a:path>
            </a:pathLst>
          </a:cu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7" name="Freeform 6">
            <a:extLst>
              <a:ext uri="{FF2B5EF4-FFF2-40B4-BE49-F238E27FC236}">
                <a16:creationId xmlns:a16="http://schemas.microsoft.com/office/drawing/2014/main" id="{4DA03E7D-595F-40C2-8A32-44BD1CD5413F}"/>
              </a:ext>
            </a:extLst>
          </p:cNvPr>
          <p:cNvSpPr/>
          <p:nvPr/>
        </p:nvSpPr>
        <p:spPr>
          <a:xfrm>
            <a:off x="2743200" y="1814512"/>
            <a:ext cx="910829" cy="957263"/>
          </a:xfrm>
          <a:custGeom>
            <a:avLst/>
            <a:gdLst>
              <a:gd name="connsiteX0" fmla="*/ 798022 w 1213659"/>
              <a:gd name="connsiteY0" fmla="*/ 125577 h 1277143"/>
              <a:gd name="connsiteX1" fmla="*/ 773084 w 1213659"/>
              <a:gd name="connsiteY1" fmla="*/ 108951 h 1277143"/>
              <a:gd name="connsiteX2" fmla="*/ 615142 w 1213659"/>
              <a:gd name="connsiteY2" fmla="*/ 42449 h 1277143"/>
              <a:gd name="connsiteX3" fmla="*/ 465513 w 1213659"/>
              <a:gd name="connsiteY3" fmla="*/ 50762 h 1277143"/>
              <a:gd name="connsiteX4" fmla="*/ 432262 w 1213659"/>
              <a:gd name="connsiteY4" fmla="*/ 59075 h 1277143"/>
              <a:gd name="connsiteX5" fmla="*/ 349135 w 1213659"/>
              <a:gd name="connsiteY5" fmla="*/ 75700 h 1277143"/>
              <a:gd name="connsiteX6" fmla="*/ 241069 w 1213659"/>
              <a:gd name="connsiteY6" fmla="*/ 100638 h 1277143"/>
              <a:gd name="connsiteX7" fmla="*/ 199506 w 1213659"/>
              <a:gd name="connsiteY7" fmla="*/ 158828 h 1277143"/>
              <a:gd name="connsiteX8" fmla="*/ 166255 w 1213659"/>
              <a:gd name="connsiteY8" fmla="*/ 183766 h 1277143"/>
              <a:gd name="connsiteX9" fmla="*/ 141317 w 1213659"/>
              <a:gd name="connsiteY9" fmla="*/ 217017 h 1277143"/>
              <a:gd name="connsiteX10" fmla="*/ 108066 w 1213659"/>
              <a:gd name="connsiteY10" fmla="*/ 266893 h 1277143"/>
              <a:gd name="connsiteX11" fmla="*/ 83128 w 1213659"/>
              <a:gd name="connsiteY11" fmla="*/ 283518 h 1277143"/>
              <a:gd name="connsiteX12" fmla="*/ 49877 w 1213659"/>
              <a:gd name="connsiteY12" fmla="*/ 333395 h 1277143"/>
              <a:gd name="connsiteX13" fmla="*/ 33251 w 1213659"/>
              <a:gd name="connsiteY13" fmla="*/ 391584 h 1277143"/>
              <a:gd name="connsiteX14" fmla="*/ 24939 w 1213659"/>
              <a:gd name="connsiteY14" fmla="*/ 416522 h 1277143"/>
              <a:gd name="connsiteX15" fmla="*/ 0 w 1213659"/>
              <a:gd name="connsiteY15" fmla="*/ 449773 h 1277143"/>
              <a:gd name="connsiteX16" fmla="*/ 8313 w 1213659"/>
              <a:gd name="connsiteY16" fmla="*/ 765657 h 1277143"/>
              <a:gd name="connsiteX17" fmla="*/ 16626 w 1213659"/>
              <a:gd name="connsiteY17" fmla="*/ 798908 h 1277143"/>
              <a:gd name="connsiteX18" fmla="*/ 33251 w 1213659"/>
              <a:gd name="connsiteY18" fmla="*/ 882035 h 1277143"/>
              <a:gd name="connsiteX19" fmla="*/ 49877 w 1213659"/>
              <a:gd name="connsiteY19" fmla="*/ 931911 h 1277143"/>
              <a:gd name="connsiteX20" fmla="*/ 66502 w 1213659"/>
              <a:gd name="connsiteY20" fmla="*/ 990100 h 1277143"/>
              <a:gd name="connsiteX21" fmla="*/ 149629 w 1213659"/>
              <a:gd name="connsiteY21" fmla="*/ 1089853 h 1277143"/>
              <a:gd name="connsiteX22" fmla="*/ 191193 w 1213659"/>
              <a:gd name="connsiteY22" fmla="*/ 1131417 h 1277143"/>
              <a:gd name="connsiteX23" fmla="*/ 241069 w 1213659"/>
              <a:gd name="connsiteY23" fmla="*/ 1148042 h 1277143"/>
              <a:gd name="connsiteX24" fmla="*/ 266008 w 1213659"/>
              <a:gd name="connsiteY24" fmla="*/ 1156355 h 1277143"/>
              <a:gd name="connsiteX25" fmla="*/ 290946 w 1213659"/>
              <a:gd name="connsiteY25" fmla="*/ 1164668 h 1277143"/>
              <a:gd name="connsiteX26" fmla="*/ 324197 w 1213659"/>
              <a:gd name="connsiteY26" fmla="*/ 1189606 h 1277143"/>
              <a:gd name="connsiteX27" fmla="*/ 382386 w 1213659"/>
              <a:gd name="connsiteY27" fmla="*/ 1214544 h 1277143"/>
              <a:gd name="connsiteX28" fmla="*/ 423949 w 1213659"/>
              <a:gd name="connsiteY28" fmla="*/ 1231169 h 1277143"/>
              <a:gd name="connsiteX29" fmla="*/ 540328 w 1213659"/>
              <a:gd name="connsiteY29" fmla="*/ 1264420 h 1277143"/>
              <a:gd name="connsiteX30" fmla="*/ 698269 w 1213659"/>
              <a:gd name="connsiteY30" fmla="*/ 1272733 h 1277143"/>
              <a:gd name="connsiteX31" fmla="*/ 839586 w 1213659"/>
              <a:gd name="connsiteY31" fmla="*/ 1264420 h 1277143"/>
              <a:gd name="connsiteX32" fmla="*/ 906088 w 1213659"/>
              <a:gd name="connsiteY32" fmla="*/ 1214544 h 1277143"/>
              <a:gd name="connsiteX33" fmla="*/ 972589 w 1213659"/>
              <a:gd name="connsiteY33" fmla="*/ 1172980 h 1277143"/>
              <a:gd name="connsiteX34" fmla="*/ 997528 w 1213659"/>
              <a:gd name="connsiteY34" fmla="*/ 1156355 h 1277143"/>
              <a:gd name="connsiteX35" fmla="*/ 1022466 w 1213659"/>
              <a:gd name="connsiteY35" fmla="*/ 1148042 h 1277143"/>
              <a:gd name="connsiteX36" fmla="*/ 1088968 w 1213659"/>
              <a:gd name="connsiteY36" fmla="*/ 1089853 h 1277143"/>
              <a:gd name="connsiteX37" fmla="*/ 1113906 w 1213659"/>
              <a:gd name="connsiteY37" fmla="*/ 1064915 h 1277143"/>
              <a:gd name="connsiteX38" fmla="*/ 1130531 w 1213659"/>
              <a:gd name="connsiteY38" fmla="*/ 1048289 h 1277143"/>
              <a:gd name="connsiteX39" fmla="*/ 1155469 w 1213659"/>
              <a:gd name="connsiteY39" fmla="*/ 973475 h 1277143"/>
              <a:gd name="connsiteX40" fmla="*/ 1172095 w 1213659"/>
              <a:gd name="connsiteY40" fmla="*/ 923598 h 1277143"/>
              <a:gd name="connsiteX41" fmla="*/ 1180408 w 1213659"/>
              <a:gd name="connsiteY41" fmla="*/ 873722 h 1277143"/>
              <a:gd name="connsiteX42" fmla="*/ 1188720 w 1213659"/>
              <a:gd name="connsiteY42" fmla="*/ 815533 h 1277143"/>
              <a:gd name="connsiteX43" fmla="*/ 1197033 w 1213659"/>
              <a:gd name="connsiteY43" fmla="*/ 790595 h 1277143"/>
              <a:gd name="connsiteX44" fmla="*/ 1205346 w 1213659"/>
              <a:gd name="connsiteY44" fmla="*/ 749031 h 1277143"/>
              <a:gd name="connsiteX45" fmla="*/ 1213659 w 1213659"/>
              <a:gd name="connsiteY45" fmla="*/ 715780 h 1277143"/>
              <a:gd name="connsiteX46" fmla="*/ 1205346 w 1213659"/>
              <a:gd name="connsiteY46" fmla="*/ 516275 h 1277143"/>
              <a:gd name="connsiteX47" fmla="*/ 1197033 w 1213659"/>
              <a:gd name="connsiteY47" fmla="*/ 483024 h 1277143"/>
              <a:gd name="connsiteX48" fmla="*/ 1163782 w 1213659"/>
              <a:gd name="connsiteY48" fmla="*/ 441460 h 1277143"/>
              <a:gd name="connsiteX49" fmla="*/ 1138844 w 1213659"/>
              <a:gd name="connsiteY49" fmla="*/ 408209 h 1277143"/>
              <a:gd name="connsiteX50" fmla="*/ 1088968 w 1213659"/>
              <a:gd name="connsiteY50" fmla="*/ 358333 h 1277143"/>
              <a:gd name="connsiteX51" fmla="*/ 1080655 w 1213659"/>
              <a:gd name="connsiteY51" fmla="*/ 325082 h 1277143"/>
              <a:gd name="connsiteX52" fmla="*/ 1039091 w 1213659"/>
              <a:gd name="connsiteY52" fmla="*/ 291831 h 1277143"/>
              <a:gd name="connsiteX53" fmla="*/ 955964 w 1213659"/>
              <a:gd name="connsiteY53" fmla="*/ 192078 h 1277143"/>
              <a:gd name="connsiteX54" fmla="*/ 922713 w 1213659"/>
              <a:gd name="connsiteY54" fmla="*/ 183766 h 1277143"/>
              <a:gd name="connsiteX55" fmla="*/ 906088 w 1213659"/>
              <a:gd name="connsiteY55" fmla="*/ 167140 h 1277143"/>
              <a:gd name="connsiteX56" fmla="*/ 847899 w 1213659"/>
              <a:gd name="connsiteY56" fmla="*/ 133889 h 1277143"/>
              <a:gd name="connsiteX57" fmla="*/ 814648 w 1213659"/>
              <a:gd name="connsiteY57" fmla="*/ 100638 h 1277143"/>
              <a:gd name="connsiteX58" fmla="*/ 764771 w 1213659"/>
              <a:gd name="connsiteY58" fmla="*/ 108951 h 1277143"/>
              <a:gd name="connsiteX59" fmla="*/ 798022 w 1213659"/>
              <a:gd name="connsiteY59" fmla="*/ 125577 h 127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13659" h="1277143">
                <a:moveTo>
                  <a:pt x="798022" y="125577"/>
                </a:moveTo>
                <a:cubicBezTo>
                  <a:pt x="789709" y="120035"/>
                  <a:pt x="782214" y="113009"/>
                  <a:pt x="773084" y="108951"/>
                </a:cubicBezTo>
                <a:cubicBezTo>
                  <a:pt x="527945" y="0"/>
                  <a:pt x="718590" y="94174"/>
                  <a:pt x="615142" y="42449"/>
                </a:cubicBezTo>
                <a:cubicBezTo>
                  <a:pt x="565266" y="45220"/>
                  <a:pt x="515261" y="46239"/>
                  <a:pt x="465513" y="50762"/>
                </a:cubicBezTo>
                <a:cubicBezTo>
                  <a:pt x="454135" y="51796"/>
                  <a:pt x="443433" y="56681"/>
                  <a:pt x="432262" y="59075"/>
                </a:cubicBezTo>
                <a:cubicBezTo>
                  <a:pt x="404632" y="64996"/>
                  <a:pt x="376549" y="68846"/>
                  <a:pt x="349135" y="75700"/>
                </a:cubicBezTo>
                <a:cubicBezTo>
                  <a:pt x="268926" y="95753"/>
                  <a:pt x="305039" y="87845"/>
                  <a:pt x="241069" y="100638"/>
                </a:cubicBezTo>
                <a:cubicBezTo>
                  <a:pt x="231628" y="114801"/>
                  <a:pt x="209820" y="148514"/>
                  <a:pt x="199506" y="158828"/>
                </a:cubicBezTo>
                <a:cubicBezTo>
                  <a:pt x="189709" y="168625"/>
                  <a:pt x="176052" y="173969"/>
                  <a:pt x="166255" y="183766"/>
                </a:cubicBezTo>
                <a:cubicBezTo>
                  <a:pt x="156458" y="193563"/>
                  <a:pt x="149262" y="205667"/>
                  <a:pt x="141317" y="217017"/>
                </a:cubicBezTo>
                <a:cubicBezTo>
                  <a:pt x="129859" y="233386"/>
                  <a:pt x="124691" y="255810"/>
                  <a:pt x="108066" y="266893"/>
                </a:cubicBezTo>
                <a:lnTo>
                  <a:pt x="83128" y="283518"/>
                </a:lnTo>
                <a:cubicBezTo>
                  <a:pt x="72044" y="300144"/>
                  <a:pt x="56196" y="314439"/>
                  <a:pt x="49877" y="333395"/>
                </a:cubicBezTo>
                <a:cubicBezTo>
                  <a:pt x="29952" y="393167"/>
                  <a:pt x="54119" y="318545"/>
                  <a:pt x="33251" y="391584"/>
                </a:cubicBezTo>
                <a:cubicBezTo>
                  <a:pt x="30844" y="400009"/>
                  <a:pt x="29286" y="408914"/>
                  <a:pt x="24939" y="416522"/>
                </a:cubicBezTo>
                <a:cubicBezTo>
                  <a:pt x="18065" y="428551"/>
                  <a:pt x="8313" y="438689"/>
                  <a:pt x="0" y="449773"/>
                </a:cubicBezTo>
                <a:cubicBezTo>
                  <a:pt x="2771" y="555068"/>
                  <a:pt x="3303" y="660445"/>
                  <a:pt x="8313" y="765657"/>
                </a:cubicBezTo>
                <a:cubicBezTo>
                  <a:pt x="8856" y="777069"/>
                  <a:pt x="14232" y="787737"/>
                  <a:pt x="16626" y="798908"/>
                </a:cubicBezTo>
                <a:cubicBezTo>
                  <a:pt x="22547" y="826538"/>
                  <a:pt x="24315" y="855227"/>
                  <a:pt x="33251" y="882035"/>
                </a:cubicBezTo>
                <a:cubicBezTo>
                  <a:pt x="38793" y="898660"/>
                  <a:pt x="45627" y="914909"/>
                  <a:pt x="49877" y="931911"/>
                </a:cubicBezTo>
                <a:cubicBezTo>
                  <a:pt x="51835" y="939742"/>
                  <a:pt x="61079" y="980339"/>
                  <a:pt x="66502" y="990100"/>
                </a:cubicBezTo>
                <a:cubicBezTo>
                  <a:pt x="157144" y="1153255"/>
                  <a:pt x="33439" y="915576"/>
                  <a:pt x="149629" y="1089853"/>
                </a:cubicBezTo>
                <a:cubicBezTo>
                  <a:pt x="164796" y="1112602"/>
                  <a:pt x="164944" y="1119750"/>
                  <a:pt x="191193" y="1131417"/>
                </a:cubicBezTo>
                <a:cubicBezTo>
                  <a:pt x="207207" y="1138534"/>
                  <a:pt x="224444" y="1142500"/>
                  <a:pt x="241069" y="1148042"/>
                </a:cubicBezTo>
                <a:lnTo>
                  <a:pt x="266008" y="1156355"/>
                </a:lnTo>
                <a:lnTo>
                  <a:pt x="290946" y="1164668"/>
                </a:lnTo>
                <a:cubicBezTo>
                  <a:pt x="302030" y="1172981"/>
                  <a:pt x="312448" y="1182263"/>
                  <a:pt x="324197" y="1189606"/>
                </a:cubicBezTo>
                <a:cubicBezTo>
                  <a:pt x="353386" y="1207849"/>
                  <a:pt x="354106" y="1203939"/>
                  <a:pt x="382386" y="1214544"/>
                </a:cubicBezTo>
                <a:cubicBezTo>
                  <a:pt x="396357" y="1219783"/>
                  <a:pt x="409926" y="1226070"/>
                  <a:pt x="423949" y="1231169"/>
                </a:cubicBezTo>
                <a:cubicBezTo>
                  <a:pt x="451695" y="1241259"/>
                  <a:pt x="513942" y="1261488"/>
                  <a:pt x="540328" y="1264420"/>
                </a:cubicBezTo>
                <a:cubicBezTo>
                  <a:pt x="592725" y="1270242"/>
                  <a:pt x="645622" y="1269962"/>
                  <a:pt x="698269" y="1272733"/>
                </a:cubicBezTo>
                <a:cubicBezTo>
                  <a:pt x="745375" y="1269962"/>
                  <a:pt x="794147" y="1277143"/>
                  <a:pt x="839586" y="1264420"/>
                </a:cubicBezTo>
                <a:cubicBezTo>
                  <a:pt x="866269" y="1256949"/>
                  <a:pt x="883921" y="1231169"/>
                  <a:pt x="906088" y="1214544"/>
                </a:cubicBezTo>
                <a:cubicBezTo>
                  <a:pt x="969658" y="1166867"/>
                  <a:pt x="908697" y="1209490"/>
                  <a:pt x="972589" y="1172980"/>
                </a:cubicBezTo>
                <a:cubicBezTo>
                  <a:pt x="981263" y="1168023"/>
                  <a:pt x="988592" y="1160823"/>
                  <a:pt x="997528" y="1156355"/>
                </a:cubicBezTo>
                <a:cubicBezTo>
                  <a:pt x="1005365" y="1152436"/>
                  <a:pt x="1014629" y="1151961"/>
                  <a:pt x="1022466" y="1148042"/>
                </a:cubicBezTo>
                <a:cubicBezTo>
                  <a:pt x="1049961" y="1134295"/>
                  <a:pt x="1067298" y="1111523"/>
                  <a:pt x="1088968" y="1089853"/>
                </a:cubicBezTo>
                <a:lnTo>
                  <a:pt x="1113906" y="1064915"/>
                </a:lnTo>
                <a:lnTo>
                  <a:pt x="1130531" y="1048289"/>
                </a:lnTo>
                <a:lnTo>
                  <a:pt x="1155469" y="973475"/>
                </a:lnTo>
                <a:lnTo>
                  <a:pt x="1172095" y="923598"/>
                </a:lnTo>
                <a:cubicBezTo>
                  <a:pt x="1174866" y="906973"/>
                  <a:pt x="1177845" y="890381"/>
                  <a:pt x="1180408" y="873722"/>
                </a:cubicBezTo>
                <a:cubicBezTo>
                  <a:pt x="1183387" y="854357"/>
                  <a:pt x="1184878" y="834746"/>
                  <a:pt x="1188720" y="815533"/>
                </a:cubicBezTo>
                <a:cubicBezTo>
                  <a:pt x="1190438" y="806941"/>
                  <a:pt x="1194908" y="799096"/>
                  <a:pt x="1197033" y="790595"/>
                </a:cubicBezTo>
                <a:cubicBezTo>
                  <a:pt x="1200460" y="776888"/>
                  <a:pt x="1202281" y="762824"/>
                  <a:pt x="1205346" y="749031"/>
                </a:cubicBezTo>
                <a:cubicBezTo>
                  <a:pt x="1207824" y="737878"/>
                  <a:pt x="1210888" y="726864"/>
                  <a:pt x="1213659" y="715780"/>
                </a:cubicBezTo>
                <a:cubicBezTo>
                  <a:pt x="1210888" y="649278"/>
                  <a:pt x="1210088" y="582665"/>
                  <a:pt x="1205346" y="516275"/>
                </a:cubicBezTo>
                <a:cubicBezTo>
                  <a:pt x="1204532" y="504879"/>
                  <a:pt x="1201533" y="493525"/>
                  <a:pt x="1197033" y="483024"/>
                </a:cubicBezTo>
                <a:cubicBezTo>
                  <a:pt x="1186152" y="457635"/>
                  <a:pt x="1179556" y="460389"/>
                  <a:pt x="1163782" y="441460"/>
                </a:cubicBezTo>
                <a:cubicBezTo>
                  <a:pt x="1154913" y="430817"/>
                  <a:pt x="1148112" y="418507"/>
                  <a:pt x="1138844" y="408209"/>
                </a:cubicBezTo>
                <a:cubicBezTo>
                  <a:pt x="1123115" y="390733"/>
                  <a:pt x="1088968" y="358333"/>
                  <a:pt x="1088968" y="358333"/>
                </a:cubicBezTo>
                <a:cubicBezTo>
                  <a:pt x="1086197" y="347249"/>
                  <a:pt x="1085764" y="335301"/>
                  <a:pt x="1080655" y="325082"/>
                </a:cubicBezTo>
                <a:cubicBezTo>
                  <a:pt x="1074733" y="313239"/>
                  <a:pt x="1047899" y="297703"/>
                  <a:pt x="1039091" y="291831"/>
                </a:cubicBezTo>
                <a:cubicBezTo>
                  <a:pt x="1025435" y="271348"/>
                  <a:pt x="981564" y="198477"/>
                  <a:pt x="955964" y="192078"/>
                </a:cubicBezTo>
                <a:lnTo>
                  <a:pt x="922713" y="183766"/>
                </a:lnTo>
                <a:cubicBezTo>
                  <a:pt x="917171" y="178224"/>
                  <a:pt x="912609" y="171487"/>
                  <a:pt x="906088" y="167140"/>
                </a:cubicBezTo>
                <a:cubicBezTo>
                  <a:pt x="870699" y="143547"/>
                  <a:pt x="877667" y="159405"/>
                  <a:pt x="847899" y="133889"/>
                </a:cubicBezTo>
                <a:cubicBezTo>
                  <a:pt x="835998" y="123688"/>
                  <a:pt x="814648" y="100638"/>
                  <a:pt x="814648" y="100638"/>
                </a:cubicBezTo>
                <a:cubicBezTo>
                  <a:pt x="775128" y="130279"/>
                  <a:pt x="791193" y="135374"/>
                  <a:pt x="764771" y="108951"/>
                </a:cubicBezTo>
                <a:lnTo>
                  <a:pt x="798022" y="125577"/>
                </a:lnTo>
                <a:close/>
              </a:path>
            </a:pathLst>
          </a:cu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8" name="Oval 7">
            <a:extLst>
              <a:ext uri="{FF2B5EF4-FFF2-40B4-BE49-F238E27FC236}">
                <a16:creationId xmlns:a16="http://schemas.microsoft.com/office/drawing/2014/main" id="{72F4B523-600A-42DA-A9BA-1DBBE79DA0B2}"/>
              </a:ext>
            </a:extLst>
          </p:cNvPr>
          <p:cNvSpPr>
            <a:spLocks noChangeArrowheads="1"/>
          </p:cNvSpPr>
          <p:nvPr/>
        </p:nvSpPr>
        <p:spPr bwMode="auto">
          <a:xfrm>
            <a:off x="3086100" y="2043113"/>
            <a:ext cx="342900" cy="342900"/>
          </a:xfrm>
          <a:prstGeom prst="ellipse">
            <a:avLst/>
          </a:prstGeom>
          <a:solidFill>
            <a:schemeClr val="bg1"/>
          </a:solidFill>
          <a:ln w="25400" algn="ctr">
            <a:solidFill>
              <a:schemeClr val="tx1"/>
            </a:solidFill>
            <a:round/>
            <a:headEnd/>
            <a:tailEnd/>
          </a:ln>
        </p:spPr>
        <p:txBody>
          <a:bodyPr anchor="ctr"/>
          <a:lstStyle/>
          <a:p>
            <a:pPr algn="ctr">
              <a:defRPr/>
            </a:pPr>
            <a:endParaRPr lang="en-US" sz="1350">
              <a:solidFill>
                <a:schemeClr val="lt1"/>
              </a:solidFill>
              <a:cs typeface="Arial" charset="0"/>
            </a:endParaRPr>
          </a:p>
        </p:txBody>
      </p:sp>
      <p:sp>
        <p:nvSpPr>
          <p:cNvPr id="9" name="Freeform 8">
            <a:extLst>
              <a:ext uri="{FF2B5EF4-FFF2-40B4-BE49-F238E27FC236}">
                <a16:creationId xmlns:a16="http://schemas.microsoft.com/office/drawing/2014/main" id="{9AE37B53-4C73-42D9-B4F8-CB490D7E327B}"/>
              </a:ext>
            </a:extLst>
          </p:cNvPr>
          <p:cNvSpPr/>
          <p:nvPr/>
        </p:nvSpPr>
        <p:spPr>
          <a:xfrm>
            <a:off x="3738562" y="2214562"/>
            <a:ext cx="1004888" cy="938213"/>
          </a:xfrm>
          <a:custGeom>
            <a:avLst/>
            <a:gdLst>
              <a:gd name="connsiteX0" fmla="*/ 12277 w 1340418"/>
              <a:gd name="connsiteY0" fmla="*/ 1002074 h 1251423"/>
              <a:gd name="connsiteX1" fmla="*/ 20590 w 1340418"/>
              <a:gd name="connsiteY1" fmla="*/ 869070 h 1251423"/>
              <a:gd name="connsiteX2" fmla="*/ 45528 w 1340418"/>
              <a:gd name="connsiteY2" fmla="*/ 835819 h 1251423"/>
              <a:gd name="connsiteX3" fmla="*/ 70467 w 1340418"/>
              <a:gd name="connsiteY3" fmla="*/ 777630 h 1251423"/>
              <a:gd name="connsiteX4" fmla="*/ 87092 w 1340418"/>
              <a:gd name="connsiteY4" fmla="*/ 727754 h 1251423"/>
              <a:gd name="connsiteX5" fmla="*/ 95405 w 1340418"/>
              <a:gd name="connsiteY5" fmla="*/ 702815 h 1251423"/>
              <a:gd name="connsiteX6" fmla="*/ 112030 w 1340418"/>
              <a:gd name="connsiteY6" fmla="*/ 661252 h 1251423"/>
              <a:gd name="connsiteX7" fmla="*/ 120343 w 1340418"/>
              <a:gd name="connsiteY7" fmla="*/ 636314 h 1251423"/>
              <a:gd name="connsiteX8" fmla="*/ 136968 w 1340418"/>
              <a:gd name="connsiteY8" fmla="*/ 603063 h 1251423"/>
              <a:gd name="connsiteX9" fmla="*/ 153594 w 1340418"/>
              <a:gd name="connsiteY9" fmla="*/ 553186 h 1251423"/>
              <a:gd name="connsiteX10" fmla="*/ 178532 w 1340418"/>
              <a:gd name="connsiteY10" fmla="*/ 511623 h 1251423"/>
              <a:gd name="connsiteX11" fmla="*/ 211783 w 1340418"/>
              <a:gd name="connsiteY11" fmla="*/ 470059 h 1251423"/>
              <a:gd name="connsiteX12" fmla="*/ 228408 w 1340418"/>
              <a:gd name="connsiteY12" fmla="*/ 428495 h 1251423"/>
              <a:gd name="connsiteX13" fmla="*/ 269972 w 1340418"/>
              <a:gd name="connsiteY13" fmla="*/ 378619 h 1251423"/>
              <a:gd name="connsiteX14" fmla="*/ 294910 w 1340418"/>
              <a:gd name="connsiteY14" fmla="*/ 337055 h 1251423"/>
              <a:gd name="connsiteX15" fmla="*/ 336474 w 1340418"/>
              <a:gd name="connsiteY15" fmla="*/ 278866 h 1251423"/>
              <a:gd name="connsiteX16" fmla="*/ 361412 w 1340418"/>
              <a:gd name="connsiteY16" fmla="*/ 228990 h 1251423"/>
              <a:gd name="connsiteX17" fmla="*/ 378037 w 1340418"/>
              <a:gd name="connsiteY17" fmla="*/ 179114 h 1251423"/>
              <a:gd name="connsiteX18" fmla="*/ 402976 w 1340418"/>
              <a:gd name="connsiteY18" fmla="*/ 154175 h 1251423"/>
              <a:gd name="connsiteX19" fmla="*/ 436227 w 1340418"/>
              <a:gd name="connsiteY19" fmla="*/ 112612 h 1251423"/>
              <a:gd name="connsiteX20" fmla="*/ 461165 w 1340418"/>
              <a:gd name="connsiteY20" fmla="*/ 95986 h 1251423"/>
              <a:gd name="connsiteX21" fmla="*/ 560917 w 1340418"/>
              <a:gd name="connsiteY21" fmla="*/ 29484 h 1251423"/>
              <a:gd name="connsiteX22" fmla="*/ 594168 w 1340418"/>
              <a:gd name="connsiteY22" fmla="*/ 21172 h 1251423"/>
              <a:gd name="connsiteX23" fmla="*/ 610794 w 1340418"/>
              <a:gd name="connsiteY23" fmla="*/ 4546 h 1251423"/>
              <a:gd name="connsiteX24" fmla="*/ 760423 w 1340418"/>
              <a:gd name="connsiteY24" fmla="*/ 21172 h 1251423"/>
              <a:gd name="connsiteX25" fmla="*/ 851863 w 1340418"/>
              <a:gd name="connsiteY25" fmla="*/ 29484 h 1251423"/>
              <a:gd name="connsiteX26" fmla="*/ 1059681 w 1340418"/>
              <a:gd name="connsiteY26" fmla="*/ 37797 h 1251423"/>
              <a:gd name="connsiteX27" fmla="*/ 1076307 w 1340418"/>
              <a:gd name="connsiteY27" fmla="*/ 54423 h 1251423"/>
              <a:gd name="connsiteX28" fmla="*/ 1101245 w 1340418"/>
              <a:gd name="connsiteY28" fmla="*/ 154175 h 1251423"/>
              <a:gd name="connsiteX29" fmla="*/ 1109557 w 1340418"/>
              <a:gd name="connsiteY29" fmla="*/ 187426 h 1251423"/>
              <a:gd name="connsiteX30" fmla="*/ 1151121 w 1340418"/>
              <a:gd name="connsiteY30" fmla="*/ 295492 h 1251423"/>
              <a:gd name="connsiteX31" fmla="*/ 1176059 w 1340418"/>
              <a:gd name="connsiteY31" fmla="*/ 353681 h 1251423"/>
              <a:gd name="connsiteX32" fmla="*/ 1209310 w 1340418"/>
              <a:gd name="connsiteY32" fmla="*/ 511623 h 1251423"/>
              <a:gd name="connsiteX33" fmla="*/ 1234248 w 1340418"/>
              <a:gd name="connsiteY33" fmla="*/ 594750 h 1251423"/>
              <a:gd name="connsiteX34" fmla="*/ 1242561 w 1340418"/>
              <a:gd name="connsiteY34" fmla="*/ 628001 h 1251423"/>
              <a:gd name="connsiteX35" fmla="*/ 1250874 w 1340418"/>
              <a:gd name="connsiteY35" fmla="*/ 652939 h 1251423"/>
              <a:gd name="connsiteX36" fmla="*/ 1259187 w 1340418"/>
              <a:gd name="connsiteY36" fmla="*/ 702815 h 1251423"/>
              <a:gd name="connsiteX37" fmla="*/ 1275812 w 1340418"/>
              <a:gd name="connsiteY37" fmla="*/ 777630 h 1251423"/>
              <a:gd name="connsiteX38" fmla="*/ 1292437 w 1340418"/>
              <a:gd name="connsiteY38" fmla="*/ 894008 h 1251423"/>
              <a:gd name="connsiteX39" fmla="*/ 1317376 w 1340418"/>
              <a:gd name="connsiteY39" fmla="*/ 1068575 h 1251423"/>
              <a:gd name="connsiteX40" fmla="*/ 1284125 w 1340418"/>
              <a:gd name="connsiteY40" fmla="*/ 1201579 h 1251423"/>
              <a:gd name="connsiteX41" fmla="*/ 1250874 w 1340418"/>
              <a:gd name="connsiteY41" fmla="*/ 1209892 h 1251423"/>
              <a:gd name="connsiteX42" fmla="*/ 1192685 w 1340418"/>
              <a:gd name="connsiteY42" fmla="*/ 1243143 h 1251423"/>
              <a:gd name="connsiteX43" fmla="*/ 1134496 w 1340418"/>
              <a:gd name="connsiteY43" fmla="*/ 1234830 h 1251423"/>
              <a:gd name="connsiteX44" fmla="*/ 1092932 w 1340418"/>
              <a:gd name="connsiteY44" fmla="*/ 1168328 h 1251423"/>
              <a:gd name="connsiteX45" fmla="*/ 1059681 w 1340418"/>
              <a:gd name="connsiteY45" fmla="*/ 1110139 h 1251423"/>
              <a:gd name="connsiteX46" fmla="*/ 1043056 w 1340418"/>
              <a:gd name="connsiteY46" fmla="*/ 1085201 h 1251423"/>
              <a:gd name="connsiteX47" fmla="*/ 1018117 w 1340418"/>
              <a:gd name="connsiteY47" fmla="*/ 993761 h 1251423"/>
              <a:gd name="connsiteX48" fmla="*/ 1001492 w 1340418"/>
              <a:gd name="connsiteY48" fmla="*/ 952197 h 1251423"/>
              <a:gd name="connsiteX49" fmla="*/ 993179 w 1340418"/>
              <a:gd name="connsiteY49" fmla="*/ 860757 h 1251423"/>
              <a:gd name="connsiteX50" fmla="*/ 976554 w 1340418"/>
              <a:gd name="connsiteY50" fmla="*/ 810881 h 1251423"/>
              <a:gd name="connsiteX51" fmla="*/ 959928 w 1340418"/>
              <a:gd name="connsiteY51" fmla="*/ 794255 h 1251423"/>
              <a:gd name="connsiteX52" fmla="*/ 486103 w 1340418"/>
              <a:gd name="connsiteY52" fmla="*/ 777630 h 1251423"/>
              <a:gd name="connsiteX53" fmla="*/ 452852 w 1340418"/>
              <a:gd name="connsiteY53" fmla="*/ 785943 h 1251423"/>
              <a:gd name="connsiteX54" fmla="*/ 419601 w 1340418"/>
              <a:gd name="connsiteY54" fmla="*/ 860757 h 1251423"/>
              <a:gd name="connsiteX55" fmla="*/ 394663 w 1340418"/>
              <a:gd name="connsiteY55" fmla="*/ 894008 h 1251423"/>
              <a:gd name="connsiteX56" fmla="*/ 378037 w 1340418"/>
              <a:gd name="connsiteY56" fmla="*/ 918946 h 1251423"/>
              <a:gd name="connsiteX57" fmla="*/ 361412 w 1340418"/>
              <a:gd name="connsiteY57" fmla="*/ 935572 h 1251423"/>
              <a:gd name="connsiteX58" fmla="*/ 344787 w 1340418"/>
              <a:gd name="connsiteY58" fmla="*/ 968823 h 1251423"/>
              <a:gd name="connsiteX59" fmla="*/ 303223 w 1340418"/>
              <a:gd name="connsiteY59" fmla="*/ 1010386 h 1251423"/>
              <a:gd name="connsiteX60" fmla="*/ 286597 w 1340418"/>
              <a:gd name="connsiteY60" fmla="*/ 1027012 h 1251423"/>
              <a:gd name="connsiteX61" fmla="*/ 220096 w 1340418"/>
              <a:gd name="connsiteY61" fmla="*/ 1068575 h 1251423"/>
              <a:gd name="connsiteX62" fmla="*/ 186845 w 1340418"/>
              <a:gd name="connsiteY62" fmla="*/ 1076888 h 1251423"/>
              <a:gd name="connsiteX63" fmla="*/ 153594 w 1340418"/>
              <a:gd name="connsiteY63" fmla="*/ 1101826 h 1251423"/>
              <a:gd name="connsiteX64" fmla="*/ 87092 w 1340418"/>
              <a:gd name="connsiteY64" fmla="*/ 1076888 h 1251423"/>
              <a:gd name="connsiteX65" fmla="*/ 62154 w 1340418"/>
              <a:gd name="connsiteY65" fmla="*/ 1068575 h 1251423"/>
              <a:gd name="connsiteX66" fmla="*/ 37216 w 1340418"/>
              <a:gd name="connsiteY66" fmla="*/ 1035324 h 1251423"/>
              <a:gd name="connsiteX67" fmla="*/ 3965 w 1340418"/>
              <a:gd name="connsiteY67" fmla="*/ 993761 h 1251423"/>
              <a:gd name="connsiteX68" fmla="*/ 3965 w 1340418"/>
              <a:gd name="connsiteY68" fmla="*/ 927259 h 125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340418" h="1251423">
                <a:moveTo>
                  <a:pt x="12277" y="1002074"/>
                </a:moveTo>
                <a:cubicBezTo>
                  <a:pt x="15048" y="957739"/>
                  <a:pt x="11878" y="912629"/>
                  <a:pt x="20590" y="869070"/>
                </a:cubicBezTo>
                <a:cubicBezTo>
                  <a:pt x="23307" y="855485"/>
                  <a:pt x="39332" y="848211"/>
                  <a:pt x="45528" y="835819"/>
                </a:cubicBezTo>
                <a:cubicBezTo>
                  <a:pt x="99201" y="728473"/>
                  <a:pt x="9956" y="868393"/>
                  <a:pt x="70467" y="777630"/>
                </a:cubicBezTo>
                <a:lnTo>
                  <a:pt x="87092" y="727754"/>
                </a:lnTo>
                <a:cubicBezTo>
                  <a:pt x="89863" y="719441"/>
                  <a:pt x="92151" y="710951"/>
                  <a:pt x="95405" y="702815"/>
                </a:cubicBezTo>
                <a:cubicBezTo>
                  <a:pt x="100947" y="688961"/>
                  <a:pt x="106791" y="675223"/>
                  <a:pt x="112030" y="661252"/>
                </a:cubicBezTo>
                <a:cubicBezTo>
                  <a:pt x="115107" y="653048"/>
                  <a:pt x="116891" y="644368"/>
                  <a:pt x="120343" y="636314"/>
                </a:cubicBezTo>
                <a:cubicBezTo>
                  <a:pt x="125224" y="624924"/>
                  <a:pt x="132366" y="614569"/>
                  <a:pt x="136968" y="603063"/>
                </a:cubicBezTo>
                <a:cubicBezTo>
                  <a:pt x="143477" y="586791"/>
                  <a:pt x="144577" y="568214"/>
                  <a:pt x="153594" y="553186"/>
                </a:cubicBezTo>
                <a:cubicBezTo>
                  <a:pt x="161907" y="539332"/>
                  <a:pt x="169141" y="524770"/>
                  <a:pt x="178532" y="511623"/>
                </a:cubicBezTo>
                <a:cubicBezTo>
                  <a:pt x="204300" y="475547"/>
                  <a:pt x="188159" y="517306"/>
                  <a:pt x="211783" y="470059"/>
                </a:cubicBezTo>
                <a:cubicBezTo>
                  <a:pt x="218456" y="456712"/>
                  <a:pt x="221735" y="441842"/>
                  <a:pt x="228408" y="428495"/>
                </a:cubicBezTo>
                <a:cubicBezTo>
                  <a:pt x="239980" y="405351"/>
                  <a:pt x="251590" y="397001"/>
                  <a:pt x="269972" y="378619"/>
                </a:cubicBezTo>
                <a:cubicBezTo>
                  <a:pt x="287142" y="327111"/>
                  <a:pt x="266384" y="376992"/>
                  <a:pt x="294910" y="337055"/>
                </a:cubicBezTo>
                <a:cubicBezTo>
                  <a:pt x="343191" y="269461"/>
                  <a:pt x="299056" y="316284"/>
                  <a:pt x="336474" y="278866"/>
                </a:cubicBezTo>
                <a:cubicBezTo>
                  <a:pt x="366795" y="187906"/>
                  <a:pt x="318436" y="325688"/>
                  <a:pt x="361412" y="228990"/>
                </a:cubicBezTo>
                <a:cubicBezTo>
                  <a:pt x="368529" y="212976"/>
                  <a:pt x="365645" y="191506"/>
                  <a:pt x="378037" y="179114"/>
                </a:cubicBezTo>
                <a:cubicBezTo>
                  <a:pt x="386350" y="170801"/>
                  <a:pt x="395450" y="163206"/>
                  <a:pt x="402976" y="154175"/>
                </a:cubicBezTo>
                <a:cubicBezTo>
                  <a:pt x="424583" y="128246"/>
                  <a:pt x="412038" y="131963"/>
                  <a:pt x="436227" y="112612"/>
                </a:cubicBezTo>
                <a:cubicBezTo>
                  <a:pt x="444028" y="106371"/>
                  <a:pt x="453085" y="101862"/>
                  <a:pt x="461165" y="95986"/>
                </a:cubicBezTo>
                <a:cubicBezTo>
                  <a:pt x="496451" y="70323"/>
                  <a:pt x="521277" y="44349"/>
                  <a:pt x="560917" y="29484"/>
                </a:cubicBezTo>
                <a:cubicBezTo>
                  <a:pt x="571614" y="25472"/>
                  <a:pt x="583084" y="23943"/>
                  <a:pt x="594168" y="21172"/>
                </a:cubicBezTo>
                <a:cubicBezTo>
                  <a:pt x="599710" y="15630"/>
                  <a:pt x="602976" y="5104"/>
                  <a:pt x="610794" y="4546"/>
                </a:cubicBezTo>
                <a:cubicBezTo>
                  <a:pt x="674441" y="0"/>
                  <a:pt x="704358" y="14576"/>
                  <a:pt x="760423" y="21172"/>
                </a:cubicBezTo>
                <a:cubicBezTo>
                  <a:pt x="790819" y="24748"/>
                  <a:pt x="821383" y="26713"/>
                  <a:pt x="851863" y="29484"/>
                </a:cubicBezTo>
                <a:cubicBezTo>
                  <a:pt x="930716" y="3202"/>
                  <a:pt x="897108" y="10702"/>
                  <a:pt x="1059681" y="37797"/>
                </a:cubicBezTo>
                <a:cubicBezTo>
                  <a:pt x="1067412" y="39085"/>
                  <a:pt x="1070765" y="48881"/>
                  <a:pt x="1076307" y="54423"/>
                </a:cubicBezTo>
                <a:lnTo>
                  <a:pt x="1101245" y="154175"/>
                </a:lnTo>
                <a:cubicBezTo>
                  <a:pt x="1104016" y="165259"/>
                  <a:pt x="1105056" y="176925"/>
                  <a:pt x="1109557" y="187426"/>
                </a:cubicBezTo>
                <a:cubicBezTo>
                  <a:pt x="1183467" y="359877"/>
                  <a:pt x="1092888" y="144082"/>
                  <a:pt x="1151121" y="295492"/>
                </a:cubicBezTo>
                <a:cubicBezTo>
                  <a:pt x="1158696" y="315188"/>
                  <a:pt x="1169995" y="333468"/>
                  <a:pt x="1176059" y="353681"/>
                </a:cubicBezTo>
                <a:cubicBezTo>
                  <a:pt x="1190731" y="402588"/>
                  <a:pt x="1201328" y="459740"/>
                  <a:pt x="1209310" y="511623"/>
                </a:cubicBezTo>
                <a:cubicBezTo>
                  <a:pt x="1220008" y="581161"/>
                  <a:pt x="1206259" y="552765"/>
                  <a:pt x="1234248" y="594750"/>
                </a:cubicBezTo>
                <a:cubicBezTo>
                  <a:pt x="1237019" y="605834"/>
                  <a:pt x="1239422" y="617016"/>
                  <a:pt x="1242561" y="628001"/>
                </a:cubicBezTo>
                <a:cubicBezTo>
                  <a:pt x="1244968" y="636426"/>
                  <a:pt x="1248973" y="644385"/>
                  <a:pt x="1250874" y="652939"/>
                </a:cubicBezTo>
                <a:cubicBezTo>
                  <a:pt x="1254530" y="669392"/>
                  <a:pt x="1255882" y="686288"/>
                  <a:pt x="1259187" y="702815"/>
                </a:cubicBezTo>
                <a:cubicBezTo>
                  <a:pt x="1271193" y="762844"/>
                  <a:pt x="1264928" y="708698"/>
                  <a:pt x="1275812" y="777630"/>
                </a:cubicBezTo>
                <a:cubicBezTo>
                  <a:pt x="1281924" y="816337"/>
                  <a:pt x="1285995" y="855355"/>
                  <a:pt x="1292437" y="894008"/>
                </a:cubicBezTo>
                <a:cubicBezTo>
                  <a:pt x="1313188" y="1018511"/>
                  <a:pt x="1305340" y="960258"/>
                  <a:pt x="1317376" y="1068575"/>
                </a:cubicBezTo>
                <a:cubicBezTo>
                  <a:pt x="1312264" y="1140136"/>
                  <a:pt x="1340418" y="1177454"/>
                  <a:pt x="1284125" y="1201579"/>
                </a:cubicBezTo>
                <a:cubicBezTo>
                  <a:pt x="1273624" y="1206079"/>
                  <a:pt x="1261958" y="1207121"/>
                  <a:pt x="1250874" y="1209892"/>
                </a:cubicBezTo>
                <a:cubicBezTo>
                  <a:pt x="1239792" y="1217280"/>
                  <a:pt x="1204895" y="1242033"/>
                  <a:pt x="1192685" y="1243143"/>
                </a:cubicBezTo>
                <a:cubicBezTo>
                  <a:pt x="1173172" y="1244917"/>
                  <a:pt x="1153892" y="1237601"/>
                  <a:pt x="1134496" y="1234830"/>
                </a:cubicBezTo>
                <a:cubicBezTo>
                  <a:pt x="1074673" y="1194948"/>
                  <a:pt x="1148328" y="1251423"/>
                  <a:pt x="1092932" y="1168328"/>
                </a:cubicBezTo>
                <a:cubicBezTo>
                  <a:pt x="1052428" y="1107571"/>
                  <a:pt x="1101868" y="1183965"/>
                  <a:pt x="1059681" y="1110139"/>
                </a:cubicBezTo>
                <a:cubicBezTo>
                  <a:pt x="1054724" y="1101465"/>
                  <a:pt x="1047114" y="1094330"/>
                  <a:pt x="1043056" y="1085201"/>
                </a:cubicBezTo>
                <a:cubicBezTo>
                  <a:pt x="1014145" y="1020151"/>
                  <a:pt x="1036169" y="1053935"/>
                  <a:pt x="1018117" y="993761"/>
                </a:cubicBezTo>
                <a:cubicBezTo>
                  <a:pt x="1013829" y="979468"/>
                  <a:pt x="1007034" y="966052"/>
                  <a:pt x="1001492" y="952197"/>
                </a:cubicBezTo>
                <a:cubicBezTo>
                  <a:pt x="998721" y="921717"/>
                  <a:pt x="998498" y="890897"/>
                  <a:pt x="993179" y="860757"/>
                </a:cubicBezTo>
                <a:cubicBezTo>
                  <a:pt x="990133" y="843499"/>
                  <a:pt x="984391" y="826555"/>
                  <a:pt x="976554" y="810881"/>
                </a:cubicBezTo>
                <a:cubicBezTo>
                  <a:pt x="973049" y="803871"/>
                  <a:pt x="967748" y="794785"/>
                  <a:pt x="959928" y="794255"/>
                </a:cubicBezTo>
                <a:cubicBezTo>
                  <a:pt x="802251" y="783565"/>
                  <a:pt x="644045" y="783172"/>
                  <a:pt x="486103" y="777630"/>
                </a:cubicBezTo>
                <a:cubicBezTo>
                  <a:pt x="475019" y="780401"/>
                  <a:pt x="461629" y="778629"/>
                  <a:pt x="452852" y="785943"/>
                </a:cubicBezTo>
                <a:cubicBezTo>
                  <a:pt x="444910" y="792562"/>
                  <a:pt x="422339" y="855829"/>
                  <a:pt x="419601" y="860757"/>
                </a:cubicBezTo>
                <a:cubicBezTo>
                  <a:pt x="412873" y="872868"/>
                  <a:pt x="402716" y="882734"/>
                  <a:pt x="394663" y="894008"/>
                </a:cubicBezTo>
                <a:cubicBezTo>
                  <a:pt x="388856" y="902138"/>
                  <a:pt x="384278" y="911145"/>
                  <a:pt x="378037" y="918946"/>
                </a:cubicBezTo>
                <a:cubicBezTo>
                  <a:pt x="373141" y="925066"/>
                  <a:pt x="365759" y="929051"/>
                  <a:pt x="361412" y="935572"/>
                </a:cubicBezTo>
                <a:cubicBezTo>
                  <a:pt x="354538" y="945883"/>
                  <a:pt x="352395" y="959041"/>
                  <a:pt x="344787" y="968823"/>
                </a:cubicBezTo>
                <a:cubicBezTo>
                  <a:pt x="332758" y="984289"/>
                  <a:pt x="317078" y="996532"/>
                  <a:pt x="303223" y="1010386"/>
                </a:cubicBezTo>
                <a:cubicBezTo>
                  <a:pt x="297681" y="1015928"/>
                  <a:pt x="292867" y="1022309"/>
                  <a:pt x="286597" y="1027012"/>
                </a:cubicBezTo>
                <a:cubicBezTo>
                  <a:pt x="260441" y="1046629"/>
                  <a:pt x="250527" y="1057164"/>
                  <a:pt x="220096" y="1068575"/>
                </a:cubicBezTo>
                <a:cubicBezTo>
                  <a:pt x="209399" y="1072586"/>
                  <a:pt x="197929" y="1074117"/>
                  <a:pt x="186845" y="1076888"/>
                </a:cubicBezTo>
                <a:cubicBezTo>
                  <a:pt x="175761" y="1085201"/>
                  <a:pt x="167119" y="1098820"/>
                  <a:pt x="153594" y="1101826"/>
                </a:cubicBezTo>
                <a:cubicBezTo>
                  <a:pt x="120282" y="1109229"/>
                  <a:pt x="111023" y="1088854"/>
                  <a:pt x="87092" y="1076888"/>
                </a:cubicBezTo>
                <a:cubicBezTo>
                  <a:pt x="79255" y="1072969"/>
                  <a:pt x="70467" y="1071346"/>
                  <a:pt x="62154" y="1068575"/>
                </a:cubicBezTo>
                <a:cubicBezTo>
                  <a:pt x="53841" y="1057491"/>
                  <a:pt x="46086" y="1045967"/>
                  <a:pt x="37216" y="1035324"/>
                </a:cubicBezTo>
                <a:cubicBezTo>
                  <a:pt x="27728" y="1023938"/>
                  <a:pt x="6833" y="1009537"/>
                  <a:pt x="3965" y="993761"/>
                </a:cubicBezTo>
                <a:cubicBezTo>
                  <a:pt x="0" y="971951"/>
                  <a:pt x="3965" y="949426"/>
                  <a:pt x="3965" y="927259"/>
                </a:cubicBezTo>
              </a:path>
            </a:pathLst>
          </a:cu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350"/>
          </a:p>
        </p:txBody>
      </p:sp>
      <p:sp>
        <p:nvSpPr>
          <p:cNvPr id="10" name="Isosceles Triangle 9">
            <a:extLst>
              <a:ext uri="{FF2B5EF4-FFF2-40B4-BE49-F238E27FC236}">
                <a16:creationId xmlns:a16="http://schemas.microsoft.com/office/drawing/2014/main" id="{F4D27AE6-86BD-4CC5-86F0-DB8091683504}"/>
              </a:ext>
            </a:extLst>
          </p:cNvPr>
          <p:cNvSpPr>
            <a:spLocks noChangeArrowheads="1"/>
          </p:cNvSpPr>
          <p:nvPr/>
        </p:nvSpPr>
        <p:spPr bwMode="auto">
          <a:xfrm>
            <a:off x="4171950" y="2328863"/>
            <a:ext cx="171450" cy="228600"/>
          </a:xfrm>
          <a:prstGeom prst="triangle">
            <a:avLst>
              <a:gd name="adj" fmla="val 50000"/>
            </a:avLst>
          </a:prstGeom>
          <a:solidFill>
            <a:schemeClr val="bg1"/>
          </a:solidFill>
          <a:ln w="28575" algn="ctr">
            <a:solidFill>
              <a:schemeClr val="tx1"/>
            </a:solidFill>
            <a:miter lim="800000"/>
            <a:headEnd/>
            <a:tailEnd/>
          </a:ln>
        </p:spPr>
        <p:txBody>
          <a:bodyPr anchor="ctr"/>
          <a:lstStyle/>
          <a:p>
            <a:pPr algn="ctr">
              <a:defRPr/>
            </a:pPr>
            <a:endParaRPr lang="en-US" sz="1350">
              <a:solidFill>
                <a:schemeClr val="lt1"/>
              </a:solidFill>
              <a:cs typeface="Arial" charset="0"/>
            </a:endParaRPr>
          </a:p>
        </p:txBody>
      </p:sp>
      <p:sp>
        <p:nvSpPr>
          <p:cNvPr id="11" name="Freeform 10">
            <a:extLst>
              <a:ext uri="{FF2B5EF4-FFF2-40B4-BE49-F238E27FC236}">
                <a16:creationId xmlns:a16="http://schemas.microsoft.com/office/drawing/2014/main" id="{3DA26872-783B-4A17-9B2D-88CF1A927921}"/>
              </a:ext>
            </a:extLst>
          </p:cNvPr>
          <p:cNvSpPr/>
          <p:nvPr/>
        </p:nvSpPr>
        <p:spPr>
          <a:xfrm>
            <a:off x="4972050" y="2157413"/>
            <a:ext cx="972741" cy="1002506"/>
          </a:xfrm>
          <a:custGeom>
            <a:avLst/>
            <a:gdLst>
              <a:gd name="connsiteX0" fmla="*/ 41563 w 1297723"/>
              <a:gd name="connsiteY0" fmla="*/ 1154494 h 1337374"/>
              <a:gd name="connsiteX1" fmla="*/ 49876 w 1297723"/>
              <a:gd name="connsiteY1" fmla="*/ 1096305 h 1337374"/>
              <a:gd name="connsiteX2" fmla="*/ 16625 w 1297723"/>
              <a:gd name="connsiteY2" fmla="*/ 930050 h 1337374"/>
              <a:gd name="connsiteX3" fmla="*/ 8312 w 1297723"/>
              <a:gd name="connsiteY3" fmla="*/ 838610 h 1337374"/>
              <a:gd name="connsiteX4" fmla="*/ 0 w 1297723"/>
              <a:gd name="connsiteY4" fmla="*/ 813672 h 1337374"/>
              <a:gd name="connsiteX5" fmla="*/ 8312 w 1297723"/>
              <a:gd name="connsiteY5" fmla="*/ 256719 h 1337374"/>
              <a:gd name="connsiteX6" fmla="*/ 16625 w 1297723"/>
              <a:gd name="connsiteY6" fmla="*/ 215156 h 1337374"/>
              <a:gd name="connsiteX7" fmla="*/ 24938 w 1297723"/>
              <a:gd name="connsiteY7" fmla="*/ 190218 h 1337374"/>
              <a:gd name="connsiteX8" fmla="*/ 108065 w 1297723"/>
              <a:gd name="connsiteY8" fmla="*/ 165279 h 1337374"/>
              <a:gd name="connsiteX9" fmla="*/ 166254 w 1297723"/>
              <a:gd name="connsiteY9" fmla="*/ 132029 h 1337374"/>
              <a:gd name="connsiteX10" fmla="*/ 241069 w 1297723"/>
              <a:gd name="connsiteY10" fmla="*/ 140341 h 1337374"/>
              <a:gd name="connsiteX11" fmla="*/ 257694 w 1297723"/>
              <a:gd name="connsiteY11" fmla="*/ 165279 h 1337374"/>
              <a:gd name="connsiteX12" fmla="*/ 282632 w 1297723"/>
              <a:gd name="connsiteY12" fmla="*/ 206843 h 1337374"/>
              <a:gd name="connsiteX13" fmla="*/ 332509 w 1297723"/>
              <a:gd name="connsiteY13" fmla="*/ 256719 h 1337374"/>
              <a:gd name="connsiteX14" fmla="*/ 390698 w 1297723"/>
              <a:gd name="connsiteY14" fmla="*/ 314909 h 1337374"/>
              <a:gd name="connsiteX15" fmla="*/ 423949 w 1297723"/>
              <a:gd name="connsiteY15" fmla="*/ 331534 h 1337374"/>
              <a:gd name="connsiteX16" fmla="*/ 482138 w 1297723"/>
              <a:gd name="connsiteY16" fmla="*/ 414661 h 1337374"/>
              <a:gd name="connsiteX17" fmla="*/ 498763 w 1297723"/>
              <a:gd name="connsiteY17" fmla="*/ 439599 h 1337374"/>
              <a:gd name="connsiteX18" fmla="*/ 523701 w 1297723"/>
              <a:gd name="connsiteY18" fmla="*/ 464538 h 1337374"/>
              <a:gd name="connsiteX19" fmla="*/ 581891 w 1297723"/>
              <a:gd name="connsiteY19" fmla="*/ 539352 h 1337374"/>
              <a:gd name="connsiteX20" fmla="*/ 606829 w 1297723"/>
              <a:gd name="connsiteY20" fmla="*/ 564290 h 1337374"/>
              <a:gd name="connsiteX21" fmla="*/ 631767 w 1297723"/>
              <a:gd name="connsiteY21" fmla="*/ 589229 h 1337374"/>
              <a:gd name="connsiteX22" fmla="*/ 656705 w 1297723"/>
              <a:gd name="connsiteY22" fmla="*/ 605854 h 1337374"/>
              <a:gd name="connsiteX23" fmla="*/ 673331 w 1297723"/>
              <a:gd name="connsiteY23" fmla="*/ 630792 h 1337374"/>
              <a:gd name="connsiteX24" fmla="*/ 689956 w 1297723"/>
              <a:gd name="connsiteY24" fmla="*/ 647418 h 1337374"/>
              <a:gd name="connsiteX25" fmla="*/ 698269 w 1297723"/>
              <a:gd name="connsiteY25" fmla="*/ 680669 h 1337374"/>
              <a:gd name="connsiteX26" fmla="*/ 723207 w 1297723"/>
              <a:gd name="connsiteY26" fmla="*/ 705607 h 1337374"/>
              <a:gd name="connsiteX27" fmla="*/ 798021 w 1297723"/>
              <a:gd name="connsiteY27" fmla="*/ 772109 h 1337374"/>
              <a:gd name="connsiteX28" fmla="*/ 814647 w 1297723"/>
              <a:gd name="connsiteY28" fmla="*/ 788734 h 1337374"/>
              <a:gd name="connsiteX29" fmla="*/ 914400 w 1297723"/>
              <a:gd name="connsiteY29" fmla="*/ 855236 h 1337374"/>
              <a:gd name="connsiteX30" fmla="*/ 939338 w 1297723"/>
              <a:gd name="connsiteY30" fmla="*/ 863549 h 1337374"/>
              <a:gd name="connsiteX31" fmla="*/ 922712 w 1297723"/>
              <a:gd name="connsiteY31" fmla="*/ 805359 h 1337374"/>
              <a:gd name="connsiteX32" fmla="*/ 906087 w 1297723"/>
              <a:gd name="connsiteY32" fmla="*/ 747170 h 1337374"/>
              <a:gd name="connsiteX33" fmla="*/ 897774 w 1297723"/>
              <a:gd name="connsiteY33" fmla="*/ 331534 h 1337374"/>
              <a:gd name="connsiteX34" fmla="*/ 881149 w 1297723"/>
              <a:gd name="connsiteY34" fmla="*/ 265032 h 1337374"/>
              <a:gd name="connsiteX35" fmla="*/ 872836 w 1297723"/>
              <a:gd name="connsiteY35" fmla="*/ 215156 h 1337374"/>
              <a:gd name="connsiteX36" fmla="*/ 881149 w 1297723"/>
              <a:gd name="connsiteY36" fmla="*/ 73839 h 1337374"/>
              <a:gd name="connsiteX37" fmla="*/ 906087 w 1297723"/>
              <a:gd name="connsiteY37" fmla="*/ 65527 h 1337374"/>
              <a:gd name="connsiteX38" fmla="*/ 1005840 w 1297723"/>
              <a:gd name="connsiteY38" fmla="*/ 48901 h 1337374"/>
              <a:gd name="connsiteX39" fmla="*/ 1039091 w 1297723"/>
              <a:gd name="connsiteY39" fmla="*/ 40589 h 1337374"/>
              <a:gd name="connsiteX40" fmla="*/ 1113905 w 1297723"/>
              <a:gd name="connsiteY40" fmla="*/ 23963 h 1337374"/>
              <a:gd name="connsiteX41" fmla="*/ 1130531 w 1297723"/>
              <a:gd name="connsiteY41" fmla="*/ 7338 h 1337374"/>
              <a:gd name="connsiteX42" fmla="*/ 1138843 w 1297723"/>
              <a:gd name="connsiteY42" fmla="*/ 90465 h 1337374"/>
              <a:gd name="connsiteX43" fmla="*/ 1147156 w 1297723"/>
              <a:gd name="connsiteY43" fmla="*/ 190218 h 1337374"/>
              <a:gd name="connsiteX44" fmla="*/ 1155469 w 1297723"/>
              <a:gd name="connsiteY44" fmla="*/ 323221 h 1337374"/>
              <a:gd name="connsiteX45" fmla="*/ 1163781 w 1297723"/>
              <a:gd name="connsiteY45" fmla="*/ 422974 h 1337374"/>
              <a:gd name="connsiteX46" fmla="*/ 1172094 w 1297723"/>
              <a:gd name="connsiteY46" fmla="*/ 547665 h 1337374"/>
              <a:gd name="connsiteX47" fmla="*/ 1188720 w 1297723"/>
              <a:gd name="connsiteY47" fmla="*/ 763796 h 1337374"/>
              <a:gd name="connsiteX48" fmla="*/ 1138843 w 1297723"/>
              <a:gd name="connsiteY48" fmla="*/ 1204370 h 1337374"/>
              <a:gd name="connsiteX49" fmla="*/ 1080654 w 1297723"/>
              <a:gd name="connsiteY49" fmla="*/ 1220996 h 1337374"/>
              <a:gd name="connsiteX50" fmla="*/ 1055716 w 1297723"/>
              <a:gd name="connsiteY50" fmla="*/ 1229309 h 1337374"/>
              <a:gd name="connsiteX51" fmla="*/ 914400 w 1297723"/>
              <a:gd name="connsiteY51" fmla="*/ 1220996 h 1337374"/>
              <a:gd name="connsiteX52" fmla="*/ 864523 w 1297723"/>
              <a:gd name="connsiteY52" fmla="*/ 1204370 h 1337374"/>
              <a:gd name="connsiteX53" fmla="*/ 839585 w 1297723"/>
              <a:gd name="connsiteY53" fmla="*/ 1171119 h 1337374"/>
              <a:gd name="connsiteX54" fmla="*/ 798021 w 1297723"/>
              <a:gd name="connsiteY54" fmla="*/ 1129556 h 1337374"/>
              <a:gd name="connsiteX55" fmla="*/ 739832 w 1297723"/>
              <a:gd name="connsiteY55" fmla="*/ 1079679 h 1337374"/>
              <a:gd name="connsiteX56" fmla="*/ 714894 w 1297723"/>
              <a:gd name="connsiteY56" fmla="*/ 1063054 h 1337374"/>
              <a:gd name="connsiteX57" fmla="*/ 665018 w 1297723"/>
              <a:gd name="connsiteY57" fmla="*/ 1038116 h 1337374"/>
              <a:gd name="connsiteX58" fmla="*/ 648392 w 1297723"/>
              <a:gd name="connsiteY58" fmla="*/ 1021490 h 1337374"/>
              <a:gd name="connsiteX59" fmla="*/ 581891 w 1297723"/>
              <a:gd name="connsiteY59" fmla="*/ 979927 h 1337374"/>
              <a:gd name="connsiteX60" fmla="*/ 565265 w 1297723"/>
              <a:gd name="connsiteY60" fmla="*/ 963301 h 1337374"/>
              <a:gd name="connsiteX61" fmla="*/ 540327 w 1297723"/>
              <a:gd name="connsiteY61" fmla="*/ 954989 h 1337374"/>
              <a:gd name="connsiteX62" fmla="*/ 507076 w 1297723"/>
              <a:gd name="connsiteY62" fmla="*/ 938363 h 1337374"/>
              <a:gd name="connsiteX63" fmla="*/ 465512 w 1297723"/>
              <a:gd name="connsiteY63" fmla="*/ 905112 h 1337374"/>
              <a:gd name="connsiteX64" fmla="*/ 423949 w 1297723"/>
              <a:gd name="connsiteY64" fmla="*/ 880174 h 1337374"/>
              <a:gd name="connsiteX65" fmla="*/ 390698 w 1297723"/>
              <a:gd name="connsiteY65" fmla="*/ 846923 h 1337374"/>
              <a:gd name="connsiteX66" fmla="*/ 349134 w 1297723"/>
              <a:gd name="connsiteY66" fmla="*/ 830298 h 1337374"/>
              <a:gd name="connsiteX67" fmla="*/ 324196 w 1297723"/>
              <a:gd name="connsiteY67" fmla="*/ 813672 h 1337374"/>
              <a:gd name="connsiteX68" fmla="*/ 332509 w 1297723"/>
              <a:gd name="connsiteY68" fmla="*/ 871861 h 1337374"/>
              <a:gd name="connsiteX69" fmla="*/ 349134 w 1297723"/>
              <a:gd name="connsiteY69" fmla="*/ 921738 h 1337374"/>
              <a:gd name="connsiteX70" fmla="*/ 374072 w 1297723"/>
              <a:gd name="connsiteY70" fmla="*/ 988239 h 1337374"/>
              <a:gd name="connsiteX71" fmla="*/ 357447 w 1297723"/>
              <a:gd name="connsiteY71" fmla="*/ 1312436 h 1337374"/>
              <a:gd name="connsiteX72" fmla="*/ 349134 w 1297723"/>
              <a:gd name="connsiteY72" fmla="*/ 1337374 h 1337374"/>
              <a:gd name="connsiteX73" fmla="*/ 232756 w 1297723"/>
              <a:gd name="connsiteY73" fmla="*/ 1320749 h 1337374"/>
              <a:gd name="connsiteX74" fmla="*/ 149629 w 1297723"/>
              <a:gd name="connsiteY74" fmla="*/ 1262559 h 1337374"/>
              <a:gd name="connsiteX75" fmla="*/ 99752 w 1297723"/>
              <a:gd name="connsiteY75" fmla="*/ 1229309 h 1337374"/>
              <a:gd name="connsiteX76" fmla="*/ 66501 w 1297723"/>
              <a:gd name="connsiteY76" fmla="*/ 1196058 h 1337374"/>
              <a:gd name="connsiteX77" fmla="*/ 41563 w 1297723"/>
              <a:gd name="connsiteY77" fmla="*/ 1171119 h 1337374"/>
              <a:gd name="connsiteX78" fmla="*/ 8312 w 1297723"/>
              <a:gd name="connsiteY78" fmla="*/ 1129556 h 1337374"/>
              <a:gd name="connsiteX79" fmla="*/ 33251 w 1297723"/>
              <a:gd name="connsiteY79" fmla="*/ 1096305 h 133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97723" h="1337374">
                <a:moveTo>
                  <a:pt x="41563" y="1154494"/>
                </a:moveTo>
                <a:cubicBezTo>
                  <a:pt x="44334" y="1135098"/>
                  <a:pt x="51503" y="1115831"/>
                  <a:pt x="49876" y="1096305"/>
                </a:cubicBezTo>
                <a:cubicBezTo>
                  <a:pt x="42036" y="1002222"/>
                  <a:pt x="36653" y="990134"/>
                  <a:pt x="16625" y="930050"/>
                </a:cubicBezTo>
                <a:cubicBezTo>
                  <a:pt x="13854" y="899570"/>
                  <a:pt x="12640" y="868908"/>
                  <a:pt x="8312" y="838610"/>
                </a:cubicBezTo>
                <a:cubicBezTo>
                  <a:pt x="7073" y="829936"/>
                  <a:pt x="0" y="822434"/>
                  <a:pt x="0" y="813672"/>
                </a:cubicBezTo>
                <a:cubicBezTo>
                  <a:pt x="0" y="628000"/>
                  <a:pt x="3157" y="442319"/>
                  <a:pt x="8312" y="256719"/>
                </a:cubicBezTo>
                <a:cubicBezTo>
                  <a:pt x="8704" y="242596"/>
                  <a:pt x="13198" y="228863"/>
                  <a:pt x="16625" y="215156"/>
                </a:cubicBezTo>
                <a:cubicBezTo>
                  <a:pt x="18750" y="206655"/>
                  <a:pt x="17246" y="194414"/>
                  <a:pt x="24938" y="190218"/>
                </a:cubicBezTo>
                <a:cubicBezTo>
                  <a:pt x="50335" y="176365"/>
                  <a:pt x="80821" y="175009"/>
                  <a:pt x="108065" y="165279"/>
                </a:cubicBezTo>
                <a:cubicBezTo>
                  <a:pt x="130782" y="157166"/>
                  <a:pt x="146702" y="145064"/>
                  <a:pt x="166254" y="132029"/>
                </a:cubicBezTo>
                <a:cubicBezTo>
                  <a:pt x="191192" y="134800"/>
                  <a:pt x="217488" y="131766"/>
                  <a:pt x="241069" y="140341"/>
                </a:cubicBezTo>
                <a:cubicBezTo>
                  <a:pt x="250458" y="143755"/>
                  <a:pt x="252399" y="156807"/>
                  <a:pt x="257694" y="165279"/>
                </a:cubicBezTo>
                <a:cubicBezTo>
                  <a:pt x="266257" y="178980"/>
                  <a:pt x="272401" y="194338"/>
                  <a:pt x="282632" y="206843"/>
                </a:cubicBezTo>
                <a:cubicBezTo>
                  <a:pt x="297521" y="225040"/>
                  <a:pt x="315883" y="240093"/>
                  <a:pt x="332509" y="256719"/>
                </a:cubicBezTo>
                <a:lnTo>
                  <a:pt x="390698" y="314909"/>
                </a:lnTo>
                <a:lnTo>
                  <a:pt x="423949" y="331534"/>
                </a:lnTo>
                <a:cubicBezTo>
                  <a:pt x="460873" y="380767"/>
                  <a:pt x="441206" y="353262"/>
                  <a:pt x="482138" y="414661"/>
                </a:cubicBezTo>
                <a:cubicBezTo>
                  <a:pt x="487680" y="422974"/>
                  <a:pt x="491699" y="432534"/>
                  <a:pt x="498763" y="439599"/>
                </a:cubicBezTo>
                <a:lnTo>
                  <a:pt x="523701" y="464538"/>
                </a:lnTo>
                <a:cubicBezTo>
                  <a:pt x="539449" y="511782"/>
                  <a:pt x="525818" y="483280"/>
                  <a:pt x="581891" y="539352"/>
                </a:cubicBezTo>
                <a:lnTo>
                  <a:pt x="606829" y="564290"/>
                </a:lnTo>
                <a:cubicBezTo>
                  <a:pt x="615142" y="572603"/>
                  <a:pt x="621985" y="582708"/>
                  <a:pt x="631767" y="589229"/>
                </a:cubicBezTo>
                <a:lnTo>
                  <a:pt x="656705" y="605854"/>
                </a:lnTo>
                <a:cubicBezTo>
                  <a:pt x="662247" y="614167"/>
                  <a:pt x="667090" y="622991"/>
                  <a:pt x="673331" y="630792"/>
                </a:cubicBezTo>
                <a:cubicBezTo>
                  <a:pt x="678227" y="636912"/>
                  <a:pt x="686451" y="640408"/>
                  <a:pt x="689956" y="647418"/>
                </a:cubicBezTo>
                <a:cubicBezTo>
                  <a:pt x="695065" y="657637"/>
                  <a:pt x="692601" y="670750"/>
                  <a:pt x="698269" y="680669"/>
                </a:cubicBezTo>
                <a:cubicBezTo>
                  <a:pt x="704102" y="690876"/>
                  <a:pt x="715556" y="696681"/>
                  <a:pt x="723207" y="705607"/>
                </a:cubicBezTo>
                <a:cubicBezTo>
                  <a:pt x="783418" y="775853"/>
                  <a:pt x="703037" y="700871"/>
                  <a:pt x="798021" y="772109"/>
                </a:cubicBezTo>
                <a:cubicBezTo>
                  <a:pt x="804291" y="776811"/>
                  <a:pt x="808527" y="783838"/>
                  <a:pt x="814647" y="788734"/>
                </a:cubicBezTo>
                <a:cubicBezTo>
                  <a:pt x="855819" y="821671"/>
                  <a:pt x="872127" y="837118"/>
                  <a:pt x="914400" y="855236"/>
                </a:cubicBezTo>
                <a:cubicBezTo>
                  <a:pt x="922454" y="858688"/>
                  <a:pt x="931025" y="860778"/>
                  <a:pt x="939338" y="863549"/>
                </a:cubicBezTo>
                <a:cubicBezTo>
                  <a:pt x="919411" y="803768"/>
                  <a:pt x="943582" y="878407"/>
                  <a:pt x="922712" y="805359"/>
                </a:cubicBezTo>
                <a:cubicBezTo>
                  <a:pt x="898861" y="721880"/>
                  <a:pt x="932075" y="851119"/>
                  <a:pt x="906087" y="747170"/>
                </a:cubicBezTo>
                <a:cubicBezTo>
                  <a:pt x="903316" y="608625"/>
                  <a:pt x="904932" y="469922"/>
                  <a:pt x="897774" y="331534"/>
                </a:cubicBezTo>
                <a:cubicBezTo>
                  <a:pt x="896594" y="308715"/>
                  <a:pt x="885937" y="287374"/>
                  <a:pt x="881149" y="265032"/>
                </a:cubicBezTo>
                <a:cubicBezTo>
                  <a:pt x="877617" y="248551"/>
                  <a:pt x="875607" y="231781"/>
                  <a:pt x="872836" y="215156"/>
                </a:cubicBezTo>
                <a:cubicBezTo>
                  <a:pt x="875607" y="168050"/>
                  <a:pt x="870913" y="119902"/>
                  <a:pt x="881149" y="73839"/>
                </a:cubicBezTo>
                <a:cubicBezTo>
                  <a:pt x="883050" y="65285"/>
                  <a:pt x="897495" y="67245"/>
                  <a:pt x="906087" y="65527"/>
                </a:cubicBezTo>
                <a:cubicBezTo>
                  <a:pt x="939142" y="58916"/>
                  <a:pt x="972708" y="55113"/>
                  <a:pt x="1005840" y="48901"/>
                </a:cubicBezTo>
                <a:cubicBezTo>
                  <a:pt x="1017069" y="46796"/>
                  <a:pt x="1027959" y="43158"/>
                  <a:pt x="1039091" y="40589"/>
                </a:cubicBezTo>
                <a:lnTo>
                  <a:pt x="1113905" y="23963"/>
                </a:lnTo>
                <a:cubicBezTo>
                  <a:pt x="1119447" y="18421"/>
                  <a:pt x="1127779" y="0"/>
                  <a:pt x="1130531" y="7338"/>
                </a:cubicBezTo>
                <a:cubicBezTo>
                  <a:pt x="1140309" y="33412"/>
                  <a:pt x="1136322" y="62732"/>
                  <a:pt x="1138843" y="90465"/>
                </a:cubicBezTo>
                <a:cubicBezTo>
                  <a:pt x="1141864" y="123694"/>
                  <a:pt x="1144779" y="156937"/>
                  <a:pt x="1147156" y="190218"/>
                </a:cubicBezTo>
                <a:cubicBezTo>
                  <a:pt x="1150321" y="234526"/>
                  <a:pt x="1152304" y="278913"/>
                  <a:pt x="1155469" y="323221"/>
                </a:cubicBezTo>
                <a:cubicBezTo>
                  <a:pt x="1157846" y="356502"/>
                  <a:pt x="1161316" y="389699"/>
                  <a:pt x="1163781" y="422974"/>
                </a:cubicBezTo>
                <a:cubicBezTo>
                  <a:pt x="1166858" y="464516"/>
                  <a:pt x="1169054" y="506120"/>
                  <a:pt x="1172094" y="547665"/>
                </a:cubicBezTo>
                <a:cubicBezTo>
                  <a:pt x="1177367" y="619729"/>
                  <a:pt x="1188720" y="763796"/>
                  <a:pt x="1188720" y="763796"/>
                </a:cubicBezTo>
                <a:cubicBezTo>
                  <a:pt x="1181498" y="947950"/>
                  <a:pt x="1297723" y="1146595"/>
                  <a:pt x="1138843" y="1204370"/>
                </a:cubicBezTo>
                <a:cubicBezTo>
                  <a:pt x="1119885" y="1211264"/>
                  <a:pt x="1099976" y="1215199"/>
                  <a:pt x="1080654" y="1220996"/>
                </a:cubicBezTo>
                <a:cubicBezTo>
                  <a:pt x="1072261" y="1223514"/>
                  <a:pt x="1064029" y="1226538"/>
                  <a:pt x="1055716" y="1229309"/>
                </a:cubicBezTo>
                <a:cubicBezTo>
                  <a:pt x="1008611" y="1226538"/>
                  <a:pt x="961190" y="1227099"/>
                  <a:pt x="914400" y="1220996"/>
                </a:cubicBezTo>
                <a:cubicBezTo>
                  <a:pt x="897022" y="1218729"/>
                  <a:pt x="864523" y="1204370"/>
                  <a:pt x="864523" y="1204370"/>
                </a:cubicBezTo>
                <a:cubicBezTo>
                  <a:pt x="856210" y="1193286"/>
                  <a:pt x="848790" y="1181474"/>
                  <a:pt x="839585" y="1171119"/>
                </a:cubicBezTo>
                <a:cubicBezTo>
                  <a:pt x="826568" y="1156475"/>
                  <a:pt x="811876" y="1143411"/>
                  <a:pt x="798021" y="1129556"/>
                </a:cubicBezTo>
                <a:cubicBezTo>
                  <a:pt x="773056" y="1104591"/>
                  <a:pt x="777995" y="1108301"/>
                  <a:pt x="739832" y="1079679"/>
                </a:cubicBezTo>
                <a:cubicBezTo>
                  <a:pt x="731840" y="1073685"/>
                  <a:pt x="723830" y="1067522"/>
                  <a:pt x="714894" y="1063054"/>
                </a:cubicBezTo>
                <a:cubicBezTo>
                  <a:pt x="673924" y="1042569"/>
                  <a:pt x="704720" y="1069878"/>
                  <a:pt x="665018" y="1038116"/>
                </a:cubicBezTo>
                <a:cubicBezTo>
                  <a:pt x="658898" y="1033220"/>
                  <a:pt x="654813" y="1025985"/>
                  <a:pt x="648392" y="1021490"/>
                </a:cubicBezTo>
                <a:cubicBezTo>
                  <a:pt x="626977" y="1006499"/>
                  <a:pt x="600375" y="998411"/>
                  <a:pt x="581891" y="979927"/>
                </a:cubicBezTo>
                <a:cubicBezTo>
                  <a:pt x="576349" y="974385"/>
                  <a:pt x="571986" y="967333"/>
                  <a:pt x="565265" y="963301"/>
                </a:cubicBezTo>
                <a:cubicBezTo>
                  <a:pt x="557751" y="958793"/>
                  <a:pt x="548381" y="958441"/>
                  <a:pt x="540327" y="954989"/>
                </a:cubicBezTo>
                <a:cubicBezTo>
                  <a:pt x="528937" y="950108"/>
                  <a:pt x="517387" y="945237"/>
                  <a:pt x="507076" y="938363"/>
                </a:cubicBezTo>
                <a:cubicBezTo>
                  <a:pt x="492313" y="928521"/>
                  <a:pt x="480047" y="915287"/>
                  <a:pt x="465512" y="905112"/>
                </a:cubicBezTo>
                <a:cubicBezTo>
                  <a:pt x="452276" y="895847"/>
                  <a:pt x="436702" y="890093"/>
                  <a:pt x="423949" y="880174"/>
                </a:cubicBezTo>
                <a:cubicBezTo>
                  <a:pt x="411576" y="870551"/>
                  <a:pt x="403740" y="855618"/>
                  <a:pt x="390698" y="846923"/>
                </a:cubicBezTo>
                <a:cubicBezTo>
                  <a:pt x="378282" y="838646"/>
                  <a:pt x="362481" y="836971"/>
                  <a:pt x="349134" y="830298"/>
                </a:cubicBezTo>
                <a:cubicBezTo>
                  <a:pt x="340198" y="825830"/>
                  <a:pt x="332509" y="819214"/>
                  <a:pt x="324196" y="813672"/>
                </a:cubicBezTo>
                <a:cubicBezTo>
                  <a:pt x="326967" y="833068"/>
                  <a:pt x="328103" y="852769"/>
                  <a:pt x="332509" y="871861"/>
                </a:cubicBezTo>
                <a:cubicBezTo>
                  <a:pt x="336450" y="888937"/>
                  <a:pt x="344098" y="904952"/>
                  <a:pt x="349134" y="921738"/>
                </a:cubicBezTo>
                <a:cubicBezTo>
                  <a:pt x="366110" y="978326"/>
                  <a:pt x="346201" y="932498"/>
                  <a:pt x="374072" y="988239"/>
                </a:cubicBezTo>
                <a:cubicBezTo>
                  <a:pt x="372143" y="1049974"/>
                  <a:pt x="376761" y="1215868"/>
                  <a:pt x="357447" y="1312436"/>
                </a:cubicBezTo>
                <a:cubicBezTo>
                  <a:pt x="355729" y="1321028"/>
                  <a:pt x="351905" y="1329061"/>
                  <a:pt x="349134" y="1337374"/>
                </a:cubicBezTo>
                <a:cubicBezTo>
                  <a:pt x="310341" y="1331832"/>
                  <a:pt x="270290" y="1332009"/>
                  <a:pt x="232756" y="1320749"/>
                </a:cubicBezTo>
                <a:cubicBezTo>
                  <a:pt x="218760" y="1316550"/>
                  <a:pt x="165993" y="1274014"/>
                  <a:pt x="149629" y="1262559"/>
                </a:cubicBezTo>
                <a:cubicBezTo>
                  <a:pt x="133260" y="1251101"/>
                  <a:pt x="113881" y="1243438"/>
                  <a:pt x="99752" y="1229309"/>
                </a:cubicBezTo>
                <a:lnTo>
                  <a:pt x="66501" y="1196058"/>
                </a:lnTo>
                <a:cubicBezTo>
                  <a:pt x="58188" y="1187745"/>
                  <a:pt x="48084" y="1180901"/>
                  <a:pt x="41563" y="1171119"/>
                </a:cubicBezTo>
                <a:cubicBezTo>
                  <a:pt x="20591" y="1139660"/>
                  <a:pt x="32003" y="1153245"/>
                  <a:pt x="8312" y="1129556"/>
                </a:cubicBezTo>
                <a:cubicBezTo>
                  <a:pt x="37862" y="1109856"/>
                  <a:pt x="33251" y="1122921"/>
                  <a:pt x="33251" y="1096305"/>
                </a:cubicBezTo>
              </a:path>
            </a:pathLst>
          </a:cu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350"/>
          </a:p>
        </p:txBody>
      </p:sp>
      <p:sp>
        <p:nvSpPr>
          <p:cNvPr id="12" name="Freeform 11">
            <a:extLst>
              <a:ext uri="{FF2B5EF4-FFF2-40B4-BE49-F238E27FC236}">
                <a16:creationId xmlns:a16="http://schemas.microsoft.com/office/drawing/2014/main" id="{E4B79378-65AF-4FF3-B69E-D0C82E81851A}"/>
              </a:ext>
            </a:extLst>
          </p:cNvPr>
          <p:cNvSpPr/>
          <p:nvPr/>
        </p:nvSpPr>
        <p:spPr>
          <a:xfrm rot="20931536">
            <a:off x="6072188" y="1871662"/>
            <a:ext cx="821531" cy="891779"/>
          </a:xfrm>
          <a:custGeom>
            <a:avLst/>
            <a:gdLst>
              <a:gd name="connsiteX0" fmla="*/ 839586 w 939339"/>
              <a:gd name="connsiteY0" fmla="*/ 324197 h 1188720"/>
              <a:gd name="connsiteX1" fmla="*/ 847899 w 939339"/>
              <a:gd name="connsiteY1" fmla="*/ 282633 h 1188720"/>
              <a:gd name="connsiteX2" fmla="*/ 856211 w 939339"/>
              <a:gd name="connsiteY2" fmla="*/ 249382 h 1188720"/>
              <a:gd name="connsiteX3" fmla="*/ 847899 w 939339"/>
              <a:gd name="connsiteY3" fmla="*/ 182880 h 1188720"/>
              <a:gd name="connsiteX4" fmla="*/ 789710 w 939339"/>
              <a:gd name="connsiteY4" fmla="*/ 108066 h 1188720"/>
              <a:gd name="connsiteX5" fmla="*/ 773084 w 939339"/>
              <a:gd name="connsiteY5" fmla="*/ 83128 h 1188720"/>
              <a:gd name="connsiteX6" fmla="*/ 748146 w 939339"/>
              <a:gd name="connsiteY6" fmla="*/ 74815 h 1188720"/>
              <a:gd name="connsiteX7" fmla="*/ 648393 w 939339"/>
              <a:gd name="connsiteY7" fmla="*/ 24939 h 1188720"/>
              <a:gd name="connsiteX8" fmla="*/ 565266 w 939339"/>
              <a:gd name="connsiteY8" fmla="*/ 0 h 1188720"/>
              <a:gd name="connsiteX9" fmla="*/ 448888 w 939339"/>
              <a:gd name="connsiteY9" fmla="*/ 8313 h 1188720"/>
              <a:gd name="connsiteX10" fmla="*/ 307571 w 939339"/>
              <a:gd name="connsiteY10" fmla="*/ 41564 h 1188720"/>
              <a:gd name="connsiteX11" fmla="*/ 282633 w 939339"/>
              <a:gd name="connsiteY11" fmla="*/ 58190 h 1188720"/>
              <a:gd name="connsiteX12" fmla="*/ 249382 w 939339"/>
              <a:gd name="connsiteY12" fmla="*/ 74815 h 1188720"/>
              <a:gd name="connsiteX13" fmla="*/ 224444 w 939339"/>
              <a:gd name="connsiteY13" fmla="*/ 99753 h 1188720"/>
              <a:gd name="connsiteX14" fmla="*/ 199506 w 939339"/>
              <a:gd name="connsiteY14" fmla="*/ 116379 h 1188720"/>
              <a:gd name="connsiteX15" fmla="*/ 182880 w 939339"/>
              <a:gd name="connsiteY15" fmla="*/ 141317 h 1188720"/>
              <a:gd name="connsiteX16" fmla="*/ 157942 w 939339"/>
              <a:gd name="connsiteY16" fmla="*/ 166255 h 1188720"/>
              <a:gd name="connsiteX17" fmla="*/ 141317 w 939339"/>
              <a:gd name="connsiteY17" fmla="*/ 199506 h 1188720"/>
              <a:gd name="connsiteX18" fmla="*/ 108066 w 939339"/>
              <a:gd name="connsiteY18" fmla="*/ 249382 h 1188720"/>
              <a:gd name="connsiteX19" fmla="*/ 91440 w 939339"/>
              <a:gd name="connsiteY19" fmla="*/ 266008 h 1188720"/>
              <a:gd name="connsiteX20" fmla="*/ 24939 w 939339"/>
              <a:gd name="connsiteY20" fmla="*/ 357448 h 1188720"/>
              <a:gd name="connsiteX21" fmla="*/ 0 w 939339"/>
              <a:gd name="connsiteY21" fmla="*/ 498764 h 1188720"/>
              <a:gd name="connsiteX22" fmla="*/ 8313 w 939339"/>
              <a:gd name="connsiteY22" fmla="*/ 798022 h 1188720"/>
              <a:gd name="connsiteX23" fmla="*/ 24939 w 939339"/>
              <a:gd name="connsiteY23" fmla="*/ 864524 h 1188720"/>
              <a:gd name="connsiteX24" fmla="*/ 49877 w 939339"/>
              <a:gd name="connsiteY24" fmla="*/ 972590 h 1188720"/>
              <a:gd name="connsiteX25" fmla="*/ 58190 w 939339"/>
              <a:gd name="connsiteY25" fmla="*/ 997528 h 1188720"/>
              <a:gd name="connsiteX26" fmla="*/ 83128 w 939339"/>
              <a:gd name="connsiteY26" fmla="*/ 1030779 h 1188720"/>
              <a:gd name="connsiteX27" fmla="*/ 133004 w 939339"/>
              <a:gd name="connsiteY27" fmla="*/ 1088968 h 1188720"/>
              <a:gd name="connsiteX28" fmla="*/ 174568 w 939339"/>
              <a:gd name="connsiteY28" fmla="*/ 1130531 h 1188720"/>
              <a:gd name="connsiteX29" fmla="*/ 191193 w 939339"/>
              <a:gd name="connsiteY29" fmla="*/ 1147157 h 1188720"/>
              <a:gd name="connsiteX30" fmla="*/ 274320 w 939339"/>
              <a:gd name="connsiteY30" fmla="*/ 1172095 h 1188720"/>
              <a:gd name="connsiteX31" fmla="*/ 382386 w 939339"/>
              <a:gd name="connsiteY31" fmla="*/ 1188720 h 1188720"/>
              <a:gd name="connsiteX32" fmla="*/ 423950 w 939339"/>
              <a:gd name="connsiteY32" fmla="*/ 1180408 h 1188720"/>
              <a:gd name="connsiteX33" fmla="*/ 448888 w 939339"/>
              <a:gd name="connsiteY33" fmla="*/ 1172095 h 1188720"/>
              <a:gd name="connsiteX34" fmla="*/ 490451 w 939339"/>
              <a:gd name="connsiteY34" fmla="*/ 1163782 h 1188720"/>
              <a:gd name="connsiteX35" fmla="*/ 540328 w 939339"/>
              <a:gd name="connsiteY35" fmla="*/ 1147157 h 1188720"/>
              <a:gd name="connsiteX36" fmla="*/ 598517 w 939339"/>
              <a:gd name="connsiteY36" fmla="*/ 1138844 h 1188720"/>
              <a:gd name="connsiteX37" fmla="*/ 673331 w 939339"/>
              <a:gd name="connsiteY37" fmla="*/ 1113906 h 1188720"/>
              <a:gd name="connsiteX38" fmla="*/ 714895 w 939339"/>
              <a:gd name="connsiteY38" fmla="*/ 1088968 h 1188720"/>
              <a:gd name="connsiteX39" fmla="*/ 773084 w 939339"/>
              <a:gd name="connsiteY39" fmla="*/ 1047404 h 1188720"/>
              <a:gd name="connsiteX40" fmla="*/ 814648 w 939339"/>
              <a:gd name="connsiteY40" fmla="*/ 1005840 h 1188720"/>
              <a:gd name="connsiteX41" fmla="*/ 839586 w 939339"/>
              <a:gd name="connsiteY41" fmla="*/ 980902 h 1188720"/>
              <a:gd name="connsiteX42" fmla="*/ 864524 w 939339"/>
              <a:gd name="connsiteY42" fmla="*/ 972590 h 1188720"/>
              <a:gd name="connsiteX43" fmla="*/ 889462 w 939339"/>
              <a:gd name="connsiteY43" fmla="*/ 955964 h 1188720"/>
              <a:gd name="connsiteX44" fmla="*/ 922713 w 939339"/>
              <a:gd name="connsiteY44" fmla="*/ 897775 h 1188720"/>
              <a:gd name="connsiteX45" fmla="*/ 939339 w 939339"/>
              <a:gd name="connsiteY45" fmla="*/ 872837 h 1188720"/>
              <a:gd name="connsiteX46" fmla="*/ 931026 w 939339"/>
              <a:gd name="connsiteY46" fmla="*/ 822960 h 1188720"/>
              <a:gd name="connsiteX47" fmla="*/ 881150 w 939339"/>
              <a:gd name="connsiteY47" fmla="*/ 756459 h 1188720"/>
              <a:gd name="connsiteX48" fmla="*/ 872837 w 939339"/>
              <a:gd name="connsiteY48" fmla="*/ 723208 h 1188720"/>
              <a:gd name="connsiteX49" fmla="*/ 856211 w 939339"/>
              <a:gd name="connsiteY49" fmla="*/ 706582 h 1188720"/>
              <a:gd name="connsiteX50" fmla="*/ 839586 w 939339"/>
              <a:gd name="connsiteY50" fmla="*/ 665019 h 1188720"/>
              <a:gd name="connsiteX51" fmla="*/ 814648 w 939339"/>
              <a:gd name="connsiteY51" fmla="*/ 573579 h 1188720"/>
              <a:gd name="connsiteX52" fmla="*/ 798022 w 939339"/>
              <a:gd name="connsiteY52" fmla="*/ 540328 h 1188720"/>
              <a:gd name="connsiteX53" fmla="*/ 681644 w 939339"/>
              <a:gd name="connsiteY53" fmla="*/ 556953 h 1188720"/>
              <a:gd name="connsiteX54" fmla="*/ 399011 w 939339"/>
              <a:gd name="connsiteY54" fmla="*/ 573579 h 1188720"/>
              <a:gd name="connsiteX55" fmla="*/ 357448 w 939339"/>
              <a:gd name="connsiteY55" fmla="*/ 581891 h 1188720"/>
              <a:gd name="connsiteX56" fmla="*/ 349135 w 939339"/>
              <a:gd name="connsiteY56" fmla="*/ 606830 h 1188720"/>
              <a:gd name="connsiteX57" fmla="*/ 365760 w 939339"/>
              <a:gd name="connsiteY57" fmla="*/ 739833 h 1188720"/>
              <a:gd name="connsiteX58" fmla="*/ 374073 w 939339"/>
              <a:gd name="connsiteY58" fmla="*/ 789710 h 1188720"/>
              <a:gd name="connsiteX59" fmla="*/ 440575 w 939339"/>
              <a:gd name="connsiteY59" fmla="*/ 764771 h 1188720"/>
              <a:gd name="connsiteX60" fmla="*/ 473826 w 939339"/>
              <a:gd name="connsiteY60" fmla="*/ 756459 h 1188720"/>
              <a:gd name="connsiteX61" fmla="*/ 598517 w 939339"/>
              <a:gd name="connsiteY61" fmla="*/ 748146 h 1188720"/>
              <a:gd name="connsiteX62" fmla="*/ 581891 w 939339"/>
              <a:gd name="connsiteY62" fmla="*/ 839586 h 1188720"/>
              <a:gd name="connsiteX63" fmla="*/ 565266 w 939339"/>
              <a:gd name="connsiteY63" fmla="*/ 864524 h 1188720"/>
              <a:gd name="connsiteX64" fmla="*/ 515390 w 939339"/>
              <a:gd name="connsiteY64" fmla="*/ 872837 h 1188720"/>
              <a:gd name="connsiteX65" fmla="*/ 357448 w 939339"/>
              <a:gd name="connsiteY65" fmla="*/ 839586 h 1188720"/>
              <a:gd name="connsiteX66" fmla="*/ 307571 w 939339"/>
              <a:gd name="connsiteY66" fmla="*/ 806335 h 1188720"/>
              <a:gd name="connsiteX67" fmla="*/ 266008 w 939339"/>
              <a:gd name="connsiteY67" fmla="*/ 764771 h 1188720"/>
              <a:gd name="connsiteX68" fmla="*/ 266008 w 939339"/>
              <a:gd name="connsiteY68" fmla="*/ 548640 h 1188720"/>
              <a:gd name="connsiteX69" fmla="*/ 274320 w 939339"/>
              <a:gd name="connsiteY69" fmla="*/ 498764 h 1188720"/>
              <a:gd name="connsiteX70" fmla="*/ 324197 w 939339"/>
              <a:gd name="connsiteY70" fmla="*/ 457200 h 1188720"/>
              <a:gd name="connsiteX71" fmla="*/ 349135 w 939339"/>
              <a:gd name="connsiteY71" fmla="*/ 407324 h 1188720"/>
              <a:gd name="connsiteX72" fmla="*/ 374073 w 939339"/>
              <a:gd name="connsiteY72" fmla="*/ 390699 h 1188720"/>
              <a:gd name="connsiteX73" fmla="*/ 423950 w 939339"/>
              <a:gd name="connsiteY73" fmla="*/ 357448 h 1188720"/>
              <a:gd name="connsiteX74" fmla="*/ 507077 w 939339"/>
              <a:gd name="connsiteY74" fmla="*/ 365760 h 1188720"/>
              <a:gd name="connsiteX75" fmla="*/ 556953 w 939339"/>
              <a:gd name="connsiteY75" fmla="*/ 415637 h 1188720"/>
              <a:gd name="connsiteX76" fmla="*/ 573579 w 939339"/>
              <a:gd name="connsiteY76" fmla="*/ 432262 h 1188720"/>
              <a:gd name="connsiteX77" fmla="*/ 598517 w 939339"/>
              <a:gd name="connsiteY77" fmla="*/ 473826 h 1188720"/>
              <a:gd name="connsiteX78" fmla="*/ 648393 w 939339"/>
              <a:gd name="connsiteY78" fmla="*/ 457200 h 1188720"/>
              <a:gd name="connsiteX79" fmla="*/ 739833 w 939339"/>
              <a:gd name="connsiteY79" fmla="*/ 432262 h 1188720"/>
              <a:gd name="connsiteX80" fmla="*/ 756459 w 939339"/>
              <a:gd name="connsiteY80" fmla="*/ 415637 h 1188720"/>
              <a:gd name="connsiteX81" fmla="*/ 773084 w 939339"/>
              <a:gd name="connsiteY81" fmla="*/ 390699 h 1188720"/>
              <a:gd name="connsiteX82" fmla="*/ 798022 w 939339"/>
              <a:gd name="connsiteY82" fmla="*/ 382386 h 1188720"/>
              <a:gd name="connsiteX83" fmla="*/ 814648 w 939339"/>
              <a:gd name="connsiteY83" fmla="*/ 357448 h 1188720"/>
              <a:gd name="connsiteX84" fmla="*/ 831273 w 939339"/>
              <a:gd name="connsiteY84" fmla="*/ 340822 h 1188720"/>
              <a:gd name="connsiteX85" fmla="*/ 839586 w 939339"/>
              <a:gd name="connsiteY85" fmla="*/ 307571 h 1188720"/>
              <a:gd name="connsiteX86" fmla="*/ 856211 w 939339"/>
              <a:gd name="connsiteY86" fmla="*/ 282633 h 1188720"/>
              <a:gd name="connsiteX87" fmla="*/ 872837 w 939339"/>
              <a:gd name="connsiteY87" fmla="*/ 266008 h 118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939339" h="1188720">
                <a:moveTo>
                  <a:pt x="839586" y="324197"/>
                </a:moveTo>
                <a:cubicBezTo>
                  <a:pt x="842357" y="310342"/>
                  <a:pt x="844834" y="296426"/>
                  <a:pt x="847899" y="282633"/>
                </a:cubicBezTo>
                <a:cubicBezTo>
                  <a:pt x="850377" y="271480"/>
                  <a:pt x="856211" y="260807"/>
                  <a:pt x="856211" y="249382"/>
                </a:cubicBezTo>
                <a:cubicBezTo>
                  <a:pt x="856211" y="227042"/>
                  <a:pt x="855413" y="203918"/>
                  <a:pt x="847899" y="182880"/>
                </a:cubicBezTo>
                <a:cubicBezTo>
                  <a:pt x="832143" y="138762"/>
                  <a:pt x="814647" y="137990"/>
                  <a:pt x="789710" y="108066"/>
                </a:cubicBezTo>
                <a:cubicBezTo>
                  <a:pt x="783314" y="100391"/>
                  <a:pt x="780885" y="89369"/>
                  <a:pt x="773084" y="83128"/>
                </a:cubicBezTo>
                <a:cubicBezTo>
                  <a:pt x="766242" y="77654"/>
                  <a:pt x="756086" y="78520"/>
                  <a:pt x="748146" y="74815"/>
                </a:cubicBezTo>
                <a:cubicBezTo>
                  <a:pt x="714458" y="59094"/>
                  <a:pt x="684847" y="32230"/>
                  <a:pt x="648393" y="24939"/>
                </a:cubicBezTo>
                <a:cubicBezTo>
                  <a:pt x="592198" y="13699"/>
                  <a:pt x="619948" y="21873"/>
                  <a:pt x="565266" y="0"/>
                </a:cubicBezTo>
                <a:cubicBezTo>
                  <a:pt x="526473" y="2771"/>
                  <a:pt x="487453" y="3283"/>
                  <a:pt x="448888" y="8313"/>
                </a:cubicBezTo>
                <a:cubicBezTo>
                  <a:pt x="426333" y="11255"/>
                  <a:pt x="332164" y="35416"/>
                  <a:pt x="307571" y="41564"/>
                </a:cubicBezTo>
                <a:cubicBezTo>
                  <a:pt x="299258" y="47106"/>
                  <a:pt x="291307" y="53233"/>
                  <a:pt x="282633" y="58190"/>
                </a:cubicBezTo>
                <a:cubicBezTo>
                  <a:pt x="271874" y="64338"/>
                  <a:pt x="259466" y="67612"/>
                  <a:pt x="249382" y="74815"/>
                </a:cubicBezTo>
                <a:cubicBezTo>
                  <a:pt x="239816" y="81648"/>
                  <a:pt x="233475" y="92227"/>
                  <a:pt x="224444" y="99753"/>
                </a:cubicBezTo>
                <a:cubicBezTo>
                  <a:pt x="216769" y="106149"/>
                  <a:pt x="207819" y="110837"/>
                  <a:pt x="199506" y="116379"/>
                </a:cubicBezTo>
                <a:cubicBezTo>
                  <a:pt x="193964" y="124692"/>
                  <a:pt x="189276" y="133642"/>
                  <a:pt x="182880" y="141317"/>
                </a:cubicBezTo>
                <a:cubicBezTo>
                  <a:pt x="175354" y="150348"/>
                  <a:pt x="164775" y="156689"/>
                  <a:pt x="157942" y="166255"/>
                </a:cubicBezTo>
                <a:cubicBezTo>
                  <a:pt x="150739" y="176339"/>
                  <a:pt x="147693" y="188880"/>
                  <a:pt x="141317" y="199506"/>
                </a:cubicBezTo>
                <a:cubicBezTo>
                  <a:pt x="131037" y="216640"/>
                  <a:pt x="120055" y="233397"/>
                  <a:pt x="108066" y="249382"/>
                </a:cubicBezTo>
                <a:cubicBezTo>
                  <a:pt x="103363" y="255652"/>
                  <a:pt x="96050" y="259669"/>
                  <a:pt x="91440" y="266008"/>
                </a:cubicBezTo>
                <a:cubicBezTo>
                  <a:pt x="19139" y="365422"/>
                  <a:pt x="67484" y="314901"/>
                  <a:pt x="24939" y="357448"/>
                </a:cubicBezTo>
                <a:cubicBezTo>
                  <a:pt x="22223" y="371027"/>
                  <a:pt x="0" y="474146"/>
                  <a:pt x="0" y="498764"/>
                </a:cubicBezTo>
                <a:cubicBezTo>
                  <a:pt x="0" y="598555"/>
                  <a:pt x="1525" y="698462"/>
                  <a:pt x="8313" y="798022"/>
                </a:cubicBezTo>
                <a:cubicBezTo>
                  <a:pt x="9867" y="820819"/>
                  <a:pt x="19801" y="842260"/>
                  <a:pt x="24939" y="864524"/>
                </a:cubicBezTo>
                <a:cubicBezTo>
                  <a:pt x="34833" y="907398"/>
                  <a:pt x="34512" y="926497"/>
                  <a:pt x="49877" y="972590"/>
                </a:cubicBezTo>
                <a:cubicBezTo>
                  <a:pt x="52648" y="980903"/>
                  <a:pt x="53843" y="989920"/>
                  <a:pt x="58190" y="997528"/>
                </a:cubicBezTo>
                <a:cubicBezTo>
                  <a:pt x="65064" y="1009557"/>
                  <a:pt x="75075" y="1019505"/>
                  <a:pt x="83128" y="1030779"/>
                </a:cubicBezTo>
                <a:cubicBezTo>
                  <a:pt x="114778" y="1075089"/>
                  <a:pt x="82757" y="1038721"/>
                  <a:pt x="133004" y="1088968"/>
                </a:cubicBezTo>
                <a:lnTo>
                  <a:pt x="174568" y="1130531"/>
                </a:lnTo>
                <a:cubicBezTo>
                  <a:pt x="180110" y="1136073"/>
                  <a:pt x="183758" y="1144679"/>
                  <a:pt x="191193" y="1147157"/>
                </a:cubicBezTo>
                <a:cubicBezTo>
                  <a:pt x="222871" y="1157717"/>
                  <a:pt x="236245" y="1162576"/>
                  <a:pt x="274320" y="1172095"/>
                </a:cubicBezTo>
                <a:cubicBezTo>
                  <a:pt x="312407" y="1181617"/>
                  <a:pt x="341997" y="1183672"/>
                  <a:pt x="382386" y="1188720"/>
                </a:cubicBezTo>
                <a:cubicBezTo>
                  <a:pt x="396241" y="1185949"/>
                  <a:pt x="410243" y="1183835"/>
                  <a:pt x="423950" y="1180408"/>
                </a:cubicBezTo>
                <a:cubicBezTo>
                  <a:pt x="432451" y="1178283"/>
                  <a:pt x="440387" y="1174220"/>
                  <a:pt x="448888" y="1172095"/>
                </a:cubicBezTo>
                <a:cubicBezTo>
                  <a:pt x="462595" y="1168668"/>
                  <a:pt x="476820" y="1167499"/>
                  <a:pt x="490451" y="1163782"/>
                </a:cubicBezTo>
                <a:cubicBezTo>
                  <a:pt x="507358" y="1159171"/>
                  <a:pt x="523252" y="1151098"/>
                  <a:pt x="540328" y="1147157"/>
                </a:cubicBezTo>
                <a:cubicBezTo>
                  <a:pt x="559420" y="1142751"/>
                  <a:pt x="579121" y="1141615"/>
                  <a:pt x="598517" y="1138844"/>
                </a:cubicBezTo>
                <a:cubicBezTo>
                  <a:pt x="623455" y="1130531"/>
                  <a:pt x="654743" y="1132494"/>
                  <a:pt x="673331" y="1113906"/>
                </a:cubicBezTo>
                <a:cubicBezTo>
                  <a:pt x="696153" y="1091084"/>
                  <a:pt x="682522" y="1099758"/>
                  <a:pt x="714895" y="1088968"/>
                </a:cubicBezTo>
                <a:cubicBezTo>
                  <a:pt x="732769" y="1077051"/>
                  <a:pt x="757622" y="1061148"/>
                  <a:pt x="773084" y="1047404"/>
                </a:cubicBezTo>
                <a:cubicBezTo>
                  <a:pt x="787728" y="1034387"/>
                  <a:pt x="800793" y="1019695"/>
                  <a:pt x="814648" y="1005840"/>
                </a:cubicBezTo>
                <a:cubicBezTo>
                  <a:pt x="822961" y="997527"/>
                  <a:pt x="828433" y="984619"/>
                  <a:pt x="839586" y="980902"/>
                </a:cubicBezTo>
                <a:lnTo>
                  <a:pt x="864524" y="972590"/>
                </a:lnTo>
                <a:cubicBezTo>
                  <a:pt x="872837" y="967048"/>
                  <a:pt x="882398" y="963028"/>
                  <a:pt x="889462" y="955964"/>
                </a:cubicBezTo>
                <a:cubicBezTo>
                  <a:pt x="902967" y="942459"/>
                  <a:pt x="914017" y="912993"/>
                  <a:pt x="922713" y="897775"/>
                </a:cubicBezTo>
                <a:cubicBezTo>
                  <a:pt x="927670" y="889101"/>
                  <a:pt x="933797" y="881150"/>
                  <a:pt x="939339" y="872837"/>
                </a:cubicBezTo>
                <a:cubicBezTo>
                  <a:pt x="936568" y="856211"/>
                  <a:pt x="938564" y="838036"/>
                  <a:pt x="931026" y="822960"/>
                </a:cubicBezTo>
                <a:cubicBezTo>
                  <a:pt x="918634" y="798176"/>
                  <a:pt x="881150" y="756459"/>
                  <a:pt x="881150" y="756459"/>
                </a:cubicBezTo>
                <a:cubicBezTo>
                  <a:pt x="878379" y="745375"/>
                  <a:pt x="877946" y="733427"/>
                  <a:pt x="872837" y="723208"/>
                </a:cubicBezTo>
                <a:cubicBezTo>
                  <a:pt x="869332" y="716198"/>
                  <a:pt x="860100" y="713387"/>
                  <a:pt x="856211" y="706582"/>
                </a:cubicBezTo>
                <a:cubicBezTo>
                  <a:pt x="848808" y="693626"/>
                  <a:pt x="844305" y="679175"/>
                  <a:pt x="839586" y="665019"/>
                </a:cubicBezTo>
                <a:cubicBezTo>
                  <a:pt x="807149" y="567707"/>
                  <a:pt x="868368" y="721310"/>
                  <a:pt x="814648" y="573579"/>
                </a:cubicBezTo>
                <a:cubicBezTo>
                  <a:pt x="810413" y="561933"/>
                  <a:pt x="803564" y="551412"/>
                  <a:pt x="798022" y="540328"/>
                </a:cubicBezTo>
                <a:cubicBezTo>
                  <a:pt x="749663" y="548387"/>
                  <a:pt x="733652" y="551752"/>
                  <a:pt x="681644" y="556953"/>
                </a:cubicBezTo>
                <a:cubicBezTo>
                  <a:pt x="570141" y="568104"/>
                  <a:pt x="525495" y="567830"/>
                  <a:pt x="399011" y="573579"/>
                </a:cubicBezTo>
                <a:cubicBezTo>
                  <a:pt x="385157" y="576350"/>
                  <a:pt x="369204" y="574054"/>
                  <a:pt x="357448" y="581891"/>
                </a:cubicBezTo>
                <a:cubicBezTo>
                  <a:pt x="350157" y="586752"/>
                  <a:pt x="349135" y="598067"/>
                  <a:pt x="349135" y="606830"/>
                </a:cubicBezTo>
                <a:cubicBezTo>
                  <a:pt x="349135" y="675079"/>
                  <a:pt x="355874" y="685460"/>
                  <a:pt x="365760" y="739833"/>
                </a:cubicBezTo>
                <a:cubicBezTo>
                  <a:pt x="368775" y="756416"/>
                  <a:pt x="371302" y="773084"/>
                  <a:pt x="374073" y="789710"/>
                </a:cubicBezTo>
                <a:cubicBezTo>
                  <a:pt x="459432" y="768370"/>
                  <a:pt x="353625" y="797377"/>
                  <a:pt x="440575" y="764771"/>
                </a:cubicBezTo>
                <a:cubicBezTo>
                  <a:pt x="451272" y="760760"/>
                  <a:pt x="462742" y="759230"/>
                  <a:pt x="473826" y="756459"/>
                </a:cubicBezTo>
                <a:cubicBezTo>
                  <a:pt x="510269" y="732163"/>
                  <a:pt x="543102" y="702806"/>
                  <a:pt x="598517" y="748146"/>
                </a:cubicBezTo>
                <a:cubicBezTo>
                  <a:pt x="604619" y="753138"/>
                  <a:pt x="591189" y="820991"/>
                  <a:pt x="581891" y="839586"/>
                </a:cubicBezTo>
                <a:cubicBezTo>
                  <a:pt x="577423" y="848522"/>
                  <a:pt x="574202" y="860056"/>
                  <a:pt x="565266" y="864524"/>
                </a:cubicBezTo>
                <a:cubicBezTo>
                  <a:pt x="550191" y="872062"/>
                  <a:pt x="532015" y="870066"/>
                  <a:pt x="515390" y="872837"/>
                </a:cubicBezTo>
                <a:cubicBezTo>
                  <a:pt x="304501" y="859656"/>
                  <a:pt x="431304" y="897029"/>
                  <a:pt x="357448" y="839586"/>
                </a:cubicBezTo>
                <a:cubicBezTo>
                  <a:pt x="341676" y="827319"/>
                  <a:pt x="321700" y="820464"/>
                  <a:pt x="307571" y="806335"/>
                </a:cubicBezTo>
                <a:lnTo>
                  <a:pt x="266008" y="764771"/>
                </a:lnTo>
                <a:cubicBezTo>
                  <a:pt x="238102" y="681055"/>
                  <a:pt x="253092" y="735922"/>
                  <a:pt x="266008" y="548640"/>
                </a:cubicBezTo>
                <a:cubicBezTo>
                  <a:pt x="267168" y="531825"/>
                  <a:pt x="267475" y="514166"/>
                  <a:pt x="274320" y="498764"/>
                </a:cubicBezTo>
                <a:cubicBezTo>
                  <a:pt x="281056" y="483607"/>
                  <a:pt x="310950" y="466032"/>
                  <a:pt x="324197" y="457200"/>
                </a:cubicBezTo>
                <a:cubicBezTo>
                  <a:pt x="330958" y="436918"/>
                  <a:pt x="333022" y="423437"/>
                  <a:pt x="349135" y="407324"/>
                </a:cubicBezTo>
                <a:cubicBezTo>
                  <a:pt x="356199" y="400260"/>
                  <a:pt x="366398" y="397095"/>
                  <a:pt x="374073" y="390699"/>
                </a:cubicBezTo>
                <a:cubicBezTo>
                  <a:pt x="415585" y="356105"/>
                  <a:pt x="380122" y="372055"/>
                  <a:pt x="423950" y="357448"/>
                </a:cubicBezTo>
                <a:cubicBezTo>
                  <a:pt x="451659" y="360219"/>
                  <a:pt x="479943" y="359498"/>
                  <a:pt x="507077" y="365760"/>
                </a:cubicBezTo>
                <a:cubicBezTo>
                  <a:pt x="530211" y="371099"/>
                  <a:pt x="544508" y="400704"/>
                  <a:pt x="556953" y="415637"/>
                </a:cubicBezTo>
                <a:cubicBezTo>
                  <a:pt x="561970" y="421658"/>
                  <a:pt x="568037" y="426720"/>
                  <a:pt x="573579" y="432262"/>
                </a:cubicBezTo>
                <a:cubicBezTo>
                  <a:pt x="575865" y="439121"/>
                  <a:pt x="583302" y="473826"/>
                  <a:pt x="598517" y="473826"/>
                </a:cubicBezTo>
                <a:cubicBezTo>
                  <a:pt x="616042" y="473826"/>
                  <a:pt x="631392" y="461450"/>
                  <a:pt x="648393" y="457200"/>
                </a:cubicBezTo>
                <a:cubicBezTo>
                  <a:pt x="723396" y="438450"/>
                  <a:pt x="693218" y="447801"/>
                  <a:pt x="739833" y="432262"/>
                </a:cubicBezTo>
                <a:cubicBezTo>
                  <a:pt x="745375" y="426720"/>
                  <a:pt x="751563" y="421757"/>
                  <a:pt x="756459" y="415637"/>
                </a:cubicBezTo>
                <a:cubicBezTo>
                  <a:pt x="762700" y="407836"/>
                  <a:pt x="765283" y="396940"/>
                  <a:pt x="773084" y="390699"/>
                </a:cubicBezTo>
                <a:cubicBezTo>
                  <a:pt x="779926" y="385225"/>
                  <a:pt x="789709" y="385157"/>
                  <a:pt x="798022" y="382386"/>
                </a:cubicBezTo>
                <a:cubicBezTo>
                  <a:pt x="803564" y="374073"/>
                  <a:pt x="808407" y="365249"/>
                  <a:pt x="814648" y="357448"/>
                </a:cubicBezTo>
                <a:cubicBezTo>
                  <a:pt x="819544" y="351328"/>
                  <a:pt x="827768" y="347832"/>
                  <a:pt x="831273" y="340822"/>
                </a:cubicBezTo>
                <a:cubicBezTo>
                  <a:pt x="836382" y="330603"/>
                  <a:pt x="835086" y="318072"/>
                  <a:pt x="839586" y="307571"/>
                </a:cubicBezTo>
                <a:cubicBezTo>
                  <a:pt x="843521" y="298388"/>
                  <a:pt x="849970" y="290434"/>
                  <a:pt x="856211" y="282633"/>
                </a:cubicBezTo>
                <a:cubicBezTo>
                  <a:pt x="861107" y="276513"/>
                  <a:pt x="872837" y="266008"/>
                  <a:pt x="872837" y="266008"/>
                </a:cubicBezTo>
              </a:path>
            </a:pathLst>
          </a:cu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350"/>
          </a:p>
        </p:txBody>
      </p:sp>
      <p:sp>
        <p:nvSpPr>
          <p:cNvPr id="13" name="Freeform 12">
            <a:extLst>
              <a:ext uri="{FF2B5EF4-FFF2-40B4-BE49-F238E27FC236}">
                <a16:creationId xmlns:a16="http://schemas.microsoft.com/office/drawing/2014/main" id="{180FF15D-BA2A-4526-8B72-E383959D2F08}"/>
              </a:ext>
            </a:extLst>
          </p:cNvPr>
          <p:cNvSpPr/>
          <p:nvPr/>
        </p:nvSpPr>
        <p:spPr>
          <a:xfrm>
            <a:off x="2171700" y="1471613"/>
            <a:ext cx="133350" cy="173831"/>
          </a:xfrm>
          <a:custGeom>
            <a:avLst/>
            <a:gdLst>
              <a:gd name="connsiteX0" fmla="*/ 51459 w 633350"/>
              <a:gd name="connsiteY0" fmla="*/ 565989 h 603396"/>
              <a:gd name="connsiteX1" fmla="*/ 9895 w 633350"/>
              <a:gd name="connsiteY1" fmla="*/ 358170 h 603396"/>
              <a:gd name="connsiteX2" fmla="*/ 1582 w 633350"/>
              <a:gd name="connsiteY2" fmla="*/ 308294 h 603396"/>
              <a:gd name="connsiteX3" fmla="*/ 9895 w 633350"/>
              <a:gd name="connsiteY3" fmla="*/ 83850 h 603396"/>
              <a:gd name="connsiteX4" fmla="*/ 34833 w 633350"/>
              <a:gd name="connsiteY4" fmla="*/ 58912 h 603396"/>
              <a:gd name="connsiteX5" fmla="*/ 59771 w 633350"/>
              <a:gd name="connsiteY5" fmla="*/ 42287 h 603396"/>
              <a:gd name="connsiteX6" fmla="*/ 76397 w 633350"/>
              <a:gd name="connsiteY6" fmla="*/ 25661 h 603396"/>
              <a:gd name="connsiteX7" fmla="*/ 126273 w 633350"/>
              <a:gd name="connsiteY7" fmla="*/ 723 h 603396"/>
              <a:gd name="connsiteX8" fmla="*/ 275902 w 633350"/>
              <a:gd name="connsiteY8" fmla="*/ 17349 h 603396"/>
              <a:gd name="connsiteX9" fmla="*/ 284215 w 633350"/>
              <a:gd name="connsiteY9" fmla="*/ 58912 h 603396"/>
              <a:gd name="connsiteX10" fmla="*/ 317466 w 633350"/>
              <a:gd name="connsiteY10" fmla="*/ 150352 h 603396"/>
              <a:gd name="connsiteX11" fmla="*/ 325779 w 633350"/>
              <a:gd name="connsiteY11" fmla="*/ 208541 h 603396"/>
              <a:gd name="connsiteX12" fmla="*/ 334091 w 633350"/>
              <a:gd name="connsiteY12" fmla="*/ 316607 h 603396"/>
              <a:gd name="connsiteX13" fmla="*/ 375655 w 633350"/>
              <a:gd name="connsiteY13" fmla="*/ 308294 h 603396"/>
              <a:gd name="connsiteX14" fmla="*/ 400593 w 633350"/>
              <a:gd name="connsiteY14" fmla="*/ 291669 h 603396"/>
              <a:gd name="connsiteX15" fmla="*/ 425531 w 633350"/>
              <a:gd name="connsiteY15" fmla="*/ 283356 h 603396"/>
              <a:gd name="connsiteX16" fmla="*/ 442157 w 633350"/>
              <a:gd name="connsiteY16" fmla="*/ 266730 h 603396"/>
              <a:gd name="connsiteX17" fmla="*/ 616724 w 633350"/>
              <a:gd name="connsiteY17" fmla="*/ 308294 h 603396"/>
              <a:gd name="connsiteX18" fmla="*/ 633350 w 633350"/>
              <a:gd name="connsiteY18" fmla="*/ 333232 h 603396"/>
              <a:gd name="connsiteX19" fmla="*/ 625037 w 633350"/>
              <a:gd name="connsiteY19" fmla="*/ 408047 h 603396"/>
              <a:gd name="connsiteX20" fmla="*/ 566848 w 633350"/>
              <a:gd name="connsiteY20" fmla="*/ 482861 h 603396"/>
              <a:gd name="connsiteX21" fmla="*/ 516971 w 633350"/>
              <a:gd name="connsiteY21" fmla="*/ 507800 h 603396"/>
              <a:gd name="connsiteX22" fmla="*/ 492033 w 633350"/>
              <a:gd name="connsiteY22" fmla="*/ 524425 h 603396"/>
              <a:gd name="connsiteX23" fmla="*/ 367342 w 633350"/>
              <a:gd name="connsiteY23" fmla="*/ 557676 h 603396"/>
              <a:gd name="connsiteX24" fmla="*/ 334091 w 633350"/>
              <a:gd name="connsiteY24" fmla="*/ 565989 h 603396"/>
              <a:gd name="connsiteX25" fmla="*/ 309153 w 633350"/>
              <a:gd name="connsiteY25" fmla="*/ 582614 h 603396"/>
              <a:gd name="connsiteX26" fmla="*/ 126273 w 633350"/>
              <a:gd name="connsiteY26" fmla="*/ 582614 h 603396"/>
              <a:gd name="connsiteX27" fmla="*/ 51459 w 633350"/>
              <a:gd name="connsiteY27" fmla="*/ 565989 h 603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33350" h="603396">
                <a:moveTo>
                  <a:pt x="51459" y="565989"/>
                </a:moveTo>
                <a:cubicBezTo>
                  <a:pt x="32063" y="528582"/>
                  <a:pt x="23319" y="427528"/>
                  <a:pt x="9895" y="358170"/>
                </a:cubicBezTo>
                <a:cubicBezTo>
                  <a:pt x="6692" y="341622"/>
                  <a:pt x="1582" y="325149"/>
                  <a:pt x="1582" y="308294"/>
                </a:cubicBezTo>
                <a:cubicBezTo>
                  <a:pt x="1582" y="233428"/>
                  <a:pt x="0" y="158059"/>
                  <a:pt x="9895" y="83850"/>
                </a:cubicBezTo>
                <a:cubicBezTo>
                  <a:pt x="11449" y="72197"/>
                  <a:pt x="25802" y="66438"/>
                  <a:pt x="34833" y="58912"/>
                </a:cubicBezTo>
                <a:cubicBezTo>
                  <a:pt x="42508" y="52516"/>
                  <a:pt x="51970" y="48528"/>
                  <a:pt x="59771" y="42287"/>
                </a:cubicBezTo>
                <a:cubicBezTo>
                  <a:pt x="65891" y="37391"/>
                  <a:pt x="70277" y="30557"/>
                  <a:pt x="76397" y="25661"/>
                </a:cubicBezTo>
                <a:cubicBezTo>
                  <a:pt x="99417" y="7245"/>
                  <a:pt x="99934" y="9503"/>
                  <a:pt x="126273" y="723"/>
                </a:cubicBezTo>
                <a:cubicBezTo>
                  <a:pt x="176149" y="6265"/>
                  <a:pt x="228813" y="0"/>
                  <a:pt x="275902" y="17349"/>
                </a:cubicBezTo>
                <a:cubicBezTo>
                  <a:pt x="289160" y="22233"/>
                  <a:pt x="281038" y="45145"/>
                  <a:pt x="284215" y="58912"/>
                </a:cubicBezTo>
                <a:cubicBezTo>
                  <a:pt x="301023" y="131746"/>
                  <a:pt x="289145" y="107871"/>
                  <a:pt x="317466" y="150352"/>
                </a:cubicBezTo>
                <a:cubicBezTo>
                  <a:pt x="320237" y="169748"/>
                  <a:pt x="323829" y="189045"/>
                  <a:pt x="325779" y="208541"/>
                </a:cubicBezTo>
                <a:cubicBezTo>
                  <a:pt x="329374" y="244490"/>
                  <a:pt x="317934" y="284293"/>
                  <a:pt x="334091" y="316607"/>
                </a:cubicBezTo>
                <a:cubicBezTo>
                  <a:pt x="340410" y="329244"/>
                  <a:pt x="361800" y="311065"/>
                  <a:pt x="375655" y="308294"/>
                </a:cubicBezTo>
                <a:cubicBezTo>
                  <a:pt x="383968" y="302752"/>
                  <a:pt x="391657" y="296137"/>
                  <a:pt x="400593" y="291669"/>
                </a:cubicBezTo>
                <a:cubicBezTo>
                  <a:pt x="408430" y="287750"/>
                  <a:pt x="418017" y="287864"/>
                  <a:pt x="425531" y="283356"/>
                </a:cubicBezTo>
                <a:cubicBezTo>
                  <a:pt x="432252" y="279324"/>
                  <a:pt x="436615" y="272272"/>
                  <a:pt x="442157" y="266730"/>
                </a:cubicBezTo>
                <a:cubicBezTo>
                  <a:pt x="556098" y="279391"/>
                  <a:pt x="567398" y="249104"/>
                  <a:pt x="616724" y="308294"/>
                </a:cubicBezTo>
                <a:cubicBezTo>
                  <a:pt x="623120" y="315969"/>
                  <a:pt x="627808" y="324919"/>
                  <a:pt x="633350" y="333232"/>
                </a:cubicBezTo>
                <a:cubicBezTo>
                  <a:pt x="630579" y="358170"/>
                  <a:pt x="630679" y="383598"/>
                  <a:pt x="625037" y="408047"/>
                </a:cubicBezTo>
                <a:cubicBezTo>
                  <a:pt x="618484" y="436443"/>
                  <a:pt x="587393" y="467919"/>
                  <a:pt x="566848" y="482861"/>
                </a:cubicBezTo>
                <a:cubicBezTo>
                  <a:pt x="551815" y="493794"/>
                  <a:pt x="533220" y="498773"/>
                  <a:pt x="516971" y="507800"/>
                </a:cubicBezTo>
                <a:cubicBezTo>
                  <a:pt x="508238" y="512652"/>
                  <a:pt x="501162" y="520368"/>
                  <a:pt x="492033" y="524425"/>
                </a:cubicBezTo>
                <a:cubicBezTo>
                  <a:pt x="453939" y="541355"/>
                  <a:pt x="406759" y="548579"/>
                  <a:pt x="367342" y="557676"/>
                </a:cubicBezTo>
                <a:cubicBezTo>
                  <a:pt x="356210" y="560245"/>
                  <a:pt x="345175" y="563218"/>
                  <a:pt x="334091" y="565989"/>
                </a:cubicBezTo>
                <a:cubicBezTo>
                  <a:pt x="325778" y="571531"/>
                  <a:pt x="318507" y="579106"/>
                  <a:pt x="309153" y="582614"/>
                </a:cubicBezTo>
                <a:cubicBezTo>
                  <a:pt x="256749" y="602266"/>
                  <a:pt x="163367" y="584796"/>
                  <a:pt x="126273" y="582614"/>
                </a:cubicBezTo>
                <a:cubicBezTo>
                  <a:pt x="74091" y="547826"/>
                  <a:pt x="70855" y="603396"/>
                  <a:pt x="51459" y="565989"/>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14" name="4-Point Star 13">
            <a:extLst>
              <a:ext uri="{FF2B5EF4-FFF2-40B4-BE49-F238E27FC236}">
                <a16:creationId xmlns:a16="http://schemas.microsoft.com/office/drawing/2014/main" id="{A14E80F6-C2E4-43DE-AD07-F29D26FFD4F4}"/>
              </a:ext>
            </a:extLst>
          </p:cNvPr>
          <p:cNvSpPr/>
          <p:nvPr/>
        </p:nvSpPr>
        <p:spPr>
          <a:xfrm>
            <a:off x="2857500" y="2100263"/>
            <a:ext cx="171450" cy="171450"/>
          </a:xfrm>
          <a:prstGeom prst="star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15" name="7-Point Star 14">
            <a:extLst>
              <a:ext uri="{FF2B5EF4-FFF2-40B4-BE49-F238E27FC236}">
                <a16:creationId xmlns:a16="http://schemas.microsoft.com/office/drawing/2014/main" id="{F66834EC-B48E-4FC8-BF39-A8F24CC71DA2}"/>
              </a:ext>
            </a:extLst>
          </p:cNvPr>
          <p:cNvSpPr/>
          <p:nvPr/>
        </p:nvSpPr>
        <p:spPr>
          <a:xfrm>
            <a:off x="4343400" y="2328863"/>
            <a:ext cx="171450" cy="171450"/>
          </a:xfrm>
          <a:prstGeom prst="star7">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16" name="Freeform 15">
            <a:extLst>
              <a:ext uri="{FF2B5EF4-FFF2-40B4-BE49-F238E27FC236}">
                <a16:creationId xmlns:a16="http://schemas.microsoft.com/office/drawing/2014/main" id="{3627E39F-AFB2-4285-92C8-6277FCAC3F5D}"/>
              </a:ext>
            </a:extLst>
          </p:cNvPr>
          <p:cNvSpPr/>
          <p:nvPr/>
        </p:nvSpPr>
        <p:spPr>
          <a:xfrm>
            <a:off x="4107657" y="1985963"/>
            <a:ext cx="464344" cy="197644"/>
          </a:xfrm>
          <a:custGeom>
            <a:avLst/>
            <a:gdLst>
              <a:gd name="connsiteX0" fmla="*/ 338985 w 649810"/>
              <a:gd name="connsiteY0" fmla="*/ 16626 h 282633"/>
              <a:gd name="connsiteX1" fmla="*/ 480302 w 649810"/>
              <a:gd name="connsiteY1" fmla="*/ 99753 h 282633"/>
              <a:gd name="connsiteX2" fmla="*/ 513552 w 649810"/>
              <a:gd name="connsiteY2" fmla="*/ 116378 h 282633"/>
              <a:gd name="connsiteX3" fmla="*/ 555116 w 649810"/>
              <a:gd name="connsiteY3" fmla="*/ 157942 h 282633"/>
              <a:gd name="connsiteX4" fmla="*/ 613305 w 649810"/>
              <a:gd name="connsiteY4" fmla="*/ 199506 h 282633"/>
              <a:gd name="connsiteX5" fmla="*/ 638243 w 649810"/>
              <a:gd name="connsiteY5" fmla="*/ 207818 h 282633"/>
              <a:gd name="connsiteX6" fmla="*/ 646556 w 649810"/>
              <a:gd name="connsiteY6" fmla="*/ 232757 h 282633"/>
              <a:gd name="connsiteX7" fmla="*/ 621618 w 649810"/>
              <a:gd name="connsiteY7" fmla="*/ 249382 h 282633"/>
              <a:gd name="connsiteX8" fmla="*/ 604992 w 649810"/>
              <a:gd name="connsiteY8" fmla="*/ 266008 h 282633"/>
              <a:gd name="connsiteX9" fmla="*/ 563429 w 649810"/>
              <a:gd name="connsiteY9" fmla="*/ 274320 h 282633"/>
              <a:gd name="connsiteX10" fmla="*/ 530178 w 649810"/>
              <a:gd name="connsiteY10" fmla="*/ 282633 h 282633"/>
              <a:gd name="connsiteX11" fmla="*/ 347298 w 649810"/>
              <a:gd name="connsiteY11" fmla="*/ 274320 h 282633"/>
              <a:gd name="connsiteX12" fmla="*/ 297422 w 649810"/>
              <a:gd name="connsiteY12" fmla="*/ 224444 h 282633"/>
              <a:gd name="connsiteX13" fmla="*/ 247545 w 649810"/>
              <a:gd name="connsiteY13" fmla="*/ 191193 h 282633"/>
              <a:gd name="connsiteX14" fmla="*/ 197669 w 649810"/>
              <a:gd name="connsiteY14" fmla="*/ 149629 h 282633"/>
              <a:gd name="connsiteX15" fmla="*/ 122854 w 649810"/>
              <a:gd name="connsiteY15" fmla="*/ 116378 h 282633"/>
              <a:gd name="connsiteX16" fmla="*/ 97916 w 649810"/>
              <a:gd name="connsiteY16" fmla="*/ 91440 h 282633"/>
              <a:gd name="connsiteX17" fmla="*/ 31414 w 649810"/>
              <a:gd name="connsiteY17" fmla="*/ 66502 h 282633"/>
              <a:gd name="connsiteX18" fmla="*/ 6476 w 649810"/>
              <a:gd name="connsiteY18" fmla="*/ 49877 h 282633"/>
              <a:gd name="connsiteX19" fmla="*/ 56352 w 649810"/>
              <a:gd name="connsiteY19" fmla="*/ 0 h 282633"/>
              <a:gd name="connsiteX20" fmla="*/ 247545 w 649810"/>
              <a:gd name="connsiteY20" fmla="*/ 8313 h 282633"/>
              <a:gd name="connsiteX21" fmla="*/ 280796 w 649810"/>
              <a:gd name="connsiteY21" fmla="*/ 16626 h 282633"/>
              <a:gd name="connsiteX22" fmla="*/ 297422 w 649810"/>
              <a:gd name="connsiteY22" fmla="*/ 33251 h 282633"/>
              <a:gd name="connsiteX23" fmla="*/ 380549 w 649810"/>
              <a:gd name="connsiteY23" fmla="*/ 16626 h 282633"/>
              <a:gd name="connsiteX24" fmla="*/ 405487 w 649810"/>
              <a:gd name="connsiteY24" fmla="*/ 24938 h 282633"/>
              <a:gd name="connsiteX25" fmla="*/ 413800 w 649810"/>
              <a:gd name="connsiteY25" fmla="*/ 83128 h 28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49810" h="282633">
                <a:moveTo>
                  <a:pt x="338985" y="16626"/>
                </a:moveTo>
                <a:cubicBezTo>
                  <a:pt x="426146" y="34056"/>
                  <a:pt x="355009" y="13613"/>
                  <a:pt x="480302" y="99753"/>
                </a:cubicBezTo>
                <a:cubicBezTo>
                  <a:pt x="490513" y="106773"/>
                  <a:pt x="503771" y="108770"/>
                  <a:pt x="513552" y="116378"/>
                </a:cubicBezTo>
                <a:cubicBezTo>
                  <a:pt x="529018" y="128407"/>
                  <a:pt x="539441" y="146186"/>
                  <a:pt x="555116" y="157942"/>
                </a:cubicBezTo>
                <a:cubicBezTo>
                  <a:pt x="562641" y="163586"/>
                  <a:pt x="601154" y="193431"/>
                  <a:pt x="613305" y="199506"/>
                </a:cubicBezTo>
                <a:cubicBezTo>
                  <a:pt x="621142" y="203425"/>
                  <a:pt x="629930" y="205047"/>
                  <a:pt x="638243" y="207818"/>
                </a:cubicBezTo>
                <a:cubicBezTo>
                  <a:pt x="641014" y="216131"/>
                  <a:pt x="649810" y="224621"/>
                  <a:pt x="646556" y="232757"/>
                </a:cubicBezTo>
                <a:cubicBezTo>
                  <a:pt x="642846" y="242033"/>
                  <a:pt x="629419" y="243141"/>
                  <a:pt x="621618" y="249382"/>
                </a:cubicBezTo>
                <a:cubicBezTo>
                  <a:pt x="615498" y="254278"/>
                  <a:pt x="612196" y="262921"/>
                  <a:pt x="604992" y="266008"/>
                </a:cubicBezTo>
                <a:cubicBezTo>
                  <a:pt x="592006" y="271574"/>
                  <a:pt x="577221" y="271255"/>
                  <a:pt x="563429" y="274320"/>
                </a:cubicBezTo>
                <a:cubicBezTo>
                  <a:pt x="552276" y="276798"/>
                  <a:pt x="541262" y="279862"/>
                  <a:pt x="530178" y="282633"/>
                </a:cubicBezTo>
                <a:lnTo>
                  <a:pt x="347298" y="274320"/>
                </a:lnTo>
                <a:cubicBezTo>
                  <a:pt x="324488" y="268618"/>
                  <a:pt x="316985" y="237486"/>
                  <a:pt x="297422" y="224444"/>
                </a:cubicBezTo>
                <a:cubicBezTo>
                  <a:pt x="280796" y="213360"/>
                  <a:pt x="261674" y="205322"/>
                  <a:pt x="247545" y="191193"/>
                </a:cubicBezTo>
                <a:cubicBezTo>
                  <a:pt x="229163" y="172811"/>
                  <a:pt x="220813" y="161201"/>
                  <a:pt x="197669" y="149629"/>
                </a:cubicBezTo>
                <a:cubicBezTo>
                  <a:pt x="175937" y="138763"/>
                  <a:pt x="143427" y="131073"/>
                  <a:pt x="122854" y="116378"/>
                </a:cubicBezTo>
                <a:cubicBezTo>
                  <a:pt x="113288" y="109545"/>
                  <a:pt x="107482" y="98273"/>
                  <a:pt x="97916" y="91440"/>
                </a:cubicBezTo>
                <a:cubicBezTo>
                  <a:pt x="74510" y="74722"/>
                  <a:pt x="58188" y="73196"/>
                  <a:pt x="31414" y="66502"/>
                </a:cubicBezTo>
                <a:cubicBezTo>
                  <a:pt x="23101" y="60960"/>
                  <a:pt x="7889" y="59767"/>
                  <a:pt x="6476" y="49877"/>
                </a:cubicBezTo>
                <a:cubicBezTo>
                  <a:pt x="0" y="4542"/>
                  <a:pt x="29561" y="6698"/>
                  <a:pt x="56352" y="0"/>
                </a:cubicBezTo>
                <a:cubicBezTo>
                  <a:pt x="120083" y="2771"/>
                  <a:pt x="183928" y="3600"/>
                  <a:pt x="247545" y="8313"/>
                </a:cubicBezTo>
                <a:cubicBezTo>
                  <a:pt x="258939" y="9157"/>
                  <a:pt x="270577" y="11517"/>
                  <a:pt x="280796" y="16626"/>
                </a:cubicBezTo>
                <a:cubicBezTo>
                  <a:pt x="287806" y="20131"/>
                  <a:pt x="291880" y="27709"/>
                  <a:pt x="297422" y="33251"/>
                </a:cubicBezTo>
                <a:cubicBezTo>
                  <a:pt x="319398" y="27757"/>
                  <a:pt x="360160" y="16626"/>
                  <a:pt x="380549" y="16626"/>
                </a:cubicBezTo>
                <a:cubicBezTo>
                  <a:pt x="389311" y="16626"/>
                  <a:pt x="397174" y="22167"/>
                  <a:pt x="405487" y="24938"/>
                </a:cubicBezTo>
                <a:cubicBezTo>
                  <a:pt x="415816" y="66254"/>
                  <a:pt x="413800" y="46764"/>
                  <a:pt x="413800" y="83128"/>
                </a:cubicBezTo>
              </a:path>
            </a:pathLst>
          </a:custGeom>
          <a:solidFill>
            <a:schemeClr val="bg1"/>
          </a:solidFill>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350"/>
          </a:p>
        </p:txBody>
      </p:sp>
      <p:sp>
        <p:nvSpPr>
          <p:cNvPr id="17" name="Quad Arrow Callout 16">
            <a:extLst>
              <a:ext uri="{FF2B5EF4-FFF2-40B4-BE49-F238E27FC236}">
                <a16:creationId xmlns:a16="http://schemas.microsoft.com/office/drawing/2014/main" id="{0D605F28-27AE-4120-9C5D-93A52B41A655}"/>
              </a:ext>
            </a:extLst>
          </p:cNvPr>
          <p:cNvSpPr/>
          <p:nvPr/>
        </p:nvSpPr>
        <p:spPr>
          <a:xfrm>
            <a:off x="2971800" y="2386013"/>
            <a:ext cx="228600" cy="285750"/>
          </a:xfrm>
          <a:prstGeom prst="quadArrowCallou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18" name="Sun 17">
            <a:extLst>
              <a:ext uri="{FF2B5EF4-FFF2-40B4-BE49-F238E27FC236}">
                <a16:creationId xmlns:a16="http://schemas.microsoft.com/office/drawing/2014/main" id="{4241E843-D823-471B-95D3-13CB53E037CB}"/>
              </a:ext>
            </a:extLst>
          </p:cNvPr>
          <p:cNvSpPr/>
          <p:nvPr/>
        </p:nvSpPr>
        <p:spPr>
          <a:xfrm>
            <a:off x="2457450" y="1814513"/>
            <a:ext cx="171450" cy="171450"/>
          </a:xfrm>
          <a:prstGeom prst="sun">
            <a:avLst/>
          </a:prstGeom>
          <a:solidFill>
            <a:srgbClr val="00B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19" name="Heart 18">
            <a:extLst>
              <a:ext uri="{FF2B5EF4-FFF2-40B4-BE49-F238E27FC236}">
                <a16:creationId xmlns:a16="http://schemas.microsoft.com/office/drawing/2014/main" id="{BC60B231-5832-4CD4-BD09-1BA7D9B7A747}"/>
              </a:ext>
            </a:extLst>
          </p:cNvPr>
          <p:cNvSpPr/>
          <p:nvPr/>
        </p:nvSpPr>
        <p:spPr>
          <a:xfrm>
            <a:off x="3943350" y="2500313"/>
            <a:ext cx="171450" cy="228600"/>
          </a:xfrm>
          <a:prstGeom prst="heart">
            <a:avLst/>
          </a:prstGeom>
          <a:solidFill>
            <a:srgbClr val="92D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0" name="Block Arc 19">
            <a:extLst>
              <a:ext uri="{FF2B5EF4-FFF2-40B4-BE49-F238E27FC236}">
                <a16:creationId xmlns:a16="http://schemas.microsoft.com/office/drawing/2014/main" id="{0B72068A-AA6B-4FCF-B53A-12606E10A552}"/>
              </a:ext>
            </a:extLst>
          </p:cNvPr>
          <p:cNvSpPr/>
          <p:nvPr/>
        </p:nvSpPr>
        <p:spPr>
          <a:xfrm>
            <a:off x="2571750" y="1643063"/>
            <a:ext cx="228600" cy="57150"/>
          </a:xfrm>
          <a:prstGeom prst="blockArc">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endParaRPr>
          </a:p>
        </p:txBody>
      </p:sp>
      <p:sp>
        <p:nvSpPr>
          <p:cNvPr id="21" name="Block Arc 20">
            <a:extLst>
              <a:ext uri="{FF2B5EF4-FFF2-40B4-BE49-F238E27FC236}">
                <a16:creationId xmlns:a16="http://schemas.microsoft.com/office/drawing/2014/main" id="{EDB69CC1-24D7-428B-9253-70201D586647}"/>
              </a:ext>
            </a:extLst>
          </p:cNvPr>
          <p:cNvSpPr/>
          <p:nvPr/>
        </p:nvSpPr>
        <p:spPr>
          <a:xfrm>
            <a:off x="2057400" y="1700213"/>
            <a:ext cx="228600" cy="171450"/>
          </a:xfrm>
          <a:prstGeom prst="blockArc">
            <a:avLst/>
          </a:prstGeom>
          <a:solidFill>
            <a:schemeClr val="accent6">
              <a:lumMod val="40000"/>
              <a:lumOff val="60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endParaRPr>
          </a:p>
        </p:txBody>
      </p:sp>
      <p:sp>
        <p:nvSpPr>
          <p:cNvPr id="22" name="Heart 21">
            <a:extLst>
              <a:ext uri="{FF2B5EF4-FFF2-40B4-BE49-F238E27FC236}">
                <a16:creationId xmlns:a16="http://schemas.microsoft.com/office/drawing/2014/main" id="{3D7D151E-08A6-4B8D-802A-B190673F9CCF}"/>
              </a:ext>
            </a:extLst>
          </p:cNvPr>
          <p:cNvSpPr/>
          <p:nvPr/>
        </p:nvSpPr>
        <p:spPr>
          <a:xfrm>
            <a:off x="3371850" y="2386013"/>
            <a:ext cx="171450" cy="171450"/>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3" name="5-Point Star 22">
            <a:extLst>
              <a:ext uri="{FF2B5EF4-FFF2-40B4-BE49-F238E27FC236}">
                <a16:creationId xmlns:a16="http://schemas.microsoft.com/office/drawing/2014/main" id="{530D1B93-80AA-481A-9A47-CD0F140F1066}"/>
              </a:ext>
            </a:extLst>
          </p:cNvPr>
          <p:cNvSpPr/>
          <p:nvPr/>
        </p:nvSpPr>
        <p:spPr>
          <a:xfrm>
            <a:off x="5143500" y="2500313"/>
            <a:ext cx="171450" cy="171450"/>
          </a:xfrm>
          <a:prstGeom prst="star5">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4" name="5-Point Star 23">
            <a:extLst>
              <a:ext uri="{FF2B5EF4-FFF2-40B4-BE49-F238E27FC236}">
                <a16:creationId xmlns:a16="http://schemas.microsoft.com/office/drawing/2014/main" id="{4AF9BA69-92D5-4040-B5B0-25A0C270F101}"/>
              </a:ext>
            </a:extLst>
          </p:cNvPr>
          <p:cNvSpPr/>
          <p:nvPr/>
        </p:nvSpPr>
        <p:spPr>
          <a:xfrm>
            <a:off x="6629400" y="2328863"/>
            <a:ext cx="171450" cy="171450"/>
          </a:xfrm>
          <a:prstGeom prst="star5">
            <a:avLst/>
          </a:prstGeom>
          <a:solidFill>
            <a:srgbClr val="00B0F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5" name="Flowchart: Collate 24">
            <a:extLst>
              <a:ext uri="{FF2B5EF4-FFF2-40B4-BE49-F238E27FC236}">
                <a16:creationId xmlns:a16="http://schemas.microsoft.com/office/drawing/2014/main" id="{9FBEA276-827B-4EEC-ABFD-3A97F53C0C62}"/>
              </a:ext>
            </a:extLst>
          </p:cNvPr>
          <p:cNvSpPr/>
          <p:nvPr/>
        </p:nvSpPr>
        <p:spPr>
          <a:xfrm>
            <a:off x="4457700" y="2557463"/>
            <a:ext cx="114300" cy="171450"/>
          </a:xfrm>
          <a:prstGeom prst="flowChartCollat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endParaRPr>
          </a:p>
        </p:txBody>
      </p:sp>
      <p:sp>
        <p:nvSpPr>
          <p:cNvPr id="26" name="Moon 25">
            <a:extLst>
              <a:ext uri="{FF2B5EF4-FFF2-40B4-BE49-F238E27FC236}">
                <a16:creationId xmlns:a16="http://schemas.microsoft.com/office/drawing/2014/main" id="{3EEB9AB9-843A-4F65-9681-FDB63CB8EEF6}"/>
              </a:ext>
            </a:extLst>
          </p:cNvPr>
          <p:cNvSpPr/>
          <p:nvPr/>
        </p:nvSpPr>
        <p:spPr>
          <a:xfrm rot="17845665">
            <a:off x="5601295" y="2842618"/>
            <a:ext cx="122635" cy="204788"/>
          </a:xfrm>
          <a:prstGeom prst="moon">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7" name="Heart 26">
            <a:extLst>
              <a:ext uri="{FF2B5EF4-FFF2-40B4-BE49-F238E27FC236}">
                <a16:creationId xmlns:a16="http://schemas.microsoft.com/office/drawing/2014/main" id="{9FCC93C1-AF28-4DF5-9DF4-5A90D23C72B7}"/>
              </a:ext>
            </a:extLst>
          </p:cNvPr>
          <p:cNvSpPr/>
          <p:nvPr/>
        </p:nvSpPr>
        <p:spPr>
          <a:xfrm>
            <a:off x="6400800" y="1928813"/>
            <a:ext cx="171450" cy="228600"/>
          </a:xfrm>
          <a:prstGeom prst="heart">
            <a:avLst/>
          </a:prstGeom>
          <a:solidFill>
            <a:srgbClr val="92D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8" name="Wave 27">
            <a:extLst>
              <a:ext uri="{FF2B5EF4-FFF2-40B4-BE49-F238E27FC236}">
                <a16:creationId xmlns:a16="http://schemas.microsoft.com/office/drawing/2014/main" id="{A379E1D3-CDB8-4B8A-9731-6455C192D4C3}"/>
              </a:ext>
            </a:extLst>
          </p:cNvPr>
          <p:cNvSpPr/>
          <p:nvPr/>
        </p:nvSpPr>
        <p:spPr>
          <a:xfrm>
            <a:off x="6115050" y="2328863"/>
            <a:ext cx="171450" cy="57150"/>
          </a:xfrm>
          <a:prstGeom prst="wav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9" name="Wave 28">
            <a:extLst>
              <a:ext uri="{FF2B5EF4-FFF2-40B4-BE49-F238E27FC236}">
                <a16:creationId xmlns:a16="http://schemas.microsoft.com/office/drawing/2014/main" id="{176DBDC2-5E2A-4EE5-8052-6140B268F6CF}"/>
              </a:ext>
            </a:extLst>
          </p:cNvPr>
          <p:cNvSpPr/>
          <p:nvPr/>
        </p:nvSpPr>
        <p:spPr>
          <a:xfrm rot="19720171">
            <a:off x="6163866" y="2497931"/>
            <a:ext cx="127397" cy="57150"/>
          </a:xfrm>
          <a:prstGeom prst="wave">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0" name="Wave 29">
            <a:extLst>
              <a:ext uri="{FF2B5EF4-FFF2-40B4-BE49-F238E27FC236}">
                <a16:creationId xmlns:a16="http://schemas.microsoft.com/office/drawing/2014/main" id="{F14B242A-20A7-427F-BC4B-6828BEB09416}"/>
              </a:ext>
            </a:extLst>
          </p:cNvPr>
          <p:cNvSpPr/>
          <p:nvPr/>
        </p:nvSpPr>
        <p:spPr>
          <a:xfrm rot="19720171">
            <a:off x="5694760" y="2466975"/>
            <a:ext cx="128588" cy="57150"/>
          </a:xfrm>
          <a:prstGeom prst="wav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1" name="Wave 30">
            <a:extLst>
              <a:ext uri="{FF2B5EF4-FFF2-40B4-BE49-F238E27FC236}">
                <a16:creationId xmlns:a16="http://schemas.microsoft.com/office/drawing/2014/main" id="{DCD6AF54-99D3-4529-ABFA-2E7A9EAB8D5B}"/>
              </a:ext>
            </a:extLst>
          </p:cNvPr>
          <p:cNvSpPr/>
          <p:nvPr/>
        </p:nvSpPr>
        <p:spPr>
          <a:xfrm rot="373328">
            <a:off x="6121003" y="2185988"/>
            <a:ext cx="127397" cy="57150"/>
          </a:xfrm>
          <a:prstGeom prst="wave">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2" name="Flowchart: Collate 31">
            <a:extLst>
              <a:ext uri="{FF2B5EF4-FFF2-40B4-BE49-F238E27FC236}">
                <a16:creationId xmlns:a16="http://schemas.microsoft.com/office/drawing/2014/main" id="{6F3B699B-F81B-4814-A91D-7BBAD3D7A9C9}"/>
              </a:ext>
            </a:extLst>
          </p:cNvPr>
          <p:cNvSpPr/>
          <p:nvPr/>
        </p:nvSpPr>
        <p:spPr>
          <a:xfrm rot="17937289">
            <a:off x="6343650" y="2557463"/>
            <a:ext cx="114300" cy="171450"/>
          </a:xfrm>
          <a:prstGeom prst="flowChartCollat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endParaRPr>
          </a:p>
        </p:txBody>
      </p:sp>
      <p:sp>
        <p:nvSpPr>
          <p:cNvPr id="33" name="Wave 32">
            <a:extLst>
              <a:ext uri="{FF2B5EF4-FFF2-40B4-BE49-F238E27FC236}">
                <a16:creationId xmlns:a16="http://schemas.microsoft.com/office/drawing/2014/main" id="{80F1D7B3-60A5-4C9D-8088-A27263413A83}"/>
              </a:ext>
            </a:extLst>
          </p:cNvPr>
          <p:cNvSpPr/>
          <p:nvPr/>
        </p:nvSpPr>
        <p:spPr>
          <a:xfrm rot="19720171">
            <a:off x="5694760" y="2587229"/>
            <a:ext cx="128588" cy="57150"/>
          </a:xfrm>
          <a:prstGeom prst="wav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4" name="Wave 33">
            <a:extLst>
              <a:ext uri="{FF2B5EF4-FFF2-40B4-BE49-F238E27FC236}">
                <a16:creationId xmlns:a16="http://schemas.microsoft.com/office/drawing/2014/main" id="{6FDA5563-FEB9-4690-8E4B-62653956D748}"/>
              </a:ext>
            </a:extLst>
          </p:cNvPr>
          <p:cNvSpPr/>
          <p:nvPr/>
        </p:nvSpPr>
        <p:spPr>
          <a:xfrm rot="19720171">
            <a:off x="5694760" y="2707481"/>
            <a:ext cx="128588" cy="57150"/>
          </a:xfrm>
          <a:prstGeom prst="wav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5" name="Wave 34">
            <a:extLst>
              <a:ext uri="{FF2B5EF4-FFF2-40B4-BE49-F238E27FC236}">
                <a16:creationId xmlns:a16="http://schemas.microsoft.com/office/drawing/2014/main" id="{A27E8B8B-CB79-4273-8127-57463ACDFA6A}"/>
              </a:ext>
            </a:extLst>
          </p:cNvPr>
          <p:cNvSpPr/>
          <p:nvPr/>
        </p:nvSpPr>
        <p:spPr>
          <a:xfrm rot="16799364">
            <a:off x="4186238" y="2668191"/>
            <a:ext cx="171450" cy="57150"/>
          </a:xfrm>
          <a:prstGeom prst="wav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6" name="Wave 35">
            <a:extLst>
              <a:ext uri="{FF2B5EF4-FFF2-40B4-BE49-F238E27FC236}">
                <a16:creationId xmlns:a16="http://schemas.microsoft.com/office/drawing/2014/main" id="{7B12A962-2DC1-4A12-84C4-6401C9A763E7}"/>
              </a:ext>
            </a:extLst>
          </p:cNvPr>
          <p:cNvSpPr/>
          <p:nvPr/>
        </p:nvSpPr>
        <p:spPr>
          <a:xfrm rot="21029433">
            <a:off x="4511279" y="2800350"/>
            <a:ext cx="171450" cy="57150"/>
          </a:xfrm>
          <a:prstGeom prst="wav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7" name="Wave 36">
            <a:extLst>
              <a:ext uri="{FF2B5EF4-FFF2-40B4-BE49-F238E27FC236}">
                <a16:creationId xmlns:a16="http://schemas.microsoft.com/office/drawing/2014/main" id="{3C042A7A-FFBA-4CA6-9A8E-8723304598AC}"/>
              </a:ext>
            </a:extLst>
          </p:cNvPr>
          <p:cNvSpPr/>
          <p:nvPr/>
        </p:nvSpPr>
        <p:spPr>
          <a:xfrm rot="21029433">
            <a:off x="4518422" y="2931319"/>
            <a:ext cx="171450" cy="57150"/>
          </a:xfrm>
          <a:prstGeom prst="wav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8" name="Wave 37">
            <a:extLst>
              <a:ext uri="{FF2B5EF4-FFF2-40B4-BE49-F238E27FC236}">
                <a16:creationId xmlns:a16="http://schemas.microsoft.com/office/drawing/2014/main" id="{AF8F4800-B99F-4622-92A6-68B63259F6C1}"/>
              </a:ext>
            </a:extLst>
          </p:cNvPr>
          <p:cNvSpPr/>
          <p:nvPr/>
        </p:nvSpPr>
        <p:spPr>
          <a:xfrm rot="799517">
            <a:off x="3833813" y="2800350"/>
            <a:ext cx="171450" cy="57150"/>
          </a:xfrm>
          <a:prstGeom prst="wav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9" name="Wave 38">
            <a:extLst>
              <a:ext uri="{FF2B5EF4-FFF2-40B4-BE49-F238E27FC236}">
                <a16:creationId xmlns:a16="http://schemas.microsoft.com/office/drawing/2014/main" id="{2FF9716A-83B8-4291-A6FB-153860BB66D0}"/>
              </a:ext>
            </a:extLst>
          </p:cNvPr>
          <p:cNvSpPr/>
          <p:nvPr/>
        </p:nvSpPr>
        <p:spPr>
          <a:xfrm rot="799517">
            <a:off x="3833813" y="2747963"/>
            <a:ext cx="171450" cy="57150"/>
          </a:xfrm>
          <a:prstGeom prst="wave">
            <a:avLst/>
          </a:prstGeom>
          <a:solidFill>
            <a:srgbClr val="7030A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0" name="Flowchart: Decision 39">
            <a:extLst>
              <a:ext uri="{FF2B5EF4-FFF2-40B4-BE49-F238E27FC236}">
                <a16:creationId xmlns:a16="http://schemas.microsoft.com/office/drawing/2014/main" id="{3F55B841-54F8-4731-9178-C7D079966B75}"/>
              </a:ext>
            </a:extLst>
          </p:cNvPr>
          <p:cNvSpPr/>
          <p:nvPr/>
        </p:nvSpPr>
        <p:spPr>
          <a:xfrm>
            <a:off x="3371850" y="1985963"/>
            <a:ext cx="57150" cy="57150"/>
          </a:xfrm>
          <a:prstGeom prst="flowChartDecisi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1" name="Wave 40">
            <a:extLst>
              <a:ext uri="{FF2B5EF4-FFF2-40B4-BE49-F238E27FC236}">
                <a16:creationId xmlns:a16="http://schemas.microsoft.com/office/drawing/2014/main" id="{625EC82D-8BC2-4F5F-A3C2-E3D746BBD1C5}"/>
              </a:ext>
            </a:extLst>
          </p:cNvPr>
          <p:cNvSpPr/>
          <p:nvPr/>
        </p:nvSpPr>
        <p:spPr>
          <a:xfrm rot="13840403">
            <a:off x="2931915" y="1969890"/>
            <a:ext cx="198835" cy="78581"/>
          </a:xfrm>
          <a:prstGeom prst="wav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2" name="Wave 41">
            <a:extLst>
              <a:ext uri="{FF2B5EF4-FFF2-40B4-BE49-F238E27FC236}">
                <a16:creationId xmlns:a16="http://schemas.microsoft.com/office/drawing/2014/main" id="{4B5A250B-2B74-416A-983C-C778C6D283C7}"/>
              </a:ext>
            </a:extLst>
          </p:cNvPr>
          <p:cNvSpPr/>
          <p:nvPr/>
        </p:nvSpPr>
        <p:spPr>
          <a:xfrm rot="13840403">
            <a:off x="3022997" y="1934766"/>
            <a:ext cx="198835" cy="77391"/>
          </a:xfrm>
          <a:prstGeom prst="wav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3" name="Wave 42">
            <a:extLst>
              <a:ext uri="{FF2B5EF4-FFF2-40B4-BE49-F238E27FC236}">
                <a16:creationId xmlns:a16="http://schemas.microsoft.com/office/drawing/2014/main" id="{0ED324BE-7BA2-40F4-B646-33E1539D2F03}"/>
              </a:ext>
            </a:extLst>
          </p:cNvPr>
          <p:cNvSpPr/>
          <p:nvPr/>
        </p:nvSpPr>
        <p:spPr>
          <a:xfrm rot="8824730">
            <a:off x="3423047" y="2220517"/>
            <a:ext cx="198834" cy="78581"/>
          </a:xfrm>
          <a:prstGeom prst="wav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4" name="Wave 43">
            <a:extLst>
              <a:ext uri="{FF2B5EF4-FFF2-40B4-BE49-F238E27FC236}">
                <a16:creationId xmlns:a16="http://schemas.microsoft.com/office/drawing/2014/main" id="{8D7FAF7C-297C-4BC2-B387-6D3208A70521}"/>
              </a:ext>
            </a:extLst>
          </p:cNvPr>
          <p:cNvSpPr/>
          <p:nvPr/>
        </p:nvSpPr>
        <p:spPr>
          <a:xfrm rot="11672565">
            <a:off x="2365772" y="2033588"/>
            <a:ext cx="198834" cy="78581"/>
          </a:xfrm>
          <a:prstGeom prst="wav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5" name="Wave 44">
            <a:extLst>
              <a:ext uri="{FF2B5EF4-FFF2-40B4-BE49-F238E27FC236}">
                <a16:creationId xmlns:a16="http://schemas.microsoft.com/office/drawing/2014/main" id="{323A2346-236E-45A6-9548-B3B884FF9C69}"/>
              </a:ext>
            </a:extLst>
          </p:cNvPr>
          <p:cNvSpPr/>
          <p:nvPr/>
        </p:nvSpPr>
        <p:spPr>
          <a:xfrm rot="11672565">
            <a:off x="2178844" y="1381126"/>
            <a:ext cx="198835" cy="78581"/>
          </a:xfrm>
          <a:prstGeom prst="wav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6" name="4-Point Star 45">
            <a:extLst>
              <a:ext uri="{FF2B5EF4-FFF2-40B4-BE49-F238E27FC236}">
                <a16:creationId xmlns:a16="http://schemas.microsoft.com/office/drawing/2014/main" id="{CA82D59C-A2A0-4FCC-94B3-2DA09CF35D0C}"/>
              </a:ext>
            </a:extLst>
          </p:cNvPr>
          <p:cNvSpPr/>
          <p:nvPr/>
        </p:nvSpPr>
        <p:spPr>
          <a:xfrm>
            <a:off x="4343400" y="2043113"/>
            <a:ext cx="114300" cy="114300"/>
          </a:xfrm>
          <a:prstGeom prst="star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7" name="Flowchart: Decision 46">
            <a:extLst>
              <a:ext uri="{FF2B5EF4-FFF2-40B4-BE49-F238E27FC236}">
                <a16:creationId xmlns:a16="http://schemas.microsoft.com/office/drawing/2014/main" id="{B847CCCF-DBEA-4397-9E9F-46FDA7DB0588}"/>
              </a:ext>
            </a:extLst>
          </p:cNvPr>
          <p:cNvSpPr/>
          <p:nvPr/>
        </p:nvSpPr>
        <p:spPr>
          <a:xfrm>
            <a:off x="4286250" y="2043113"/>
            <a:ext cx="57150" cy="57150"/>
          </a:xfrm>
          <a:prstGeom prst="flowChartDecisi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8" name="Sun 47">
            <a:extLst>
              <a:ext uri="{FF2B5EF4-FFF2-40B4-BE49-F238E27FC236}">
                <a16:creationId xmlns:a16="http://schemas.microsoft.com/office/drawing/2014/main" id="{0A40EBC0-7C68-44CB-85E8-4B04E2D03D00}"/>
              </a:ext>
            </a:extLst>
          </p:cNvPr>
          <p:cNvSpPr>
            <a:spLocks noChangeArrowheads="1"/>
          </p:cNvSpPr>
          <p:nvPr/>
        </p:nvSpPr>
        <p:spPr bwMode="auto">
          <a:xfrm>
            <a:off x="3371850" y="385763"/>
            <a:ext cx="857250" cy="857250"/>
          </a:xfrm>
          <a:prstGeom prst="sun">
            <a:avLst>
              <a:gd name="adj" fmla="val 25000"/>
            </a:avLst>
          </a:prstGeom>
          <a:solidFill>
            <a:schemeClr val="bg1"/>
          </a:solidFill>
          <a:ln w="25400" algn="ctr">
            <a:solidFill>
              <a:srgbClr val="FF0000"/>
            </a:solidFill>
            <a:miter lim="800000"/>
            <a:headEnd/>
            <a:tailEnd/>
          </a:ln>
        </p:spPr>
        <p:txBody>
          <a:bodyPr anchor="ctr"/>
          <a:lstStyle/>
          <a:p>
            <a:pPr algn="ctr">
              <a:defRPr/>
            </a:pPr>
            <a:endParaRPr lang="en-US" sz="1350">
              <a:solidFill>
                <a:schemeClr val="lt1"/>
              </a:solidFill>
              <a:cs typeface="Arial" charset="0"/>
            </a:endParaRPr>
          </a:p>
        </p:txBody>
      </p:sp>
      <p:sp>
        <p:nvSpPr>
          <p:cNvPr id="49" name="Cloud Callout 48">
            <a:extLst>
              <a:ext uri="{FF2B5EF4-FFF2-40B4-BE49-F238E27FC236}">
                <a16:creationId xmlns:a16="http://schemas.microsoft.com/office/drawing/2014/main" id="{7E7759BC-DC53-4C9D-8578-C8B6792BCAD1}"/>
              </a:ext>
            </a:extLst>
          </p:cNvPr>
          <p:cNvSpPr>
            <a:spLocks noChangeArrowheads="1"/>
          </p:cNvSpPr>
          <p:nvPr/>
        </p:nvSpPr>
        <p:spPr bwMode="auto">
          <a:xfrm>
            <a:off x="5029200" y="271463"/>
            <a:ext cx="1657350" cy="742950"/>
          </a:xfrm>
          <a:prstGeom prst="cloudCallout">
            <a:avLst>
              <a:gd name="adj1" fmla="val -20833"/>
              <a:gd name="adj2" fmla="val 62500"/>
            </a:avLst>
          </a:prstGeom>
          <a:solidFill>
            <a:schemeClr val="bg1"/>
          </a:solidFill>
          <a:ln w="6350" algn="ctr">
            <a:solidFill>
              <a:schemeClr val="tx1"/>
            </a:solidFill>
            <a:round/>
            <a:headEnd/>
            <a:tailEnd/>
          </a:ln>
        </p:spPr>
        <p:txBody>
          <a:bodyPr anchor="ctr"/>
          <a:lstStyle/>
          <a:p>
            <a:pPr algn="ctr">
              <a:defRPr/>
            </a:pPr>
            <a:endParaRPr lang="en-US" sz="1350">
              <a:solidFill>
                <a:schemeClr val="lt1"/>
              </a:solidFill>
              <a:cs typeface="Arial" charset="0"/>
            </a:endParaRPr>
          </a:p>
        </p:txBody>
      </p:sp>
      <p:sp>
        <p:nvSpPr>
          <p:cNvPr id="50" name="Cloud Callout 49">
            <a:extLst>
              <a:ext uri="{FF2B5EF4-FFF2-40B4-BE49-F238E27FC236}">
                <a16:creationId xmlns:a16="http://schemas.microsoft.com/office/drawing/2014/main" id="{F2A360BF-1F18-4B4A-823C-843C95E14D96}"/>
              </a:ext>
            </a:extLst>
          </p:cNvPr>
          <p:cNvSpPr>
            <a:spLocks noChangeArrowheads="1"/>
          </p:cNvSpPr>
          <p:nvPr/>
        </p:nvSpPr>
        <p:spPr bwMode="auto">
          <a:xfrm>
            <a:off x="2114550" y="328613"/>
            <a:ext cx="857250" cy="400050"/>
          </a:xfrm>
          <a:prstGeom prst="cloudCallout">
            <a:avLst>
              <a:gd name="adj1" fmla="val -20833"/>
              <a:gd name="adj2" fmla="val 62500"/>
            </a:avLst>
          </a:prstGeom>
          <a:solidFill>
            <a:schemeClr val="bg1"/>
          </a:solidFill>
          <a:ln w="6350" algn="ctr">
            <a:solidFill>
              <a:schemeClr val="tx1"/>
            </a:solidFill>
            <a:round/>
            <a:headEnd/>
            <a:tailEnd/>
          </a:ln>
        </p:spPr>
        <p:txBody>
          <a:bodyPr anchor="ctr"/>
          <a:lstStyle/>
          <a:p>
            <a:pPr algn="ctr">
              <a:defRPr/>
            </a:pPr>
            <a:endParaRPr lang="en-US" sz="1350">
              <a:solidFill>
                <a:schemeClr val="lt1"/>
              </a:solidFill>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500"/>
                                        <p:tgtEl>
                                          <p:spTgt spid="7"/>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ox(in)">
                                      <p:cBhvr>
                                        <p:cTn id="20" dur="500"/>
                                        <p:tgtEl>
                                          <p:spTgt spid="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heckerboard(across)">
                                      <p:cBhvr>
                                        <p:cTn id="25" dur="500"/>
                                        <p:tgtEl>
                                          <p:spTgt spid="9"/>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checkerboard(across)">
                                      <p:cBhvr>
                                        <p:cTn id="28" dur="500"/>
                                        <p:tgtEl>
                                          <p:spTgt spid="1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checkerboard(across)">
                                      <p:cBhvr>
                                        <p:cTn id="39" dur="500"/>
                                        <p:tgtEl>
                                          <p:spTgt spid="12"/>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4" presetClass="entr" presetSubtype="16"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ox(in)">
                                      <p:cBhvr>
                                        <p:cTn id="44" dur="500"/>
                                        <p:tgtEl>
                                          <p:spTgt spid="16"/>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mph" presetSubtype="2" fill="hold" nodeType="clickEffect">
                                  <p:stCondLst>
                                    <p:cond delay="0"/>
                                  </p:stCondLst>
                                  <p:childTnLst>
                                    <p:animClr clrSpc="rgb" dir="cw">
                                      <p:cBhvr>
                                        <p:cTn id="48" dur="2000" fill="hold"/>
                                        <p:tgtEl>
                                          <p:spTgt spid="6"/>
                                        </p:tgtEl>
                                        <p:attrNameLst>
                                          <p:attrName>fillcolor</p:attrName>
                                        </p:attrNameLst>
                                      </p:cBhvr>
                                      <p:to>
                                        <a:schemeClr val="hlink"/>
                                      </p:to>
                                    </p:animClr>
                                    <p:set>
                                      <p:cBhvr>
                                        <p:cTn id="49" dur="2000" fill="hold"/>
                                        <p:tgtEl>
                                          <p:spTgt spid="6"/>
                                        </p:tgtEl>
                                        <p:attrNameLst>
                                          <p:attrName>fill.type</p:attrName>
                                        </p:attrNameLst>
                                      </p:cBhvr>
                                      <p:to>
                                        <p:strVal val="solid"/>
                                      </p:to>
                                    </p:set>
                                    <p:set>
                                      <p:cBhvr>
                                        <p:cTn id="50" dur="2000" fill="hold"/>
                                        <p:tgtEl>
                                          <p:spTgt spid="6"/>
                                        </p:tgtEl>
                                        <p:attrNameLst>
                                          <p:attrName>fill.on</p:attrName>
                                        </p:attrNameLst>
                                      </p:cBhvr>
                                      <p:to>
                                        <p:strVal val="true"/>
                                      </p:to>
                                    </p:set>
                                  </p:childTnLst>
                                </p:cTn>
                              </p:par>
                              <p:par>
                                <p:cTn id="51" presetID="5" presetClass="entr" presetSubtype="1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checkerboard(across)">
                                      <p:cBhvr>
                                        <p:cTn id="53" dur="500"/>
                                        <p:tgtEl>
                                          <p:spTgt spid="21"/>
                                        </p:tgtEl>
                                      </p:cBhvr>
                                    </p:animEffect>
                                  </p:childTnLst>
                                </p:cTn>
                              </p:par>
                              <p:par>
                                <p:cTn id="54" presetID="5" presetClass="entr" presetSubtype="1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checkerboard(across)">
                                      <p:cBhvr>
                                        <p:cTn id="56" dur="500"/>
                                        <p:tgtEl>
                                          <p:spTgt spid="13"/>
                                        </p:tgtEl>
                                      </p:cBhvr>
                                    </p:animEffect>
                                  </p:childTnLst>
                                </p:cTn>
                              </p:par>
                              <p:par>
                                <p:cTn id="57" presetID="5" presetClass="entr" presetSubtype="1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checkerboard(across)">
                                      <p:cBhvr>
                                        <p:cTn id="59" dur="500"/>
                                        <p:tgtEl>
                                          <p:spTgt spid="45"/>
                                        </p:tgtEl>
                                      </p:cBhvr>
                                    </p:animEffect>
                                  </p:childTnLst>
                                </p:cTn>
                              </p:par>
                              <p:par>
                                <p:cTn id="60" presetID="5" presetClass="entr" presetSubtype="1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checkerboard(across)">
                                      <p:cBhvr>
                                        <p:cTn id="62" dur="500"/>
                                        <p:tgtEl>
                                          <p:spTgt spid="18"/>
                                        </p:tgtEl>
                                      </p:cBhvr>
                                    </p:animEffect>
                                  </p:childTnLst>
                                </p:cTn>
                              </p:par>
                              <p:par>
                                <p:cTn id="63" presetID="5" presetClass="entr" presetSubtype="1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checkerboard(across)">
                                      <p:cBhvr>
                                        <p:cTn id="65" dur="500"/>
                                        <p:tgtEl>
                                          <p:spTgt spid="20"/>
                                        </p:tgtEl>
                                      </p:cBhvr>
                                    </p:animEffect>
                                  </p:childTnLst>
                                </p:cTn>
                              </p:par>
                              <p:par>
                                <p:cTn id="66" presetID="5" presetClass="entr" presetSubtype="10" fill="hold" grpId="0" nodeType="with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checkerboard(across)">
                                      <p:cBhvr>
                                        <p:cTn id="68" dur="500"/>
                                        <p:tgtEl>
                                          <p:spTgt spid="44"/>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1" presetClass="emph" presetSubtype="2" fill="hold" nodeType="clickEffect">
                                  <p:stCondLst>
                                    <p:cond delay="0"/>
                                  </p:stCondLst>
                                  <p:childTnLst>
                                    <p:animClr clrSpc="rgb" dir="cw">
                                      <p:cBhvr>
                                        <p:cTn id="72" dur="2000" fill="hold"/>
                                        <p:tgtEl>
                                          <p:spTgt spid="7"/>
                                        </p:tgtEl>
                                        <p:attrNameLst>
                                          <p:attrName>fillcolor</p:attrName>
                                        </p:attrNameLst>
                                      </p:cBhvr>
                                      <p:to>
                                        <a:srgbClr val="00FF00"/>
                                      </p:to>
                                    </p:animClr>
                                    <p:set>
                                      <p:cBhvr>
                                        <p:cTn id="73" dur="2000" fill="hold"/>
                                        <p:tgtEl>
                                          <p:spTgt spid="7"/>
                                        </p:tgtEl>
                                        <p:attrNameLst>
                                          <p:attrName>fill.type</p:attrName>
                                        </p:attrNameLst>
                                      </p:cBhvr>
                                      <p:to>
                                        <p:strVal val="solid"/>
                                      </p:to>
                                    </p:set>
                                    <p:set>
                                      <p:cBhvr>
                                        <p:cTn id="74" dur="2000" fill="hold"/>
                                        <p:tgtEl>
                                          <p:spTgt spid="7"/>
                                        </p:tgtEl>
                                        <p:attrNameLst>
                                          <p:attrName>fill.on</p:attrName>
                                        </p:attrNameLst>
                                      </p:cBhvr>
                                      <p:to>
                                        <p:strVal val="true"/>
                                      </p:to>
                                    </p:set>
                                  </p:childTnLst>
                                </p:cTn>
                              </p:par>
                              <p:par>
                                <p:cTn id="75" presetID="4" presetClass="entr" presetSubtype="16"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ox(in)">
                                      <p:cBhvr>
                                        <p:cTn id="77" dur="500"/>
                                        <p:tgtEl>
                                          <p:spTgt spid="17"/>
                                        </p:tgtEl>
                                      </p:cBhvr>
                                    </p:animEffect>
                                  </p:childTnLst>
                                </p:cTn>
                              </p:par>
                              <p:par>
                                <p:cTn id="78" presetID="4" presetClass="entr" presetSubtype="16"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box(in)">
                                      <p:cBhvr>
                                        <p:cTn id="80" dur="500"/>
                                        <p:tgtEl>
                                          <p:spTgt spid="14"/>
                                        </p:tgtEl>
                                      </p:cBhvr>
                                    </p:animEffect>
                                  </p:childTnLst>
                                </p:cTn>
                              </p:par>
                              <p:par>
                                <p:cTn id="81" presetID="4" presetClass="entr" presetSubtype="16" fill="hold" grpId="0" nodeType="with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box(in)">
                                      <p:cBhvr>
                                        <p:cTn id="83" dur="500"/>
                                        <p:tgtEl>
                                          <p:spTgt spid="41"/>
                                        </p:tgtEl>
                                      </p:cBhvr>
                                    </p:animEffect>
                                  </p:childTnLst>
                                </p:cTn>
                              </p:par>
                              <p:par>
                                <p:cTn id="84" presetID="4" presetClass="entr" presetSubtype="16" fill="hold" grpId="0"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box(in)">
                                      <p:cBhvr>
                                        <p:cTn id="86" dur="500"/>
                                        <p:tgtEl>
                                          <p:spTgt spid="42"/>
                                        </p:tgtEl>
                                      </p:cBhvr>
                                    </p:animEffect>
                                  </p:childTnLst>
                                </p:cTn>
                              </p:par>
                              <p:par>
                                <p:cTn id="87" presetID="4" presetClass="entr" presetSubtype="16" fill="hold" grpId="0" nodeType="with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box(in)">
                                      <p:cBhvr>
                                        <p:cTn id="89" dur="500"/>
                                        <p:tgtEl>
                                          <p:spTgt spid="40"/>
                                        </p:tgtEl>
                                      </p:cBhvr>
                                    </p:animEffect>
                                  </p:childTnLst>
                                </p:cTn>
                              </p:par>
                              <p:par>
                                <p:cTn id="90" presetID="4" presetClass="entr" presetSubtype="16"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box(in)">
                                      <p:cBhvr>
                                        <p:cTn id="92" dur="500"/>
                                        <p:tgtEl>
                                          <p:spTgt spid="43"/>
                                        </p:tgtEl>
                                      </p:cBhvr>
                                    </p:animEffect>
                                  </p:childTnLst>
                                </p:cTn>
                              </p:par>
                              <p:par>
                                <p:cTn id="93" presetID="4" presetClass="entr" presetSubtype="16" fill="hold" grpId="0" nodeType="with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box(in)">
                                      <p:cBhvr>
                                        <p:cTn id="95" dur="500"/>
                                        <p:tgtEl>
                                          <p:spTgt spid="22"/>
                                        </p:tgtEl>
                                      </p:cBhvr>
                                    </p:animEffect>
                                  </p:childTnLst>
                                </p:cTn>
                              </p:par>
                            </p:childTnLst>
                          </p:cTn>
                        </p:par>
                      </p:childTnLst>
                    </p:cTn>
                  </p:par>
                  <p:par>
                    <p:cTn id="96" fill="hold" nodeType="clickPar">
                      <p:stCondLst>
                        <p:cond delay="indefinite"/>
                      </p:stCondLst>
                      <p:childTnLst>
                        <p:par>
                          <p:cTn id="97" fill="hold" nodeType="withGroup">
                            <p:stCondLst>
                              <p:cond delay="0"/>
                            </p:stCondLst>
                            <p:childTnLst>
                              <p:par>
                                <p:cTn id="98" presetID="1" presetClass="emph" presetSubtype="2" fill="hold" nodeType="clickEffect">
                                  <p:stCondLst>
                                    <p:cond delay="0"/>
                                  </p:stCondLst>
                                  <p:childTnLst>
                                    <p:animClr clrSpc="rgb" dir="cw">
                                      <p:cBhvr>
                                        <p:cTn id="99" dur="2000" fill="hold"/>
                                        <p:tgtEl>
                                          <p:spTgt spid="9"/>
                                        </p:tgtEl>
                                        <p:attrNameLst>
                                          <p:attrName>fillcolor</p:attrName>
                                        </p:attrNameLst>
                                      </p:cBhvr>
                                      <p:to>
                                        <a:srgbClr val="FF3300"/>
                                      </p:to>
                                    </p:animClr>
                                    <p:set>
                                      <p:cBhvr>
                                        <p:cTn id="100" dur="2000" fill="hold"/>
                                        <p:tgtEl>
                                          <p:spTgt spid="9"/>
                                        </p:tgtEl>
                                        <p:attrNameLst>
                                          <p:attrName>fill.type</p:attrName>
                                        </p:attrNameLst>
                                      </p:cBhvr>
                                      <p:to>
                                        <p:strVal val="solid"/>
                                      </p:to>
                                    </p:set>
                                    <p:set>
                                      <p:cBhvr>
                                        <p:cTn id="101" dur="2000" fill="hold"/>
                                        <p:tgtEl>
                                          <p:spTgt spid="9"/>
                                        </p:tgtEl>
                                        <p:attrNameLst>
                                          <p:attrName>fill.on</p:attrName>
                                        </p:attrNameLst>
                                      </p:cBhvr>
                                      <p:to>
                                        <p:strVal val="true"/>
                                      </p:to>
                                    </p:set>
                                  </p:childTnLst>
                                </p:cTn>
                              </p:par>
                              <p:par>
                                <p:cTn id="102" presetID="8" presetClass="entr" presetSubtype="16" fill="hold" grpId="0" nodeType="withEffect">
                                  <p:stCondLst>
                                    <p:cond delay="0"/>
                                  </p:stCondLst>
                                  <p:childTnLst>
                                    <p:set>
                                      <p:cBhvr>
                                        <p:cTn id="103" dur="1" fill="hold">
                                          <p:stCondLst>
                                            <p:cond delay="0"/>
                                          </p:stCondLst>
                                        </p:cTn>
                                        <p:tgtEl>
                                          <p:spTgt spid="39"/>
                                        </p:tgtEl>
                                        <p:attrNameLst>
                                          <p:attrName>style.visibility</p:attrName>
                                        </p:attrNameLst>
                                      </p:cBhvr>
                                      <p:to>
                                        <p:strVal val="visible"/>
                                      </p:to>
                                    </p:set>
                                    <p:animEffect transition="in" filter="diamond(in)">
                                      <p:cBhvr>
                                        <p:cTn id="104" dur="2000"/>
                                        <p:tgtEl>
                                          <p:spTgt spid="39"/>
                                        </p:tgtEl>
                                      </p:cBhvr>
                                    </p:animEffect>
                                  </p:childTnLst>
                                </p:cTn>
                              </p:par>
                              <p:par>
                                <p:cTn id="105" presetID="8" presetClass="entr" presetSubtype="16" fill="hold" grpId="0" nodeType="with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diamond(in)">
                                      <p:cBhvr>
                                        <p:cTn id="107" dur="2000"/>
                                        <p:tgtEl>
                                          <p:spTgt spid="38"/>
                                        </p:tgtEl>
                                      </p:cBhvr>
                                    </p:animEffect>
                                  </p:childTnLst>
                                </p:cTn>
                              </p:par>
                              <p:par>
                                <p:cTn id="108" presetID="8" presetClass="entr" presetSubtype="16" fill="hold" grpId="0" nodeType="withEffect">
                                  <p:stCondLst>
                                    <p:cond delay="0"/>
                                  </p:stCondLst>
                                  <p:childTnLst>
                                    <p:set>
                                      <p:cBhvr>
                                        <p:cTn id="109" dur="1" fill="hold">
                                          <p:stCondLst>
                                            <p:cond delay="0"/>
                                          </p:stCondLst>
                                        </p:cTn>
                                        <p:tgtEl>
                                          <p:spTgt spid="19"/>
                                        </p:tgtEl>
                                        <p:attrNameLst>
                                          <p:attrName>style.visibility</p:attrName>
                                        </p:attrNameLst>
                                      </p:cBhvr>
                                      <p:to>
                                        <p:strVal val="visible"/>
                                      </p:to>
                                    </p:set>
                                    <p:animEffect transition="in" filter="diamond(in)">
                                      <p:cBhvr>
                                        <p:cTn id="110" dur="2000"/>
                                        <p:tgtEl>
                                          <p:spTgt spid="19"/>
                                        </p:tgtEl>
                                      </p:cBhvr>
                                    </p:animEffect>
                                  </p:childTnLst>
                                </p:cTn>
                              </p:par>
                              <p:par>
                                <p:cTn id="111" presetID="8" presetClass="entr" presetSubtype="16" fill="hold" grpId="0" nodeType="withEffect">
                                  <p:stCondLst>
                                    <p:cond delay="0"/>
                                  </p:stCondLst>
                                  <p:childTnLst>
                                    <p:set>
                                      <p:cBhvr>
                                        <p:cTn id="112" dur="1" fill="hold">
                                          <p:stCondLst>
                                            <p:cond delay="0"/>
                                          </p:stCondLst>
                                        </p:cTn>
                                        <p:tgtEl>
                                          <p:spTgt spid="15"/>
                                        </p:tgtEl>
                                        <p:attrNameLst>
                                          <p:attrName>style.visibility</p:attrName>
                                        </p:attrNameLst>
                                      </p:cBhvr>
                                      <p:to>
                                        <p:strVal val="visible"/>
                                      </p:to>
                                    </p:set>
                                    <p:animEffect transition="in" filter="diamond(in)">
                                      <p:cBhvr>
                                        <p:cTn id="113" dur="2000"/>
                                        <p:tgtEl>
                                          <p:spTgt spid="15"/>
                                        </p:tgtEl>
                                      </p:cBhvr>
                                    </p:animEffect>
                                  </p:childTnLst>
                                </p:cTn>
                              </p:par>
                              <p:par>
                                <p:cTn id="114" presetID="8" presetClass="entr" presetSubtype="16" fill="hold" grpId="0" nodeType="with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diamond(in)">
                                      <p:cBhvr>
                                        <p:cTn id="116" dur="2000"/>
                                        <p:tgtEl>
                                          <p:spTgt spid="25"/>
                                        </p:tgtEl>
                                      </p:cBhvr>
                                    </p:animEffect>
                                  </p:childTnLst>
                                </p:cTn>
                              </p:par>
                              <p:par>
                                <p:cTn id="117" presetID="8" presetClass="entr" presetSubtype="16" fill="hold" grpId="0" nodeType="withEffect">
                                  <p:stCondLst>
                                    <p:cond delay="0"/>
                                  </p:stCondLst>
                                  <p:childTnLst>
                                    <p:set>
                                      <p:cBhvr>
                                        <p:cTn id="118" dur="1" fill="hold">
                                          <p:stCondLst>
                                            <p:cond delay="0"/>
                                          </p:stCondLst>
                                        </p:cTn>
                                        <p:tgtEl>
                                          <p:spTgt spid="35"/>
                                        </p:tgtEl>
                                        <p:attrNameLst>
                                          <p:attrName>style.visibility</p:attrName>
                                        </p:attrNameLst>
                                      </p:cBhvr>
                                      <p:to>
                                        <p:strVal val="visible"/>
                                      </p:to>
                                    </p:set>
                                    <p:animEffect transition="in" filter="diamond(in)">
                                      <p:cBhvr>
                                        <p:cTn id="119" dur="2000"/>
                                        <p:tgtEl>
                                          <p:spTgt spid="35"/>
                                        </p:tgtEl>
                                      </p:cBhvr>
                                    </p:animEffect>
                                  </p:childTnLst>
                                </p:cTn>
                              </p:par>
                              <p:par>
                                <p:cTn id="120" presetID="8" presetClass="entr" presetSubtype="16" fill="hold" grpId="0" nodeType="withEffect">
                                  <p:stCondLst>
                                    <p:cond delay="0"/>
                                  </p:stCondLst>
                                  <p:childTnLst>
                                    <p:set>
                                      <p:cBhvr>
                                        <p:cTn id="121" dur="1" fill="hold">
                                          <p:stCondLst>
                                            <p:cond delay="0"/>
                                          </p:stCondLst>
                                        </p:cTn>
                                        <p:tgtEl>
                                          <p:spTgt spid="36"/>
                                        </p:tgtEl>
                                        <p:attrNameLst>
                                          <p:attrName>style.visibility</p:attrName>
                                        </p:attrNameLst>
                                      </p:cBhvr>
                                      <p:to>
                                        <p:strVal val="visible"/>
                                      </p:to>
                                    </p:set>
                                    <p:animEffect transition="in" filter="diamond(in)">
                                      <p:cBhvr>
                                        <p:cTn id="122" dur="2000"/>
                                        <p:tgtEl>
                                          <p:spTgt spid="36"/>
                                        </p:tgtEl>
                                      </p:cBhvr>
                                    </p:animEffect>
                                  </p:childTnLst>
                                </p:cTn>
                              </p:par>
                              <p:par>
                                <p:cTn id="123" presetID="8" presetClass="entr" presetSubtype="16" fill="hold" grpId="0" nodeType="withEffect">
                                  <p:stCondLst>
                                    <p:cond delay="0"/>
                                  </p:stCondLst>
                                  <p:childTnLst>
                                    <p:set>
                                      <p:cBhvr>
                                        <p:cTn id="124" dur="1" fill="hold">
                                          <p:stCondLst>
                                            <p:cond delay="0"/>
                                          </p:stCondLst>
                                        </p:cTn>
                                        <p:tgtEl>
                                          <p:spTgt spid="37"/>
                                        </p:tgtEl>
                                        <p:attrNameLst>
                                          <p:attrName>style.visibility</p:attrName>
                                        </p:attrNameLst>
                                      </p:cBhvr>
                                      <p:to>
                                        <p:strVal val="visible"/>
                                      </p:to>
                                    </p:set>
                                    <p:animEffect transition="in" filter="diamond(in)">
                                      <p:cBhvr>
                                        <p:cTn id="125" dur="2000"/>
                                        <p:tgtEl>
                                          <p:spTgt spid="37"/>
                                        </p:tgtEl>
                                      </p:cBhvr>
                                    </p:animEffect>
                                  </p:childTnLst>
                                </p:cTn>
                              </p:par>
                            </p:childTnLst>
                          </p:cTn>
                        </p:par>
                      </p:childTnLst>
                    </p:cTn>
                  </p:par>
                  <p:par>
                    <p:cTn id="126" fill="hold" nodeType="clickPar">
                      <p:stCondLst>
                        <p:cond delay="indefinite"/>
                      </p:stCondLst>
                      <p:childTnLst>
                        <p:par>
                          <p:cTn id="127" fill="hold" nodeType="withGroup">
                            <p:stCondLst>
                              <p:cond delay="0"/>
                            </p:stCondLst>
                            <p:childTnLst>
                              <p:par>
                                <p:cTn id="128" presetID="1" presetClass="emph" presetSubtype="2" fill="hold" nodeType="clickEffect">
                                  <p:stCondLst>
                                    <p:cond delay="0"/>
                                  </p:stCondLst>
                                  <p:childTnLst>
                                    <p:animClr clrSpc="rgb" dir="cw">
                                      <p:cBhvr>
                                        <p:cTn id="129" dur="2000" fill="hold"/>
                                        <p:tgtEl>
                                          <p:spTgt spid="11"/>
                                        </p:tgtEl>
                                        <p:attrNameLst>
                                          <p:attrName>fillcolor</p:attrName>
                                        </p:attrNameLst>
                                      </p:cBhvr>
                                      <p:to>
                                        <a:srgbClr val="0099FF"/>
                                      </p:to>
                                    </p:animClr>
                                    <p:set>
                                      <p:cBhvr>
                                        <p:cTn id="130" dur="2000" fill="hold"/>
                                        <p:tgtEl>
                                          <p:spTgt spid="11"/>
                                        </p:tgtEl>
                                        <p:attrNameLst>
                                          <p:attrName>fill.type</p:attrName>
                                        </p:attrNameLst>
                                      </p:cBhvr>
                                      <p:to>
                                        <p:strVal val="solid"/>
                                      </p:to>
                                    </p:set>
                                    <p:set>
                                      <p:cBhvr>
                                        <p:cTn id="131" dur="2000" fill="hold"/>
                                        <p:tgtEl>
                                          <p:spTgt spid="11"/>
                                        </p:tgtEl>
                                        <p:attrNameLst>
                                          <p:attrName>fill.on</p:attrName>
                                        </p:attrNameLst>
                                      </p:cBhvr>
                                      <p:to>
                                        <p:strVal val="true"/>
                                      </p:to>
                                    </p:set>
                                  </p:childTnLst>
                                </p:cTn>
                              </p:par>
                              <p:par>
                                <p:cTn id="132" presetID="12" presetClass="entr" presetSubtype="4" fill="hold" grpId="0" nodeType="withEffect">
                                  <p:stCondLst>
                                    <p:cond delay="0"/>
                                  </p:stCondLst>
                                  <p:childTnLst>
                                    <p:set>
                                      <p:cBhvr>
                                        <p:cTn id="133" dur="1" fill="hold">
                                          <p:stCondLst>
                                            <p:cond delay="0"/>
                                          </p:stCondLst>
                                        </p:cTn>
                                        <p:tgtEl>
                                          <p:spTgt spid="23"/>
                                        </p:tgtEl>
                                        <p:attrNameLst>
                                          <p:attrName>style.visibility</p:attrName>
                                        </p:attrNameLst>
                                      </p:cBhvr>
                                      <p:to>
                                        <p:strVal val="visible"/>
                                      </p:to>
                                    </p:set>
                                    <p:animEffect transition="in" filter="slide(fromBottom)">
                                      <p:cBhvr>
                                        <p:cTn id="134" dur="500"/>
                                        <p:tgtEl>
                                          <p:spTgt spid="23"/>
                                        </p:tgtEl>
                                      </p:cBhvr>
                                    </p:animEffect>
                                  </p:childTnLst>
                                </p:cTn>
                              </p:par>
                              <p:par>
                                <p:cTn id="135" presetID="12" presetClass="entr" presetSubtype="4" fill="hold" grpId="0" nodeType="withEffect">
                                  <p:stCondLst>
                                    <p:cond delay="0"/>
                                  </p:stCondLst>
                                  <p:childTnLst>
                                    <p:set>
                                      <p:cBhvr>
                                        <p:cTn id="136" dur="1" fill="hold">
                                          <p:stCondLst>
                                            <p:cond delay="0"/>
                                          </p:stCondLst>
                                        </p:cTn>
                                        <p:tgtEl>
                                          <p:spTgt spid="26"/>
                                        </p:tgtEl>
                                        <p:attrNameLst>
                                          <p:attrName>style.visibility</p:attrName>
                                        </p:attrNameLst>
                                      </p:cBhvr>
                                      <p:to>
                                        <p:strVal val="visible"/>
                                      </p:to>
                                    </p:set>
                                    <p:animEffect transition="in" filter="slide(fromBottom)">
                                      <p:cBhvr>
                                        <p:cTn id="137" dur="500"/>
                                        <p:tgtEl>
                                          <p:spTgt spid="26"/>
                                        </p:tgtEl>
                                      </p:cBhvr>
                                    </p:animEffect>
                                  </p:childTnLst>
                                </p:cTn>
                              </p:par>
                              <p:par>
                                <p:cTn id="138" presetID="12" presetClass="entr" presetSubtype="4" fill="hold" grpId="0" nodeType="withEffect">
                                  <p:stCondLst>
                                    <p:cond delay="0"/>
                                  </p:stCondLst>
                                  <p:childTnLst>
                                    <p:set>
                                      <p:cBhvr>
                                        <p:cTn id="139" dur="1" fill="hold">
                                          <p:stCondLst>
                                            <p:cond delay="0"/>
                                          </p:stCondLst>
                                        </p:cTn>
                                        <p:tgtEl>
                                          <p:spTgt spid="34"/>
                                        </p:tgtEl>
                                        <p:attrNameLst>
                                          <p:attrName>style.visibility</p:attrName>
                                        </p:attrNameLst>
                                      </p:cBhvr>
                                      <p:to>
                                        <p:strVal val="visible"/>
                                      </p:to>
                                    </p:set>
                                    <p:animEffect transition="in" filter="slide(fromBottom)">
                                      <p:cBhvr>
                                        <p:cTn id="140" dur="500"/>
                                        <p:tgtEl>
                                          <p:spTgt spid="34"/>
                                        </p:tgtEl>
                                      </p:cBhvr>
                                    </p:animEffect>
                                  </p:childTnLst>
                                </p:cTn>
                              </p:par>
                              <p:par>
                                <p:cTn id="141" presetID="12" presetClass="entr" presetSubtype="4" fill="hold" grpId="0" nodeType="withEffect">
                                  <p:stCondLst>
                                    <p:cond delay="0"/>
                                  </p:stCondLst>
                                  <p:childTnLst>
                                    <p:set>
                                      <p:cBhvr>
                                        <p:cTn id="142" dur="1" fill="hold">
                                          <p:stCondLst>
                                            <p:cond delay="0"/>
                                          </p:stCondLst>
                                        </p:cTn>
                                        <p:tgtEl>
                                          <p:spTgt spid="33"/>
                                        </p:tgtEl>
                                        <p:attrNameLst>
                                          <p:attrName>style.visibility</p:attrName>
                                        </p:attrNameLst>
                                      </p:cBhvr>
                                      <p:to>
                                        <p:strVal val="visible"/>
                                      </p:to>
                                    </p:set>
                                    <p:animEffect transition="in" filter="slide(fromBottom)">
                                      <p:cBhvr>
                                        <p:cTn id="143" dur="500"/>
                                        <p:tgtEl>
                                          <p:spTgt spid="33"/>
                                        </p:tgtEl>
                                      </p:cBhvr>
                                    </p:animEffect>
                                  </p:childTnLst>
                                </p:cTn>
                              </p:par>
                              <p:par>
                                <p:cTn id="144" presetID="12" presetClass="entr" presetSubtype="4" fill="hold" grpId="0" nodeType="withEffect">
                                  <p:stCondLst>
                                    <p:cond delay="0"/>
                                  </p:stCondLst>
                                  <p:childTnLst>
                                    <p:set>
                                      <p:cBhvr>
                                        <p:cTn id="145" dur="1" fill="hold">
                                          <p:stCondLst>
                                            <p:cond delay="0"/>
                                          </p:stCondLst>
                                        </p:cTn>
                                        <p:tgtEl>
                                          <p:spTgt spid="30"/>
                                        </p:tgtEl>
                                        <p:attrNameLst>
                                          <p:attrName>style.visibility</p:attrName>
                                        </p:attrNameLst>
                                      </p:cBhvr>
                                      <p:to>
                                        <p:strVal val="visible"/>
                                      </p:to>
                                    </p:set>
                                    <p:animEffect transition="in" filter="slide(fromBottom)">
                                      <p:cBhvr>
                                        <p:cTn id="146" dur="500"/>
                                        <p:tgtEl>
                                          <p:spTgt spid="30"/>
                                        </p:tgtEl>
                                      </p:cBhvr>
                                    </p:animEffect>
                                  </p:childTnLst>
                                </p:cTn>
                              </p:par>
                            </p:childTnLst>
                          </p:cTn>
                        </p:par>
                      </p:childTnLst>
                    </p:cTn>
                  </p:par>
                  <p:par>
                    <p:cTn id="147" fill="hold" nodeType="clickPar">
                      <p:stCondLst>
                        <p:cond delay="indefinite"/>
                      </p:stCondLst>
                      <p:childTnLst>
                        <p:par>
                          <p:cTn id="148" fill="hold" nodeType="withGroup">
                            <p:stCondLst>
                              <p:cond delay="0"/>
                            </p:stCondLst>
                            <p:childTnLst>
                              <p:par>
                                <p:cTn id="149" presetID="1" presetClass="emph" presetSubtype="2" fill="hold" nodeType="clickEffect">
                                  <p:stCondLst>
                                    <p:cond delay="0"/>
                                  </p:stCondLst>
                                  <p:childTnLst>
                                    <p:animClr clrSpc="rgb" dir="cw">
                                      <p:cBhvr>
                                        <p:cTn id="150" dur="2000" fill="hold"/>
                                        <p:tgtEl>
                                          <p:spTgt spid="12"/>
                                        </p:tgtEl>
                                        <p:attrNameLst>
                                          <p:attrName>fillcolor</p:attrName>
                                        </p:attrNameLst>
                                      </p:cBhvr>
                                      <p:to>
                                        <a:schemeClr val="accent2"/>
                                      </p:to>
                                    </p:animClr>
                                    <p:set>
                                      <p:cBhvr>
                                        <p:cTn id="151" dur="2000" fill="hold"/>
                                        <p:tgtEl>
                                          <p:spTgt spid="12"/>
                                        </p:tgtEl>
                                        <p:attrNameLst>
                                          <p:attrName>fill.type</p:attrName>
                                        </p:attrNameLst>
                                      </p:cBhvr>
                                      <p:to>
                                        <p:strVal val="solid"/>
                                      </p:to>
                                    </p:set>
                                    <p:set>
                                      <p:cBhvr>
                                        <p:cTn id="152" dur="2000" fill="hold"/>
                                        <p:tgtEl>
                                          <p:spTgt spid="12"/>
                                        </p:tgtEl>
                                        <p:attrNameLst>
                                          <p:attrName>fill.on</p:attrName>
                                        </p:attrNameLst>
                                      </p:cBhvr>
                                      <p:to>
                                        <p:strVal val="true"/>
                                      </p:to>
                                    </p:set>
                                  </p:childTnLst>
                                </p:cTn>
                              </p:par>
                              <p:par>
                                <p:cTn id="153" presetID="4" presetClass="entr" presetSubtype="16" fill="hold" grpId="0" nodeType="withEffect">
                                  <p:stCondLst>
                                    <p:cond delay="0"/>
                                  </p:stCondLst>
                                  <p:childTnLst>
                                    <p:set>
                                      <p:cBhvr>
                                        <p:cTn id="154" dur="1" fill="hold">
                                          <p:stCondLst>
                                            <p:cond delay="0"/>
                                          </p:stCondLst>
                                        </p:cTn>
                                        <p:tgtEl>
                                          <p:spTgt spid="31"/>
                                        </p:tgtEl>
                                        <p:attrNameLst>
                                          <p:attrName>style.visibility</p:attrName>
                                        </p:attrNameLst>
                                      </p:cBhvr>
                                      <p:to>
                                        <p:strVal val="visible"/>
                                      </p:to>
                                    </p:set>
                                    <p:animEffect transition="in" filter="box(in)">
                                      <p:cBhvr>
                                        <p:cTn id="155" dur="500"/>
                                        <p:tgtEl>
                                          <p:spTgt spid="31"/>
                                        </p:tgtEl>
                                      </p:cBhvr>
                                    </p:animEffect>
                                  </p:childTnLst>
                                </p:cTn>
                              </p:par>
                              <p:par>
                                <p:cTn id="156" presetID="4" presetClass="entr" presetSubtype="16" fill="hold" grpId="0" nodeType="withEffect">
                                  <p:stCondLst>
                                    <p:cond delay="0"/>
                                  </p:stCondLst>
                                  <p:childTnLst>
                                    <p:set>
                                      <p:cBhvr>
                                        <p:cTn id="157" dur="1" fill="hold">
                                          <p:stCondLst>
                                            <p:cond delay="0"/>
                                          </p:stCondLst>
                                        </p:cTn>
                                        <p:tgtEl>
                                          <p:spTgt spid="28"/>
                                        </p:tgtEl>
                                        <p:attrNameLst>
                                          <p:attrName>style.visibility</p:attrName>
                                        </p:attrNameLst>
                                      </p:cBhvr>
                                      <p:to>
                                        <p:strVal val="visible"/>
                                      </p:to>
                                    </p:set>
                                    <p:animEffect transition="in" filter="box(in)">
                                      <p:cBhvr>
                                        <p:cTn id="158" dur="500"/>
                                        <p:tgtEl>
                                          <p:spTgt spid="28"/>
                                        </p:tgtEl>
                                      </p:cBhvr>
                                    </p:animEffect>
                                  </p:childTnLst>
                                </p:cTn>
                              </p:par>
                              <p:par>
                                <p:cTn id="159" presetID="4" presetClass="entr" presetSubtype="16" fill="hold" grpId="0" nodeType="withEffect">
                                  <p:stCondLst>
                                    <p:cond delay="0"/>
                                  </p:stCondLst>
                                  <p:childTnLst>
                                    <p:set>
                                      <p:cBhvr>
                                        <p:cTn id="160" dur="1" fill="hold">
                                          <p:stCondLst>
                                            <p:cond delay="0"/>
                                          </p:stCondLst>
                                        </p:cTn>
                                        <p:tgtEl>
                                          <p:spTgt spid="29"/>
                                        </p:tgtEl>
                                        <p:attrNameLst>
                                          <p:attrName>style.visibility</p:attrName>
                                        </p:attrNameLst>
                                      </p:cBhvr>
                                      <p:to>
                                        <p:strVal val="visible"/>
                                      </p:to>
                                    </p:set>
                                    <p:animEffect transition="in" filter="box(in)">
                                      <p:cBhvr>
                                        <p:cTn id="161" dur="500"/>
                                        <p:tgtEl>
                                          <p:spTgt spid="29"/>
                                        </p:tgtEl>
                                      </p:cBhvr>
                                    </p:animEffect>
                                  </p:childTnLst>
                                </p:cTn>
                              </p:par>
                              <p:par>
                                <p:cTn id="162" presetID="4" presetClass="entr" presetSubtype="16" fill="hold" grpId="0" nodeType="withEffect">
                                  <p:stCondLst>
                                    <p:cond delay="0"/>
                                  </p:stCondLst>
                                  <p:childTnLst>
                                    <p:set>
                                      <p:cBhvr>
                                        <p:cTn id="163" dur="1" fill="hold">
                                          <p:stCondLst>
                                            <p:cond delay="0"/>
                                          </p:stCondLst>
                                        </p:cTn>
                                        <p:tgtEl>
                                          <p:spTgt spid="32"/>
                                        </p:tgtEl>
                                        <p:attrNameLst>
                                          <p:attrName>style.visibility</p:attrName>
                                        </p:attrNameLst>
                                      </p:cBhvr>
                                      <p:to>
                                        <p:strVal val="visible"/>
                                      </p:to>
                                    </p:set>
                                    <p:animEffect transition="in" filter="box(in)">
                                      <p:cBhvr>
                                        <p:cTn id="164" dur="500"/>
                                        <p:tgtEl>
                                          <p:spTgt spid="32"/>
                                        </p:tgtEl>
                                      </p:cBhvr>
                                    </p:animEffect>
                                  </p:childTnLst>
                                </p:cTn>
                              </p:par>
                              <p:par>
                                <p:cTn id="165" presetID="4" presetClass="entr" presetSubtype="16" fill="hold" grpId="0" nodeType="withEffect">
                                  <p:stCondLst>
                                    <p:cond delay="0"/>
                                  </p:stCondLst>
                                  <p:childTnLst>
                                    <p:set>
                                      <p:cBhvr>
                                        <p:cTn id="166" dur="1" fill="hold">
                                          <p:stCondLst>
                                            <p:cond delay="0"/>
                                          </p:stCondLst>
                                        </p:cTn>
                                        <p:tgtEl>
                                          <p:spTgt spid="24"/>
                                        </p:tgtEl>
                                        <p:attrNameLst>
                                          <p:attrName>style.visibility</p:attrName>
                                        </p:attrNameLst>
                                      </p:cBhvr>
                                      <p:to>
                                        <p:strVal val="visible"/>
                                      </p:to>
                                    </p:set>
                                    <p:animEffect transition="in" filter="box(in)">
                                      <p:cBhvr>
                                        <p:cTn id="167" dur="500"/>
                                        <p:tgtEl>
                                          <p:spTgt spid="24"/>
                                        </p:tgtEl>
                                      </p:cBhvr>
                                    </p:animEffect>
                                  </p:childTnLst>
                                </p:cTn>
                              </p:par>
                              <p:par>
                                <p:cTn id="168" presetID="4" presetClass="entr" presetSubtype="16" fill="hold" grpId="0" nodeType="withEffect">
                                  <p:stCondLst>
                                    <p:cond delay="0"/>
                                  </p:stCondLst>
                                  <p:childTnLst>
                                    <p:set>
                                      <p:cBhvr>
                                        <p:cTn id="169" dur="1" fill="hold">
                                          <p:stCondLst>
                                            <p:cond delay="0"/>
                                          </p:stCondLst>
                                        </p:cTn>
                                        <p:tgtEl>
                                          <p:spTgt spid="27"/>
                                        </p:tgtEl>
                                        <p:attrNameLst>
                                          <p:attrName>style.visibility</p:attrName>
                                        </p:attrNameLst>
                                      </p:cBhvr>
                                      <p:to>
                                        <p:strVal val="visible"/>
                                      </p:to>
                                    </p:set>
                                    <p:animEffect transition="in" filter="box(in)">
                                      <p:cBhvr>
                                        <p:cTn id="170" dur="500"/>
                                        <p:tgtEl>
                                          <p:spTgt spid="27"/>
                                        </p:tgtEl>
                                      </p:cBhvr>
                                    </p:animEffect>
                                  </p:childTnLst>
                                </p:cTn>
                              </p:par>
                            </p:childTnLst>
                          </p:cTn>
                        </p:par>
                      </p:childTnLst>
                    </p:cTn>
                  </p:par>
                  <p:par>
                    <p:cTn id="171" fill="hold" nodeType="clickPar">
                      <p:stCondLst>
                        <p:cond delay="indefinite"/>
                      </p:stCondLst>
                      <p:childTnLst>
                        <p:par>
                          <p:cTn id="172" fill="hold" nodeType="withGroup">
                            <p:stCondLst>
                              <p:cond delay="0"/>
                            </p:stCondLst>
                            <p:childTnLst>
                              <p:par>
                                <p:cTn id="173" presetID="4" presetClass="entr" presetSubtype="16" fill="hold" grpId="0" nodeType="clickEffect">
                                  <p:stCondLst>
                                    <p:cond delay="0"/>
                                  </p:stCondLst>
                                  <p:childTnLst>
                                    <p:set>
                                      <p:cBhvr>
                                        <p:cTn id="174" dur="1" fill="hold">
                                          <p:stCondLst>
                                            <p:cond delay="0"/>
                                          </p:stCondLst>
                                        </p:cTn>
                                        <p:tgtEl>
                                          <p:spTgt spid="47"/>
                                        </p:tgtEl>
                                        <p:attrNameLst>
                                          <p:attrName>style.visibility</p:attrName>
                                        </p:attrNameLst>
                                      </p:cBhvr>
                                      <p:to>
                                        <p:strVal val="visible"/>
                                      </p:to>
                                    </p:set>
                                    <p:animEffect transition="in" filter="box(in)">
                                      <p:cBhvr>
                                        <p:cTn id="175" dur="500"/>
                                        <p:tgtEl>
                                          <p:spTgt spid="47"/>
                                        </p:tgtEl>
                                      </p:cBhvr>
                                    </p:animEffect>
                                  </p:childTnLst>
                                </p:cTn>
                              </p:par>
                              <p:par>
                                <p:cTn id="176" presetID="4" presetClass="entr" presetSubtype="16" fill="hold" grpId="0" nodeType="withEffect">
                                  <p:stCondLst>
                                    <p:cond delay="0"/>
                                  </p:stCondLst>
                                  <p:childTnLst>
                                    <p:set>
                                      <p:cBhvr>
                                        <p:cTn id="177" dur="1" fill="hold">
                                          <p:stCondLst>
                                            <p:cond delay="0"/>
                                          </p:stCondLst>
                                        </p:cTn>
                                        <p:tgtEl>
                                          <p:spTgt spid="46"/>
                                        </p:tgtEl>
                                        <p:attrNameLst>
                                          <p:attrName>style.visibility</p:attrName>
                                        </p:attrNameLst>
                                      </p:cBhvr>
                                      <p:to>
                                        <p:strVal val="visible"/>
                                      </p:to>
                                    </p:set>
                                    <p:animEffect transition="in" filter="box(in)">
                                      <p:cBhvr>
                                        <p:cTn id="178" dur="500"/>
                                        <p:tgtEl>
                                          <p:spTgt spid="46"/>
                                        </p:tgtEl>
                                      </p:cBhvr>
                                    </p:animEffect>
                                  </p:childTnLst>
                                </p:cTn>
                              </p:par>
                            </p:childTnLst>
                          </p:cTn>
                        </p:par>
                      </p:childTnLst>
                    </p:cTn>
                  </p:par>
                  <p:par>
                    <p:cTn id="179" fill="hold" nodeType="clickPar">
                      <p:stCondLst>
                        <p:cond delay="indefinite"/>
                      </p:stCondLst>
                      <p:childTnLst>
                        <p:par>
                          <p:cTn id="180" fill="hold" nodeType="withGroup">
                            <p:stCondLst>
                              <p:cond delay="0"/>
                            </p:stCondLst>
                            <p:childTnLst>
                              <p:par>
                                <p:cTn id="181" presetID="12" presetClass="entr" presetSubtype="4" fill="hold" grpId="0" nodeType="clickEffect">
                                  <p:stCondLst>
                                    <p:cond delay="0"/>
                                  </p:stCondLst>
                                  <p:childTnLst>
                                    <p:set>
                                      <p:cBhvr>
                                        <p:cTn id="182" dur="1" fill="hold">
                                          <p:stCondLst>
                                            <p:cond delay="0"/>
                                          </p:stCondLst>
                                        </p:cTn>
                                        <p:tgtEl>
                                          <p:spTgt spid="49"/>
                                        </p:tgtEl>
                                        <p:attrNameLst>
                                          <p:attrName>style.visibility</p:attrName>
                                        </p:attrNameLst>
                                      </p:cBhvr>
                                      <p:to>
                                        <p:strVal val="visible"/>
                                      </p:to>
                                    </p:set>
                                    <p:animEffect transition="in" filter="slide(fromBottom)">
                                      <p:cBhvr>
                                        <p:cTn id="183" dur="500"/>
                                        <p:tgtEl>
                                          <p:spTgt spid="49"/>
                                        </p:tgtEl>
                                      </p:cBhvr>
                                    </p:animEffect>
                                  </p:childTnLst>
                                </p:cTn>
                              </p:par>
                              <p:par>
                                <p:cTn id="184" presetID="12" presetClass="entr" presetSubtype="4" fill="hold" grpId="0" nodeType="withEffect">
                                  <p:stCondLst>
                                    <p:cond delay="0"/>
                                  </p:stCondLst>
                                  <p:childTnLst>
                                    <p:set>
                                      <p:cBhvr>
                                        <p:cTn id="185" dur="1" fill="hold">
                                          <p:stCondLst>
                                            <p:cond delay="0"/>
                                          </p:stCondLst>
                                        </p:cTn>
                                        <p:tgtEl>
                                          <p:spTgt spid="48"/>
                                        </p:tgtEl>
                                        <p:attrNameLst>
                                          <p:attrName>style.visibility</p:attrName>
                                        </p:attrNameLst>
                                      </p:cBhvr>
                                      <p:to>
                                        <p:strVal val="visible"/>
                                      </p:to>
                                    </p:set>
                                    <p:animEffect transition="in" filter="slide(fromBottom)">
                                      <p:cBhvr>
                                        <p:cTn id="186" dur="500"/>
                                        <p:tgtEl>
                                          <p:spTgt spid="48"/>
                                        </p:tgtEl>
                                      </p:cBhvr>
                                    </p:animEffect>
                                  </p:childTnLst>
                                </p:cTn>
                              </p:par>
                              <p:par>
                                <p:cTn id="187" presetID="12" presetClass="entr" presetSubtype="4" fill="hold" grpId="0" nodeType="withEffect">
                                  <p:stCondLst>
                                    <p:cond delay="0"/>
                                  </p:stCondLst>
                                  <p:childTnLst>
                                    <p:set>
                                      <p:cBhvr>
                                        <p:cTn id="188" dur="1" fill="hold">
                                          <p:stCondLst>
                                            <p:cond delay="0"/>
                                          </p:stCondLst>
                                        </p:cTn>
                                        <p:tgtEl>
                                          <p:spTgt spid="50"/>
                                        </p:tgtEl>
                                        <p:attrNameLst>
                                          <p:attrName>style.visibility</p:attrName>
                                        </p:attrNameLst>
                                      </p:cBhvr>
                                      <p:to>
                                        <p:strVal val="visible"/>
                                      </p:to>
                                    </p:set>
                                    <p:animEffect transition="in" filter="slide(fromBottom)">
                                      <p:cBhvr>
                                        <p:cTn id="189" dur="500"/>
                                        <p:tgtEl>
                                          <p:spTgt spid="50"/>
                                        </p:tgtEl>
                                      </p:cBhvr>
                                    </p:animEffect>
                                  </p:childTnLst>
                                </p:cTn>
                              </p:par>
                            </p:childTnLst>
                          </p:cTn>
                        </p:par>
                      </p:childTnLst>
                    </p:cTn>
                  </p:par>
                  <p:par>
                    <p:cTn id="190" fill="hold" nodeType="clickPar">
                      <p:stCondLst>
                        <p:cond delay="indefinite"/>
                      </p:stCondLst>
                      <p:childTnLst>
                        <p:par>
                          <p:cTn id="191" fill="hold" nodeType="withGroup">
                            <p:stCondLst>
                              <p:cond delay="0"/>
                            </p:stCondLst>
                            <p:childTnLst>
                              <p:par>
                                <p:cTn id="192" presetID="5" presetClass="entr" presetSubtype="10" fill="hold" nodeType="clickEffect">
                                  <p:stCondLst>
                                    <p:cond delay="0"/>
                                  </p:stCondLst>
                                  <p:childTnLst>
                                    <p:set>
                                      <p:cBhvr>
                                        <p:cTn id="193" dur="1" fill="hold">
                                          <p:stCondLst>
                                            <p:cond delay="0"/>
                                          </p:stCondLst>
                                        </p:cTn>
                                        <p:tgtEl>
                                          <p:spTgt spid="2"/>
                                        </p:tgtEl>
                                        <p:attrNameLst>
                                          <p:attrName>style.visibility</p:attrName>
                                        </p:attrNameLst>
                                      </p:cBhvr>
                                      <p:to>
                                        <p:strVal val="visible"/>
                                      </p:to>
                                    </p:set>
                                    <p:animEffect transition="in" filter="checkerboard(across)">
                                      <p:cBhvr>
                                        <p:cTn id="19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Rectangle 49">
            <a:extLst>
              <a:ext uri="{FF2B5EF4-FFF2-40B4-BE49-F238E27FC236}">
                <a16:creationId xmlns:a16="http://schemas.microsoft.com/office/drawing/2014/main" id="{E4CC2695-08BB-4ECD-AAA4-3ABE72FAE83F}"/>
              </a:ext>
            </a:extLst>
          </p:cNvPr>
          <p:cNvGrpSpPr>
            <a:grpSpLocks/>
          </p:cNvGrpSpPr>
          <p:nvPr/>
        </p:nvGrpSpPr>
        <p:grpSpPr bwMode="auto">
          <a:xfrm>
            <a:off x="1128713" y="-14288"/>
            <a:ext cx="6886575" cy="3886200"/>
            <a:chOff x="-12" y="-12"/>
            <a:chExt cx="5784" cy="3264"/>
          </a:xfrm>
        </p:grpSpPr>
        <p:pic>
          <p:nvPicPr>
            <p:cNvPr id="24625" name="Rectangle 49">
              <a:extLst>
                <a:ext uri="{FF2B5EF4-FFF2-40B4-BE49-F238E27FC236}">
                  <a16:creationId xmlns:a16="http://schemas.microsoft.com/office/drawing/2014/main" id="{1A2B8B36-F940-4339-94D5-92CA275ABD08}"/>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 y="-12"/>
              <a:ext cx="5784" cy="3264"/>
            </a:xfrm>
            <a:prstGeom prst="rect">
              <a:avLst/>
            </a:prstGeom>
            <a:solidFill>
              <a:schemeClr val="hlink"/>
            </a:solidFill>
            <a:ln w="9525">
              <a:solidFill>
                <a:schemeClr val="tx1"/>
              </a:solidFill>
              <a:miter lim="800000"/>
              <a:headEnd/>
              <a:tailEnd/>
            </a:ln>
          </p:spPr>
        </p:pic>
        <p:sp>
          <p:nvSpPr>
            <p:cNvPr id="24626" name="Text Box 4">
              <a:extLst>
                <a:ext uri="{FF2B5EF4-FFF2-40B4-BE49-F238E27FC236}">
                  <a16:creationId xmlns:a16="http://schemas.microsoft.com/office/drawing/2014/main" id="{45D90ACF-D637-4026-9067-A48DCB8E6E65}"/>
                </a:ext>
              </a:extLst>
            </p:cNvPr>
            <p:cNvSpPr txBox="1">
              <a:spLocks noChangeArrowheads="1"/>
            </p:cNvSpPr>
            <p:nvPr/>
          </p:nvSpPr>
          <p:spPr bwMode="auto">
            <a:xfrm>
              <a:off x="0" y="0"/>
              <a:ext cx="5760" cy="3240"/>
            </a:xfrm>
            <a:prstGeom prst="rect">
              <a:avLst/>
            </a:prstGeom>
            <a:solidFill>
              <a:schemeClr val="hlink"/>
            </a:solidFill>
            <a:ln w="9525">
              <a:solidFill>
                <a:schemeClr val="tx1"/>
              </a:solidFill>
              <a:miter lim="800000"/>
              <a:headEnd/>
              <a:tailEnd/>
            </a:ln>
          </p:spPr>
          <p:txBody>
            <a:bodyPr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endParaRPr lang="en-US" altLang="en-US" sz="1350">
                <a:solidFill>
                  <a:srgbClr val="FFFFFF"/>
                </a:solidFill>
              </a:endParaRPr>
            </a:p>
          </p:txBody>
        </p:sp>
      </p:grpSp>
      <p:sp>
        <p:nvSpPr>
          <p:cNvPr id="5" name="Moon 4">
            <a:extLst>
              <a:ext uri="{FF2B5EF4-FFF2-40B4-BE49-F238E27FC236}">
                <a16:creationId xmlns:a16="http://schemas.microsoft.com/office/drawing/2014/main" id="{A40796BB-A768-4E8C-B992-15EC3516EF94}"/>
              </a:ext>
            </a:extLst>
          </p:cNvPr>
          <p:cNvSpPr>
            <a:spLocks noChangeArrowheads="1"/>
          </p:cNvSpPr>
          <p:nvPr/>
        </p:nvSpPr>
        <p:spPr bwMode="auto">
          <a:xfrm rot="16609675">
            <a:off x="3090268" y="-1328142"/>
            <a:ext cx="2717006" cy="6563916"/>
          </a:xfrm>
          <a:prstGeom prst="moon">
            <a:avLst>
              <a:gd name="adj" fmla="val 50000"/>
            </a:avLst>
          </a:prstGeom>
          <a:solidFill>
            <a:srgbClr val="FFFF00"/>
          </a:solidFill>
          <a:ln w="25400" algn="ctr">
            <a:solidFill>
              <a:srgbClr val="385D8A"/>
            </a:solidFill>
            <a:miter lim="800000"/>
            <a:headEnd/>
            <a:tailEnd/>
          </a:ln>
        </p:spPr>
        <p:txBody>
          <a:bodyPr vert="eaVert" anchor="ctr"/>
          <a:lstStyle/>
          <a:p>
            <a:pPr algn="ctr">
              <a:defRPr/>
            </a:pPr>
            <a:endParaRPr lang="en-US" sz="1350">
              <a:solidFill>
                <a:schemeClr val="lt1"/>
              </a:solidFill>
              <a:cs typeface="Arial" charset="0"/>
            </a:endParaRPr>
          </a:p>
        </p:txBody>
      </p:sp>
      <p:sp>
        <p:nvSpPr>
          <p:cNvPr id="6" name="Freeform 5">
            <a:extLst>
              <a:ext uri="{FF2B5EF4-FFF2-40B4-BE49-F238E27FC236}">
                <a16:creationId xmlns:a16="http://schemas.microsoft.com/office/drawing/2014/main" id="{B46E43D5-BF16-46D8-A5D1-DB93BAAD469A}"/>
              </a:ext>
            </a:extLst>
          </p:cNvPr>
          <p:cNvSpPr>
            <a:spLocks noChangeArrowheads="1"/>
          </p:cNvSpPr>
          <p:nvPr/>
        </p:nvSpPr>
        <p:spPr bwMode="auto">
          <a:xfrm>
            <a:off x="1828800" y="1300163"/>
            <a:ext cx="1085850" cy="971550"/>
          </a:xfrm>
          <a:custGeom>
            <a:avLst/>
            <a:gdLst>
              <a:gd name="T0" fmla="*/ 0 w 1214503"/>
              <a:gd name="T1" fmla="*/ 0 h 1240136"/>
              <a:gd name="T2" fmla="*/ 1214503 w 1214503"/>
              <a:gd name="T3" fmla="*/ 1240136 h 1240136"/>
            </a:gdLst>
            <a:ahLst/>
            <a:cxnLst/>
            <a:rect l="T0" t="T1" r="T2" b="T3"/>
            <a:pathLst>
              <a:path w="1214503" h="1240136">
                <a:moveTo>
                  <a:pt x="24939" y="723207"/>
                </a:moveTo>
                <a:cubicBezTo>
                  <a:pt x="44335" y="720436"/>
                  <a:pt x="103091" y="708887"/>
                  <a:pt x="141317" y="698269"/>
                </a:cubicBezTo>
                <a:cubicBezTo>
                  <a:pt x="169599" y="690413"/>
                  <a:pt x="178905" y="681283"/>
                  <a:pt x="191193" y="656706"/>
                </a:cubicBezTo>
                <a:cubicBezTo>
                  <a:pt x="195112" y="648868"/>
                  <a:pt x="195587" y="639605"/>
                  <a:pt x="199506" y="631767"/>
                </a:cubicBezTo>
                <a:cubicBezTo>
                  <a:pt x="203974" y="622831"/>
                  <a:pt x="211663" y="615765"/>
                  <a:pt x="216131" y="606829"/>
                </a:cubicBezTo>
                <a:cubicBezTo>
                  <a:pt x="237712" y="563667"/>
                  <a:pt x="208597" y="597737"/>
                  <a:pt x="241070" y="565266"/>
                </a:cubicBezTo>
                <a:cubicBezTo>
                  <a:pt x="243841" y="554182"/>
                  <a:pt x="247338" y="543255"/>
                  <a:pt x="249382" y="532015"/>
                </a:cubicBezTo>
                <a:cubicBezTo>
                  <a:pt x="252843" y="512981"/>
                  <a:pt x="264400" y="423409"/>
                  <a:pt x="266008" y="407324"/>
                </a:cubicBezTo>
                <a:cubicBezTo>
                  <a:pt x="272534" y="342057"/>
                  <a:pt x="270443" y="314578"/>
                  <a:pt x="282633" y="257695"/>
                </a:cubicBezTo>
                <a:cubicBezTo>
                  <a:pt x="287421" y="235353"/>
                  <a:pt x="292034" y="212870"/>
                  <a:pt x="299259" y="191193"/>
                </a:cubicBezTo>
                <a:cubicBezTo>
                  <a:pt x="302030" y="182880"/>
                  <a:pt x="303652" y="174092"/>
                  <a:pt x="307571" y="166255"/>
                </a:cubicBezTo>
                <a:cubicBezTo>
                  <a:pt x="312039" y="157319"/>
                  <a:pt x="319240" y="149991"/>
                  <a:pt x="324197" y="141317"/>
                </a:cubicBezTo>
                <a:cubicBezTo>
                  <a:pt x="330345" y="130558"/>
                  <a:pt x="333948" y="118377"/>
                  <a:pt x="340822" y="108066"/>
                </a:cubicBezTo>
                <a:cubicBezTo>
                  <a:pt x="345169" y="101545"/>
                  <a:pt x="352745" y="97710"/>
                  <a:pt x="357448" y="91440"/>
                </a:cubicBezTo>
                <a:cubicBezTo>
                  <a:pt x="366120" y="79878"/>
                  <a:pt x="402673" y="15406"/>
                  <a:pt x="423950" y="8313"/>
                </a:cubicBezTo>
                <a:lnTo>
                  <a:pt x="448888" y="0"/>
                </a:lnTo>
                <a:cubicBezTo>
                  <a:pt x="512619" y="5542"/>
                  <a:pt x="576530" y="9293"/>
                  <a:pt x="640080" y="16626"/>
                </a:cubicBezTo>
                <a:cubicBezTo>
                  <a:pt x="648785" y="17630"/>
                  <a:pt x="657505" y="20430"/>
                  <a:pt x="665019" y="24938"/>
                </a:cubicBezTo>
                <a:cubicBezTo>
                  <a:pt x="671739" y="28970"/>
                  <a:pt x="676102" y="36022"/>
                  <a:pt x="681644" y="41564"/>
                </a:cubicBezTo>
                <a:cubicBezTo>
                  <a:pt x="702918" y="105382"/>
                  <a:pt x="706614" y="106264"/>
                  <a:pt x="681644" y="216131"/>
                </a:cubicBezTo>
                <a:cubicBezTo>
                  <a:pt x="678170" y="231416"/>
                  <a:pt x="657088" y="236340"/>
                  <a:pt x="648393" y="249382"/>
                </a:cubicBezTo>
                <a:cubicBezTo>
                  <a:pt x="637309" y="266007"/>
                  <a:pt x="629270" y="285129"/>
                  <a:pt x="615142" y="299258"/>
                </a:cubicBezTo>
                <a:cubicBezTo>
                  <a:pt x="599681" y="314720"/>
                  <a:pt x="592376" y="319852"/>
                  <a:pt x="581891" y="340822"/>
                </a:cubicBezTo>
                <a:cubicBezTo>
                  <a:pt x="575218" y="354169"/>
                  <a:pt x="570808" y="368531"/>
                  <a:pt x="565266" y="382386"/>
                </a:cubicBezTo>
                <a:cubicBezTo>
                  <a:pt x="576350" y="387928"/>
                  <a:pt x="588997" y="391078"/>
                  <a:pt x="598517" y="399011"/>
                </a:cubicBezTo>
                <a:cubicBezTo>
                  <a:pt x="648652" y="440790"/>
                  <a:pt x="580536" y="412413"/>
                  <a:pt x="640080" y="432262"/>
                </a:cubicBezTo>
                <a:cubicBezTo>
                  <a:pt x="660920" y="447892"/>
                  <a:pt x="674103" y="455329"/>
                  <a:pt x="689957" y="473826"/>
                </a:cubicBezTo>
                <a:cubicBezTo>
                  <a:pt x="747185" y="540591"/>
                  <a:pt x="702234" y="494414"/>
                  <a:pt x="739833" y="532015"/>
                </a:cubicBezTo>
                <a:cubicBezTo>
                  <a:pt x="753688" y="529244"/>
                  <a:pt x="769281" y="530971"/>
                  <a:pt x="781397" y="523702"/>
                </a:cubicBezTo>
                <a:cubicBezTo>
                  <a:pt x="798198" y="513621"/>
                  <a:pt x="822960" y="482138"/>
                  <a:pt x="822960" y="482138"/>
                </a:cubicBezTo>
                <a:cubicBezTo>
                  <a:pt x="844877" y="416389"/>
                  <a:pt x="821616" y="492891"/>
                  <a:pt x="839586" y="349135"/>
                </a:cubicBezTo>
                <a:cubicBezTo>
                  <a:pt x="840673" y="340440"/>
                  <a:pt x="845492" y="332622"/>
                  <a:pt x="847899" y="324197"/>
                </a:cubicBezTo>
                <a:cubicBezTo>
                  <a:pt x="860155" y="281299"/>
                  <a:pt x="846731" y="300426"/>
                  <a:pt x="872837" y="274320"/>
                </a:cubicBezTo>
                <a:cubicBezTo>
                  <a:pt x="875608" y="260466"/>
                  <a:pt x="874140" y="245024"/>
                  <a:pt x="881150" y="232757"/>
                </a:cubicBezTo>
                <a:cubicBezTo>
                  <a:pt x="886107" y="224083"/>
                  <a:pt x="896610" y="219290"/>
                  <a:pt x="906088" y="216131"/>
                </a:cubicBezTo>
                <a:cubicBezTo>
                  <a:pt x="922078" y="210801"/>
                  <a:pt x="939437" y="211123"/>
                  <a:pt x="955964" y="207818"/>
                </a:cubicBezTo>
                <a:cubicBezTo>
                  <a:pt x="967167" y="205577"/>
                  <a:pt x="978131" y="202277"/>
                  <a:pt x="989215" y="199506"/>
                </a:cubicBezTo>
                <a:cubicBezTo>
                  <a:pt x="1016924" y="202277"/>
                  <a:pt x="1045924" y="199012"/>
                  <a:pt x="1072342" y="207818"/>
                </a:cubicBezTo>
                <a:cubicBezTo>
                  <a:pt x="1081820" y="210977"/>
                  <a:pt x="1081903" y="225692"/>
                  <a:pt x="1088968" y="232757"/>
                </a:cubicBezTo>
                <a:cubicBezTo>
                  <a:pt x="1096032" y="239821"/>
                  <a:pt x="1105593" y="243840"/>
                  <a:pt x="1113906" y="249382"/>
                </a:cubicBezTo>
                <a:cubicBezTo>
                  <a:pt x="1122219" y="260466"/>
                  <a:pt x="1129640" y="272278"/>
                  <a:pt x="1138844" y="282633"/>
                </a:cubicBezTo>
                <a:cubicBezTo>
                  <a:pt x="1203681" y="355575"/>
                  <a:pt x="1161275" y="295497"/>
                  <a:pt x="1197033" y="349135"/>
                </a:cubicBezTo>
                <a:cubicBezTo>
                  <a:pt x="1204500" y="379001"/>
                  <a:pt x="1214503" y="400233"/>
                  <a:pt x="1197033" y="432262"/>
                </a:cubicBezTo>
                <a:cubicBezTo>
                  <a:pt x="1187651" y="449463"/>
                  <a:pt x="1169325" y="459971"/>
                  <a:pt x="1155470" y="473826"/>
                </a:cubicBezTo>
                <a:cubicBezTo>
                  <a:pt x="1132650" y="496646"/>
                  <a:pt x="1146277" y="487973"/>
                  <a:pt x="1113906" y="498764"/>
                </a:cubicBezTo>
                <a:cubicBezTo>
                  <a:pt x="1043509" y="569160"/>
                  <a:pt x="1093798" y="510109"/>
                  <a:pt x="1055717" y="573578"/>
                </a:cubicBezTo>
                <a:cubicBezTo>
                  <a:pt x="1045437" y="590712"/>
                  <a:pt x="1022466" y="623455"/>
                  <a:pt x="1022466" y="623455"/>
                </a:cubicBezTo>
                <a:cubicBezTo>
                  <a:pt x="1007872" y="725611"/>
                  <a:pt x="1030779" y="648392"/>
                  <a:pt x="989215" y="706582"/>
                </a:cubicBezTo>
                <a:cubicBezTo>
                  <a:pt x="928402" y="791721"/>
                  <a:pt x="1004984" y="696928"/>
                  <a:pt x="964277" y="764771"/>
                </a:cubicBezTo>
                <a:cubicBezTo>
                  <a:pt x="960245" y="771492"/>
                  <a:pt x="953193" y="775855"/>
                  <a:pt x="947651" y="781397"/>
                </a:cubicBezTo>
                <a:cubicBezTo>
                  <a:pt x="942109" y="795251"/>
                  <a:pt x="935745" y="808804"/>
                  <a:pt x="931026" y="822960"/>
                </a:cubicBezTo>
                <a:cubicBezTo>
                  <a:pt x="927413" y="833799"/>
                  <a:pt x="927822" y="845992"/>
                  <a:pt x="922713" y="856211"/>
                </a:cubicBezTo>
                <a:cubicBezTo>
                  <a:pt x="919208" y="863221"/>
                  <a:pt x="911630" y="867295"/>
                  <a:pt x="906088" y="872837"/>
                </a:cubicBezTo>
                <a:cubicBezTo>
                  <a:pt x="903317" y="883920"/>
                  <a:pt x="902275" y="895586"/>
                  <a:pt x="897775" y="906087"/>
                </a:cubicBezTo>
                <a:cubicBezTo>
                  <a:pt x="893839" y="915270"/>
                  <a:pt x="884658" y="921671"/>
                  <a:pt x="881150" y="931026"/>
                </a:cubicBezTo>
                <a:cubicBezTo>
                  <a:pt x="864856" y="974476"/>
                  <a:pt x="880574" y="982629"/>
                  <a:pt x="864524" y="1030778"/>
                </a:cubicBezTo>
                <a:cubicBezTo>
                  <a:pt x="862046" y="1038213"/>
                  <a:pt x="852246" y="1040883"/>
                  <a:pt x="847899" y="1047404"/>
                </a:cubicBezTo>
                <a:cubicBezTo>
                  <a:pt x="841025" y="1057715"/>
                  <a:pt x="836155" y="1069265"/>
                  <a:pt x="831273" y="1080655"/>
                </a:cubicBezTo>
                <a:cubicBezTo>
                  <a:pt x="827821" y="1088709"/>
                  <a:pt x="828340" y="1098676"/>
                  <a:pt x="822960" y="1105593"/>
                </a:cubicBezTo>
                <a:cubicBezTo>
                  <a:pt x="808525" y="1124152"/>
                  <a:pt x="789709" y="1138844"/>
                  <a:pt x="773084" y="1155469"/>
                </a:cubicBezTo>
                <a:lnTo>
                  <a:pt x="723208" y="1205346"/>
                </a:lnTo>
                <a:cubicBezTo>
                  <a:pt x="714895" y="1213659"/>
                  <a:pt x="709935" y="1228826"/>
                  <a:pt x="698270" y="1230284"/>
                </a:cubicBezTo>
                <a:lnTo>
                  <a:pt x="631768" y="1238597"/>
                </a:lnTo>
                <a:cubicBezTo>
                  <a:pt x="583739" y="1206577"/>
                  <a:pt x="627150" y="1240136"/>
                  <a:pt x="590204" y="1197033"/>
                </a:cubicBezTo>
                <a:cubicBezTo>
                  <a:pt x="580003" y="1185132"/>
                  <a:pt x="556953" y="1163782"/>
                  <a:pt x="556953" y="1163782"/>
                </a:cubicBezTo>
                <a:cubicBezTo>
                  <a:pt x="553708" y="1157291"/>
                  <a:pt x="532015" y="1117823"/>
                  <a:pt x="532015" y="1105593"/>
                </a:cubicBezTo>
                <a:cubicBezTo>
                  <a:pt x="532015" y="1074987"/>
                  <a:pt x="534688" y="1044235"/>
                  <a:pt x="540328" y="1014153"/>
                </a:cubicBezTo>
                <a:cubicBezTo>
                  <a:pt x="543078" y="999487"/>
                  <a:pt x="549808" y="985689"/>
                  <a:pt x="556953" y="972589"/>
                </a:cubicBezTo>
                <a:cubicBezTo>
                  <a:pt x="580815" y="928841"/>
                  <a:pt x="585436" y="927481"/>
                  <a:pt x="615142" y="897775"/>
                </a:cubicBezTo>
                <a:cubicBezTo>
                  <a:pt x="619062" y="886015"/>
                  <a:pt x="631768" y="850024"/>
                  <a:pt x="631768" y="839586"/>
                </a:cubicBezTo>
                <a:cubicBezTo>
                  <a:pt x="631768" y="808980"/>
                  <a:pt x="627251" y="778515"/>
                  <a:pt x="623455" y="748146"/>
                </a:cubicBezTo>
                <a:cubicBezTo>
                  <a:pt x="617385" y="699587"/>
                  <a:pt x="623927" y="712438"/>
                  <a:pt x="590204" y="689957"/>
                </a:cubicBezTo>
                <a:cubicBezTo>
                  <a:pt x="584662" y="681644"/>
                  <a:pt x="579820" y="672820"/>
                  <a:pt x="573579" y="665018"/>
                </a:cubicBezTo>
                <a:cubicBezTo>
                  <a:pt x="568683" y="658898"/>
                  <a:pt x="561300" y="654914"/>
                  <a:pt x="556953" y="648393"/>
                </a:cubicBezTo>
                <a:cubicBezTo>
                  <a:pt x="550079" y="638082"/>
                  <a:pt x="545870" y="626226"/>
                  <a:pt x="540328" y="615142"/>
                </a:cubicBezTo>
                <a:cubicBezTo>
                  <a:pt x="498764" y="620684"/>
                  <a:pt x="455865" y="619935"/>
                  <a:pt x="415637" y="631767"/>
                </a:cubicBezTo>
                <a:cubicBezTo>
                  <a:pt x="406052" y="634586"/>
                  <a:pt x="404818" y="648576"/>
                  <a:pt x="399011" y="656706"/>
                </a:cubicBezTo>
                <a:cubicBezTo>
                  <a:pt x="390958" y="667980"/>
                  <a:pt x="382386" y="678873"/>
                  <a:pt x="374073" y="689957"/>
                </a:cubicBezTo>
                <a:cubicBezTo>
                  <a:pt x="374002" y="690242"/>
                  <a:pt x="361421" y="744173"/>
                  <a:pt x="357448" y="748146"/>
                </a:cubicBezTo>
                <a:cubicBezTo>
                  <a:pt x="351252" y="754342"/>
                  <a:pt x="340823" y="753687"/>
                  <a:pt x="332510" y="756458"/>
                </a:cubicBezTo>
                <a:cubicBezTo>
                  <a:pt x="331641" y="759936"/>
                  <a:pt x="320471" y="808225"/>
                  <a:pt x="315884" y="814647"/>
                </a:cubicBezTo>
                <a:cubicBezTo>
                  <a:pt x="306773" y="827402"/>
                  <a:pt x="291327" y="834856"/>
                  <a:pt x="282633" y="847898"/>
                </a:cubicBezTo>
                <a:cubicBezTo>
                  <a:pt x="231470" y="924648"/>
                  <a:pt x="296756" y="830245"/>
                  <a:pt x="249382" y="889462"/>
                </a:cubicBezTo>
                <a:cubicBezTo>
                  <a:pt x="234884" y="907584"/>
                  <a:pt x="229645" y="926866"/>
                  <a:pt x="207819" y="939338"/>
                </a:cubicBezTo>
                <a:cubicBezTo>
                  <a:pt x="197900" y="945006"/>
                  <a:pt x="185652" y="944880"/>
                  <a:pt x="174568" y="947651"/>
                </a:cubicBezTo>
                <a:cubicBezTo>
                  <a:pt x="155172" y="944880"/>
                  <a:pt x="134967" y="945534"/>
                  <a:pt x="116379" y="939338"/>
                </a:cubicBezTo>
                <a:cubicBezTo>
                  <a:pt x="100040" y="933892"/>
                  <a:pt x="88949" y="898194"/>
                  <a:pt x="83128" y="889462"/>
                </a:cubicBezTo>
                <a:cubicBezTo>
                  <a:pt x="78735" y="882872"/>
                  <a:pt x="30061" y="821533"/>
                  <a:pt x="16626" y="798022"/>
                </a:cubicBezTo>
                <a:cubicBezTo>
                  <a:pt x="10478" y="787263"/>
                  <a:pt x="5542" y="775855"/>
                  <a:pt x="0" y="764771"/>
                </a:cubicBezTo>
                <a:cubicBezTo>
                  <a:pt x="4212" y="747924"/>
                  <a:pt x="4351" y="723130"/>
                  <a:pt x="24939" y="714895"/>
                </a:cubicBezTo>
                <a:cubicBezTo>
                  <a:pt x="32657" y="711808"/>
                  <a:pt x="5543" y="725978"/>
                  <a:pt x="24939" y="723207"/>
                </a:cubicBezTo>
                <a:close/>
              </a:path>
            </a:pathLst>
          </a:custGeom>
          <a:solidFill>
            <a:schemeClr val="hlink"/>
          </a:solidFill>
          <a:ln w="28575" algn="ctr">
            <a:solidFill>
              <a:schemeClr val="tx1"/>
            </a:solidFill>
            <a:miter lim="800000"/>
            <a:headEnd/>
            <a:tailEnd/>
          </a:ln>
        </p:spPr>
        <p:txBody>
          <a:bodyPr anchor="ctr"/>
          <a:lstStyle/>
          <a:p>
            <a:pPr algn="ctr">
              <a:defRPr/>
            </a:pPr>
            <a:endParaRPr lang="en-US" sz="1350">
              <a:solidFill>
                <a:schemeClr val="lt1"/>
              </a:solidFill>
              <a:cs typeface="Arial" charset="0"/>
            </a:endParaRPr>
          </a:p>
        </p:txBody>
      </p:sp>
      <p:sp>
        <p:nvSpPr>
          <p:cNvPr id="7" name="Freeform 6">
            <a:extLst>
              <a:ext uri="{FF2B5EF4-FFF2-40B4-BE49-F238E27FC236}">
                <a16:creationId xmlns:a16="http://schemas.microsoft.com/office/drawing/2014/main" id="{0A35510D-0C59-4B65-963E-D244F19440A9}"/>
              </a:ext>
            </a:extLst>
          </p:cNvPr>
          <p:cNvSpPr>
            <a:spLocks noChangeArrowheads="1"/>
          </p:cNvSpPr>
          <p:nvPr/>
        </p:nvSpPr>
        <p:spPr bwMode="auto">
          <a:xfrm>
            <a:off x="2743200" y="1814512"/>
            <a:ext cx="910829" cy="957263"/>
          </a:xfrm>
          <a:custGeom>
            <a:avLst/>
            <a:gdLst>
              <a:gd name="T0" fmla="*/ 798534 w 1213659"/>
              <a:gd name="T1" fmla="*/ 125499 h 1277143"/>
              <a:gd name="T2" fmla="*/ 773580 w 1213659"/>
              <a:gd name="T3" fmla="*/ 108883 h 1277143"/>
              <a:gd name="T4" fmla="*/ 615537 w 1213659"/>
              <a:gd name="T5" fmla="*/ 42423 h 1277143"/>
              <a:gd name="T6" fmla="*/ 465812 w 1213659"/>
              <a:gd name="T7" fmla="*/ 50730 h 1277143"/>
              <a:gd name="T8" fmla="*/ 432539 w 1213659"/>
              <a:gd name="T9" fmla="*/ 59038 h 1277143"/>
              <a:gd name="T10" fmla="*/ 349359 w 1213659"/>
              <a:gd name="T11" fmla="*/ 75653 h 1277143"/>
              <a:gd name="T12" fmla="*/ 241224 w 1213659"/>
              <a:gd name="T13" fmla="*/ 100576 h 1277143"/>
              <a:gd name="T14" fmla="*/ 199634 w 1213659"/>
              <a:gd name="T15" fmla="*/ 158729 h 1277143"/>
              <a:gd name="T16" fmla="*/ 166362 w 1213659"/>
              <a:gd name="T17" fmla="*/ 183652 h 1277143"/>
              <a:gd name="T18" fmla="*/ 141408 w 1213659"/>
              <a:gd name="T19" fmla="*/ 216882 h 1277143"/>
              <a:gd name="T20" fmla="*/ 108135 w 1213659"/>
              <a:gd name="T21" fmla="*/ 266727 h 1277143"/>
              <a:gd name="T22" fmla="*/ 83181 w 1213659"/>
              <a:gd name="T23" fmla="*/ 283342 h 1277143"/>
              <a:gd name="T24" fmla="*/ 49909 w 1213659"/>
              <a:gd name="T25" fmla="*/ 333188 h 1277143"/>
              <a:gd name="T26" fmla="*/ 33272 w 1213659"/>
              <a:gd name="T27" fmla="*/ 391341 h 1277143"/>
              <a:gd name="T28" fmla="*/ 24955 w 1213659"/>
              <a:gd name="T29" fmla="*/ 416263 h 1277143"/>
              <a:gd name="T30" fmla="*/ 0 w 1213659"/>
              <a:gd name="T31" fmla="*/ 449494 h 1277143"/>
              <a:gd name="T32" fmla="*/ 8318 w 1213659"/>
              <a:gd name="T33" fmla="*/ 765182 h 1277143"/>
              <a:gd name="T34" fmla="*/ 16637 w 1213659"/>
              <a:gd name="T35" fmla="*/ 798412 h 1277143"/>
              <a:gd name="T36" fmla="*/ 33272 w 1213659"/>
              <a:gd name="T37" fmla="*/ 881487 h 1277143"/>
              <a:gd name="T38" fmla="*/ 49909 w 1213659"/>
              <a:gd name="T39" fmla="*/ 931332 h 1277143"/>
              <a:gd name="T40" fmla="*/ 66545 w 1213659"/>
              <a:gd name="T41" fmla="*/ 989485 h 1277143"/>
              <a:gd name="T42" fmla="*/ 149725 w 1213659"/>
              <a:gd name="T43" fmla="*/ 1089176 h 1277143"/>
              <a:gd name="T44" fmla="*/ 191316 w 1213659"/>
              <a:gd name="T45" fmla="*/ 1130715 h 1277143"/>
              <a:gd name="T46" fmla="*/ 241224 w 1213659"/>
              <a:gd name="T47" fmla="*/ 1147329 h 1277143"/>
              <a:gd name="T48" fmla="*/ 266179 w 1213659"/>
              <a:gd name="T49" fmla="*/ 1155637 h 1277143"/>
              <a:gd name="T50" fmla="*/ 291133 w 1213659"/>
              <a:gd name="T51" fmla="*/ 1163945 h 1277143"/>
              <a:gd name="T52" fmla="*/ 324405 w 1213659"/>
              <a:gd name="T53" fmla="*/ 1188867 h 1277143"/>
              <a:gd name="T54" fmla="*/ 382631 w 1213659"/>
              <a:gd name="T55" fmla="*/ 1213790 h 1277143"/>
              <a:gd name="T56" fmla="*/ 424221 w 1213659"/>
              <a:gd name="T57" fmla="*/ 1230405 h 1277143"/>
              <a:gd name="T58" fmla="*/ 540675 w 1213659"/>
              <a:gd name="T59" fmla="*/ 1263635 h 1277143"/>
              <a:gd name="T60" fmla="*/ 698717 w 1213659"/>
              <a:gd name="T61" fmla="*/ 1271943 h 1277143"/>
              <a:gd name="T62" fmla="*/ 840125 w 1213659"/>
              <a:gd name="T63" fmla="*/ 1263635 h 1277143"/>
              <a:gd name="T64" fmla="*/ 906669 w 1213659"/>
              <a:gd name="T65" fmla="*/ 1213790 h 1277143"/>
              <a:gd name="T66" fmla="*/ 973213 w 1213659"/>
              <a:gd name="T67" fmla="*/ 1172252 h 1277143"/>
              <a:gd name="T68" fmla="*/ 998168 w 1213659"/>
              <a:gd name="T69" fmla="*/ 1155637 h 1277143"/>
              <a:gd name="T70" fmla="*/ 1023122 w 1213659"/>
              <a:gd name="T71" fmla="*/ 1147329 h 1277143"/>
              <a:gd name="T72" fmla="*/ 1089667 w 1213659"/>
              <a:gd name="T73" fmla="*/ 1089176 h 1277143"/>
              <a:gd name="T74" fmla="*/ 1114621 w 1213659"/>
              <a:gd name="T75" fmla="*/ 1064254 h 1277143"/>
              <a:gd name="T76" fmla="*/ 1131257 w 1213659"/>
              <a:gd name="T77" fmla="*/ 1047638 h 1277143"/>
              <a:gd name="T78" fmla="*/ 1156211 w 1213659"/>
              <a:gd name="T79" fmla="*/ 972870 h 1277143"/>
              <a:gd name="T80" fmla="*/ 1172847 w 1213659"/>
              <a:gd name="T81" fmla="*/ 923024 h 1277143"/>
              <a:gd name="T82" fmla="*/ 1181166 w 1213659"/>
              <a:gd name="T83" fmla="*/ 873179 h 1277143"/>
              <a:gd name="T84" fmla="*/ 1189483 w 1213659"/>
              <a:gd name="T85" fmla="*/ 815027 h 1277143"/>
              <a:gd name="T86" fmla="*/ 1197801 w 1213659"/>
              <a:gd name="T87" fmla="*/ 790104 h 1277143"/>
              <a:gd name="T88" fmla="*/ 1206120 w 1213659"/>
              <a:gd name="T89" fmla="*/ 748566 h 1277143"/>
              <a:gd name="T90" fmla="*/ 1214438 w 1213659"/>
              <a:gd name="T91" fmla="*/ 715336 h 1277143"/>
              <a:gd name="T92" fmla="*/ 1206120 w 1213659"/>
              <a:gd name="T93" fmla="*/ 515954 h 1277143"/>
              <a:gd name="T94" fmla="*/ 1197801 w 1213659"/>
              <a:gd name="T95" fmla="*/ 482724 h 1277143"/>
              <a:gd name="T96" fmla="*/ 1164529 w 1213659"/>
              <a:gd name="T97" fmla="*/ 441186 h 1277143"/>
              <a:gd name="T98" fmla="*/ 1139575 w 1213659"/>
              <a:gd name="T99" fmla="*/ 407956 h 1277143"/>
              <a:gd name="T100" fmla="*/ 1089667 w 1213659"/>
              <a:gd name="T101" fmla="*/ 358110 h 1277143"/>
              <a:gd name="T102" fmla="*/ 1081349 w 1213659"/>
              <a:gd name="T103" fmla="*/ 324880 h 1277143"/>
              <a:gd name="T104" fmla="*/ 1039758 w 1213659"/>
              <a:gd name="T105" fmla="*/ 291650 h 1277143"/>
              <a:gd name="T106" fmla="*/ 956577 w 1213659"/>
              <a:gd name="T107" fmla="*/ 191959 h 1277143"/>
              <a:gd name="T108" fmla="*/ 923305 w 1213659"/>
              <a:gd name="T109" fmla="*/ 183652 h 1277143"/>
              <a:gd name="T110" fmla="*/ 906669 w 1213659"/>
              <a:gd name="T111" fmla="*/ 167036 h 1277143"/>
              <a:gd name="T112" fmla="*/ 848443 w 1213659"/>
              <a:gd name="T113" fmla="*/ 133806 h 1277143"/>
              <a:gd name="T114" fmla="*/ 815171 w 1213659"/>
              <a:gd name="T115" fmla="*/ 100576 h 1277143"/>
              <a:gd name="T116" fmla="*/ 765262 w 1213659"/>
              <a:gd name="T117" fmla="*/ 108883 h 1277143"/>
              <a:gd name="T118" fmla="*/ 798534 w 1213659"/>
              <a:gd name="T119" fmla="*/ 125499 h 127714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13659"/>
              <a:gd name="T181" fmla="*/ 0 h 1277143"/>
              <a:gd name="T182" fmla="*/ 1213659 w 1213659"/>
              <a:gd name="T183" fmla="*/ 1277143 h 127714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13659" h="1277143">
                <a:moveTo>
                  <a:pt x="798022" y="125577"/>
                </a:moveTo>
                <a:cubicBezTo>
                  <a:pt x="789709" y="120035"/>
                  <a:pt x="782214" y="113009"/>
                  <a:pt x="773084" y="108951"/>
                </a:cubicBezTo>
                <a:cubicBezTo>
                  <a:pt x="527945" y="0"/>
                  <a:pt x="718590" y="94174"/>
                  <a:pt x="615142" y="42449"/>
                </a:cubicBezTo>
                <a:cubicBezTo>
                  <a:pt x="565266" y="45220"/>
                  <a:pt x="515261" y="46239"/>
                  <a:pt x="465513" y="50762"/>
                </a:cubicBezTo>
                <a:cubicBezTo>
                  <a:pt x="454135" y="51796"/>
                  <a:pt x="443433" y="56681"/>
                  <a:pt x="432262" y="59075"/>
                </a:cubicBezTo>
                <a:cubicBezTo>
                  <a:pt x="404632" y="64996"/>
                  <a:pt x="376549" y="68846"/>
                  <a:pt x="349135" y="75700"/>
                </a:cubicBezTo>
                <a:cubicBezTo>
                  <a:pt x="268926" y="95753"/>
                  <a:pt x="305039" y="87845"/>
                  <a:pt x="241069" y="100638"/>
                </a:cubicBezTo>
                <a:cubicBezTo>
                  <a:pt x="231628" y="114801"/>
                  <a:pt x="209820" y="148514"/>
                  <a:pt x="199506" y="158828"/>
                </a:cubicBezTo>
                <a:cubicBezTo>
                  <a:pt x="189709" y="168625"/>
                  <a:pt x="176052" y="173969"/>
                  <a:pt x="166255" y="183766"/>
                </a:cubicBezTo>
                <a:cubicBezTo>
                  <a:pt x="156458" y="193563"/>
                  <a:pt x="149262" y="205667"/>
                  <a:pt x="141317" y="217017"/>
                </a:cubicBezTo>
                <a:cubicBezTo>
                  <a:pt x="129859" y="233386"/>
                  <a:pt x="124691" y="255810"/>
                  <a:pt x="108066" y="266893"/>
                </a:cubicBezTo>
                <a:lnTo>
                  <a:pt x="83128" y="283518"/>
                </a:lnTo>
                <a:cubicBezTo>
                  <a:pt x="72044" y="300144"/>
                  <a:pt x="56196" y="314439"/>
                  <a:pt x="49877" y="333395"/>
                </a:cubicBezTo>
                <a:cubicBezTo>
                  <a:pt x="29952" y="393167"/>
                  <a:pt x="54119" y="318545"/>
                  <a:pt x="33251" y="391584"/>
                </a:cubicBezTo>
                <a:cubicBezTo>
                  <a:pt x="30844" y="400009"/>
                  <a:pt x="29286" y="408914"/>
                  <a:pt x="24939" y="416522"/>
                </a:cubicBezTo>
                <a:cubicBezTo>
                  <a:pt x="18065" y="428551"/>
                  <a:pt x="8313" y="438689"/>
                  <a:pt x="0" y="449773"/>
                </a:cubicBezTo>
                <a:cubicBezTo>
                  <a:pt x="2771" y="555068"/>
                  <a:pt x="3303" y="660445"/>
                  <a:pt x="8313" y="765657"/>
                </a:cubicBezTo>
                <a:cubicBezTo>
                  <a:pt x="8856" y="777069"/>
                  <a:pt x="14232" y="787737"/>
                  <a:pt x="16626" y="798908"/>
                </a:cubicBezTo>
                <a:cubicBezTo>
                  <a:pt x="22547" y="826538"/>
                  <a:pt x="24315" y="855227"/>
                  <a:pt x="33251" y="882035"/>
                </a:cubicBezTo>
                <a:cubicBezTo>
                  <a:pt x="38793" y="898660"/>
                  <a:pt x="45627" y="914909"/>
                  <a:pt x="49877" y="931911"/>
                </a:cubicBezTo>
                <a:cubicBezTo>
                  <a:pt x="51835" y="939742"/>
                  <a:pt x="61079" y="980339"/>
                  <a:pt x="66502" y="990100"/>
                </a:cubicBezTo>
                <a:cubicBezTo>
                  <a:pt x="157144" y="1153255"/>
                  <a:pt x="33439" y="915576"/>
                  <a:pt x="149629" y="1089853"/>
                </a:cubicBezTo>
                <a:cubicBezTo>
                  <a:pt x="164796" y="1112602"/>
                  <a:pt x="164944" y="1119750"/>
                  <a:pt x="191193" y="1131417"/>
                </a:cubicBezTo>
                <a:cubicBezTo>
                  <a:pt x="207207" y="1138534"/>
                  <a:pt x="224444" y="1142500"/>
                  <a:pt x="241069" y="1148042"/>
                </a:cubicBezTo>
                <a:lnTo>
                  <a:pt x="266008" y="1156355"/>
                </a:lnTo>
                <a:lnTo>
                  <a:pt x="290946" y="1164668"/>
                </a:lnTo>
                <a:cubicBezTo>
                  <a:pt x="302030" y="1172981"/>
                  <a:pt x="312448" y="1182263"/>
                  <a:pt x="324197" y="1189606"/>
                </a:cubicBezTo>
                <a:cubicBezTo>
                  <a:pt x="353386" y="1207849"/>
                  <a:pt x="354106" y="1203939"/>
                  <a:pt x="382386" y="1214544"/>
                </a:cubicBezTo>
                <a:cubicBezTo>
                  <a:pt x="396357" y="1219783"/>
                  <a:pt x="409926" y="1226070"/>
                  <a:pt x="423949" y="1231169"/>
                </a:cubicBezTo>
                <a:cubicBezTo>
                  <a:pt x="451695" y="1241259"/>
                  <a:pt x="513942" y="1261488"/>
                  <a:pt x="540328" y="1264420"/>
                </a:cubicBezTo>
                <a:cubicBezTo>
                  <a:pt x="592725" y="1270242"/>
                  <a:pt x="645622" y="1269962"/>
                  <a:pt x="698269" y="1272733"/>
                </a:cubicBezTo>
                <a:cubicBezTo>
                  <a:pt x="745375" y="1269962"/>
                  <a:pt x="794147" y="1277143"/>
                  <a:pt x="839586" y="1264420"/>
                </a:cubicBezTo>
                <a:cubicBezTo>
                  <a:pt x="866269" y="1256949"/>
                  <a:pt x="883921" y="1231169"/>
                  <a:pt x="906088" y="1214544"/>
                </a:cubicBezTo>
                <a:cubicBezTo>
                  <a:pt x="969658" y="1166867"/>
                  <a:pt x="908697" y="1209490"/>
                  <a:pt x="972589" y="1172980"/>
                </a:cubicBezTo>
                <a:cubicBezTo>
                  <a:pt x="981263" y="1168023"/>
                  <a:pt x="988592" y="1160823"/>
                  <a:pt x="997528" y="1156355"/>
                </a:cubicBezTo>
                <a:cubicBezTo>
                  <a:pt x="1005365" y="1152436"/>
                  <a:pt x="1014629" y="1151961"/>
                  <a:pt x="1022466" y="1148042"/>
                </a:cubicBezTo>
                <a:cubicBezTo>
                  <a:pt x="1049961" y="1134295"/>
                  <a:pt x="1067298" y="1111523"/>
                  <a:pt x="1088968" y="1089853"/>
                </a:cubicBezTo>
                <a:lnTo>
                  <a:pt x="1113906" y="1064915"/>
                </a:lnTo>
                <a:lnTo>
                  <a:pt x="1130531" y="1048289"/>
                </a:lnTo>
                <a:lnTo>
                  <a:pt x="1155469" y="973475"/>
                </a:lnTo>
                <a:lnTo>
                  <a:pt x="1172095" y="923598"/>
                </a:lnTo>
                <a:cubicBezTo>
                  <a:pt x="1174866" y="906973"/>
                  <a:pt x="1177845" y="890381"/>
                  <a:pt x="1180408" y="873722"/>
                </a:cubicBezTo>
                <a:cubicBezTo>
                  <a:pt x="1183387" y="854357"/>
                  <a:pt x="1184878" y="834746"/>
                  <a:pt x="1188720" y="815533"/>
                </a:cubicBezTo>
                <a:cubicBezTo>
                  <a:pt x="1190438" y="806941"/>
                  <a:pt x="1194908" y="799096"/>
                  <a:pt x="1197033" y="790595"/>
                </a:cubicBezTo>
                <a:cubicBezTo>
                  <a:pt x="1200460" y="776888"/>
                  <a:pt x="1202281" y="762824"/>
                  <a:pt x="1205346" y="749031"/>
                </a:cubicBezTo>
                <a:cubicBezTo>
                  <a:pt x="1207824" y="737878"/>
                  <a:pt x="1210888" y="726864"/>
                  <a:pt x="1213659" y="715780"/>
                </a:cubicBezTo>
                <a:cubicBezTo>
                  <a:pt x="1210888" y="649278"/>
                  <a:pt x="1210088" y="582665"/>
                  <a:pt x="1205346" y="516275"/>
                </a:cubicBezTo>
                <a:cubicBezTo>
                  <a:pt x="1204532" y="504879"/>
                  <a:pt x="1201533" y="493525"/>
                  <a:pt x="1197033" y="483024"/>
                </a:cubicBezTo>
                <a:cubicBezTo>
                  <a:pt x="1186152" y="457635"/>
                  <a:pt x="1179556" y="460389"/>
                  <a:pt x="1163782" y="441460"/>
                </a:cubicBezTo>
                <a:cubicBezTo>
                  <a:pt x="1154913" y="430817"/>
                  <a:pt x="1148112" y="418507"/>
                  <a:pt x="1138844" y="408209"/>
                </a:cubicBezTo>
                <a:cubicBezTo>
                  <a:pt x="1123115" y="390733"/>
                  <a:pt x="1088968" y="358333"/>
                  <a:pt x="1088968" y="358333"/>
                </a:cubicBezTo>
                <a:cubicBezTo>
                  <a:pt x="1086197" y="347249"/>
                  <a:pt x="1085764" y="335301"/>
                  <a:pt x="1080655" y="325082"/>
                </a:cubicBezTo>
                <a:cubicBezTo>
                  <a:pt x="1074733" y="313239"/>
                  <a:pt x="1047899" y="297703"/>
                  <a:pt x="1039091" y="291831"/>
                </a:cubicBezTo>
                <a:cubicBezTo>
                  <a:pt x="1025435" y="271348"/>
                  <a:pt x="981564" y="198477"/>
                  <a:pt x="955964" y="192078"/>
                </a:cubicBezTo>
                <a:lnTo>
                  <a:pt x="922713" y="183766"/>
                </a:lnTo>
                <a:cubicBezTo>
                  <a:pt x="917171" y="178224"/>
                  <a:pt x="912609" y="171487"/>
                  <a:pt x="906088" y="167140"/>
                </a:cubicBezTo>
                <a:cubicBezTo>
                  <a:pt x="870699" y="143547"/>
                  <a:pt x="877667" y="159405"/>
                  <a:pt x="847899" y="133889"/>
                </a:cubicBezTo>
                <a:cubicBezTo>
                  <a:pt x="835998" y="123688"/>
                  <a:pt x="814648" y="100638"/>
                  <a:pt x="814648" y="100638"/>
                </a:cubicBezTo>
                <a:cubicBezTo>
                  <a:pt x="775128" y="130279"/>
                  <a:pt x="791193" y="135374"/>
                  <a:pt x="764771" y="108951"/>
                </a:cubicBezTo>
                <a:lnTo>
                  <a:pt x="798022" y="125577"/>
                </a:lnTo>
                <a:close/>
              </a:path>
            </a:pathLst>
          </a:custGeom>
          <a:solidFill>
            <a:srgbClr val="00FF00"/>
          </a:solidFill>
          <a:ln w="28575" algn="ctr">
            <a:solidFill>
              <a:schemeClr val="tx1"/>
            </a:solidFill>
            <a:miter lim="800000"/>
            <a:headEnd/>
            <a:tailEnd/>
          </a:ln>
        </p:spPr>
        <p:txBody>
          <a:bodyPr anchor="ctr"/>
          <a:lstStyle/>
          <a:p>
            <a:pPr algn="ctr">
              <a:defRPr/>
            </a:pPr>
            <a:endParaRPr lang="en-US" sz="1350">
              <a:solidFill>
                <a:schemeClr val="lt1"/>
              </a:solidFill>
              <a:cs typeface="Arial" charset="0"/>
            </a:endParaRPr>
          </a:p>
        </p:txBody>
      </p:sp>
      <p:sp>
        <p:nvSpPr>
          <p:cNvPr id="8" name="Oval 7">
            <a:extLst>
              <a:ext uri="{FF2B5EF4-FFF2-40B4-BE49-F238E27FC236}">
                <a16:creationId xmlns:a16="http://schemas.microsoft.com/office/drawing/2014/main" id="{C0600090-4F5C-4D0F-BCDD-F0FE24160BED}"/>
              </a:ext>
            </a:extLst>
          </p:cNvPr>
          <p:cNvSpPr/>
          <p:nvPr/>
        </p:nvSpPr>
        <p:spPr>
          <a:xfrm>
            <a:off x="3086100" y="2043113"/>
            <a:ext cx="342900" cy="342900"/>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9" name="Freeform 8">
            <a:extLst>
              <a:ext uri="{FF2B5EF4-FFF2-40B4-BE49-F238E27FC236}">
                <a16:creationId xmlns:a16="http://schemas.microsoft.com/office/drawing/2014/main" id="{D752D95A-CBF7-4053-9922-AED3D01C8DEB}"/>
              </a:ext>
            </a:extLst>
          </p:cNvPr>
          <p:cNvSpPr>
            <a:spLocks noChangeArrowheads="1"/>
          </p:cNvSpPr>
          <p:nvPr/>
        </p:nvSpPr>
        <p:spPr bwMode="auto">
          <a:xfrm>
            <a:off x="3738562" y="2214562"/>
            <a:ext cx="1004888" cy="938213"/>
          </a:xfrm>
          <a:custGeom>
            <a:avLst/>
            <a:gdLst>
              <a:gd name="T0" fmla="*/ 0 w 1340418"/>
              <a:gd name="T1" fmla="*/ 0 h 1251423"/>
              <a:gd name="T2" fmla="*/ 1340418 w 1340418"/>
              <a:gd name="T3" fmla="*/ 1251423 h 1251423"/>
            </a:gdLst>
            <a:ahLst/>
            <a:cxnLst/>
            <a:rect l="T0" t="T1" r="T2" b="T3"/>
            <a:pathLst>
              <a:path w="1340418" h="1251423">
                <a:moveTo>
                  <a:pt x="12277" y="1002074"/>
                </a:moveTo>
                <a:cubicBezTo>
                  <a:pt x="15048" y="957739"/>
                  <a:pt x="11878" y="912629"/>
                  <a:pt x="20590" y="869070"/>
                </a:cubicBezTo>
                <a:cubicBezTo>
                  <a:pt x="23307" y="855485"/>
                  <a:pt x="39332" y="848211"/>
                  <a:pt x="45528" y="835819"/>
                </a:cubicBezTo>
                <a:cubicBezTo>
                  <a:pt x="99201" y="728473"/>
                  <a:pt x="9956" y="868393"/>
                  <a:pt x="70467" y="777630"/>
                </a:cubicBezTo>
                <a:lnTo>
                  <a:pt x="87092" y="727754"/>
                </a:lnTo>
                <a:cubicBezTo>
                  <a:pt x="89863" y="719441"/>
                  <a:pt x="92151" y="710951"/>
                  <a:pt x="95405" y="702815"/>
                </a:cubicBezTo>
                <a:cubicBezTo>
                  <a:pt x="100947" y="688961"/>
                  <a:pt x="106791" y="675223"/>
                  <a:pt x="112030" y="661252"/>
                </a:cubicBezTo>
                <a:cubicBezTo>
                  <a:pt x="115107" y="653048"/>
                  <a:pt x="116891" y="644368"/>
                  <a:pt x="120343" y="636314"/>
                </a:cubicBezTo>
                <a:cubicBezTo>
                  <a:pt x="125224" y="624924"/>
                  <a:pt x="132366" y="614569"/>
                  <a:pt x="136968" y="603063"/>
                </a:cubicBezTo>
                <a:cubicBezTo>
                  <a:pt x="143477" y="586791"/>
                  <a:pt x="144577" y="568214"/>
                  <a:pt x="153594" y="553186"/>
                </a:cubicBezTo>
                <a:cubicBezTo>
                  <a:pt x="161907" y="539332"/>
                  <a:pt x="169141" y="524770"/>
                  <a:pt x="178532" y="511623"/>
                </a:cubicBezTo>
                <a:cubicBezTo>
                  <a:pt x="204300" y="475547"/>
                  <a:pt x="188159" y="517306"/>
                  <a:pt x="211783" y="470059"/>
                </a:cubicBezTo>
                <a:cubicBezTo>
                  <a:pt x="218456" y="456712"/>
                  <a:pt x="221735" y="441842"/>
                  <a:pt x="228408" y="428495"/>
                </a:cubicBezTo>
                <a:cubicBezTo>
                  <a:pt x="239980" y="405351"/>
                  <a:pt x="251590" y="397001"/>
                  <a:pt x="269972" y="378619"/>
                </a:cubicBezTo>
                <a:cubicBezTo>
                  <a:pt x="287142" y="327111"/>
                  <a:pt x="266384" y="376992"/>
                  <a:pt x="294910" y="337055"/>
                </a:cubicBezTo>
                <a:cubicBezTo>
                  <a:pt x="343191" y="269461"/>
                  <a:pt x="299056" y="316284"/>
                  <a:pt x="336474" y="278866"/>
                </a:cubicBezTo>
                <a:cubicBezTo>
                  <a:pt x="366795" y="187906"/>
                  <a:pt x="318436" y="325688"/>
                  <a:pt x="361412" y="228990"/>
                </a:cubicBezTo>
                <a:cubicBezTo>
                  <a:pt x="368529" y="212976"/>
                  <a:pt x="365645" y="191506"/>
                  <a:pt x="378037" y="179114"/>
                </a:cubicBezTo>
                <a:cubicBezTo>
                  <a:pt x="386350" y="170801"/>
                  <a:pt x="395450" y="163206"/>
                  <a:pt x="402976" y="154175"/>
                </a:cubicBezTo>
                <a:cubicBezTo>
                  <a:pt x="424583" y="128246"/>
                  <a:pt x="412038" y="131963"/>
                  <a:pt x="436227" y="112612"/>
                </a:cubicBezTo>
                <a:cubicBezTo>
                  <a:pt x="444028" y="106371"/>
                  <a:pt x="453085" y="101862"/>
                  <a:pt x="461165" y="95986"/>
                </a:cubicBezTo>
                <a:cubicBezTo>
                  <a:pt x="496451" y="70323"/>
                  <a:pt x="521277" y="44349"/>
                  <a:pt x="560917" y="29484"/>
                </a:cubicBezTo>
                <a:cubicBezTo>
                  <a:pt x="571614" y="25472"/>
                  <a:pt x="583084" y="23943"/>
                  <a:pt x="594168" y="21172"/>
                </a:cubicBezTo>
                <a:cubicBezTo>
                  <a:pt x="599710" y="15630"/>
                  <a:pt x="602976" y="5104"/>
                  <a:pt x="610794" y="4546"/>
                </a:cubicBezTo>
                <a:cubicBezTo>
                  <a:pt x="674441" y="0"/>
                  <a:pt x="704358" y="14576"/>
                  <a:pt x="760423" y="21172"/>
                </a:cubicBezTo>
                <a:cubicBezTo>
                  <a:pt x="790819" y="24748"/>
                  <a:pt x="821383" y="26713"/>
                  <a:pt x="851863" y="29484"/>
                </a:cubicBezTo>
                <a:cubicBezTo>
                  <a:pt x="930716" y="3202"/>
                  <a:pt x="897108" y="10702"/>
                  <a:pt x="1059681" y="37797"/>
                </a:cubicBezTo>
                <a:cubicBezTo>
                  <a:pt x="1067412" y="39085"/>
                  <a:pt x="1070765" y="48881"/>
                  <a:pt x="1076307" y="54423"/>
                </a:cubicBezTo>
                <a:lnTo>
                  <a:pt x="1101245" y="154175"/>
                </a:lnTo>
                <a:cubicBezTo>
                  <a:pt x="1104016" y="165259"/>
                  <a:pt x="1105056" y="176925"/>
                  <a:pt x="1109557" y="187426"/>
                </a:cubicBezTo>
                <a:cubicBezTo>
                  <a:pt x="1183467" y="359877"/>
                  <a:pt x="1092888" y="144082"/>
                  <a:pt x="1151121" y="295492"/>
                </a:cubicBezTo>
                <a:cubicBezTo>
                  <a:pt x="1158696" y="315188"/>
                  <a:pt x="1169995" y="333468"/>
                  <a:pt x="1176059" y="353681"/>
                </a:cubicBezTo>
                <a:cubicBezTo>
                  <a:pt x="1190731" y="402588"/>
                  <a:pt x="1201328" y="459740"/>
                  <a:pt x="1209310" y="511623"/>
                </a:cubicBezTo>
                <a:cubicBezTo>
                  <a:pt x="1220008" y="581161"/>
                  <a:pt x="1206259" y="552765"/>
                  <a:pt x="1234248" y="594750"/>
                </a:cubicBezTo>
                <a:cubicBezTo>
                  <a:pt x="1237019" y="605834"/>
                  <a:pt x="1239422" y="617016"/>
                  <a:pt x="1242561" y="628001"/>
                </a:cubicBezTo>
                <a:cubicBezTo>
                  <a:pt x="1244968" y="636426"/>
                  <a:pt x="1248973" y="644385"/>
                  <a:pt x="1250874" y="652939"/>
                </a:cubicBezTo>
                <a:cubicBezTo>
                  <a:pt x="1254530" y="669392"/>
                  <a:pt x="1255882" y="686288"/>
                  <a:pt x="1259187" y="702815"/>
                </a:cubicBezTo>
                <a:cubicBezTo>
                  <a:pt x="1271193" y="762844"/>
                  <a:pt x="1264928" y="708698"/>
                  <a:pt x="1275812" y="777630"/>
                </a:cubicBezTo>
                <a:cubicBezTo>
                  <a:pt x="1281924" y="816337"/>
                  <a:pt x="1285995" y="855355"/>
                  <a:pt x="1292437" y="894008"/>
                </a:cubicBezTo>
                <a:cubicBezTo>
                  <a:pt x="1313188" y="1018511"/>
                  <a:pt x="1305340" y="960258"/>
                  <a:pt x="1317376" y="1068575"/>
                </a:cubicBezTo>
                <a:cubicBezTo>
                  <a:pt x="1312264" y="1140136"/>
                  <a:pt x="1340418" y="1177454"/>
                  <a:pt x="1284125" y="1201579"/>
                </a:cubicBezTo>
                <a:cubicBezTo>
                  <a:pt x="1273624" y="1206079"/>
                  <a:pt x="1261958" y="1207121"/>
                  <a:pt x="1250874" y="1209892"/>
                </a:cubicBezTo>
                <a:cubicBezTo>
                  <a:pt x="1239792" y="1217280"/>
                  <a:pt x="1204895" y="1242033"/>
                  <a:pt x="1192685" y="1243143"/>
                </a:cubicBezTo>
                <a:cubicBezTo>
                  <a:pt x="1173172" y="1244917"/>
                  <a:pt x="1153892" y="1237601"/>
                  <a:pt x="1134496" y="1234830"/>
                </a:cubicBezTo>
                <a:cubicBezTo>
                  <a:pt x="1074673" y="1194948"/>
                  <a:pt x="1148328" y="1251423"/>
                  <a:pt x="1092932" y="1168328"/>
                </a:cubicBezTo>
                <a:cubicBezTo>
                  <a:pt x="1052428" y="1107571"/>
                  <a:pt x="1101868" y="1183965"/>
                  <a:pt x="1059681" y="1110139"/>
                </a:cubicBezTo>
                <a:cubicBezTo>
                  <a:pt x="1054724" y="1101465"/>
                  <a:pt x="1047114" y="1094330"/>
                  <a:pt x="1043056" y="1085201"/>
                </a:cubicBezTo>
                <a:cubicBezTo>
                  <a:pt x="1014145" y="1020151"/>
                  <a:pt x="1036169" y="1053935"/>
                  <a:pt x="1018117" y="993761"/>
                </a:cubicBezTo>
                <a:cubicBezTo>
                  <a:pt x="1013829" y="979468"/>
                  <a:pt x="1007034" y="966052"/>
                  <a:pt x="1001492" y="952197"/>
                </a:cubicBezTo>
                <a:cubicBezTo>
                  <a:pt x="998721" y="921717"/>
                  <a:pt x="998498" y="890897"/>
                  <a:pt x="993179" y="860757"/>
                </a:cubicBezTo>
                <a:cubicBezTo>
                  <a:pt x="990133" y="843499"/>
                  <a:pt x="984391" y="826555"/>
                  <a:pt x="976554" y="810881"/>
                </a:cubicBezTo>
                <a:cubicBezTo>
                  <a:pt x="973049" y="803871"/>
                  <a:pt x="967748" y="794785"/>
                  <a:pt x="959928" y="794255"/>
                </a:cubicBezTo>
                <a:cubicBezTo>
                  <a:pt x="802251" y="783565"/>
                  <a:pt x="644045" y="783172"/>
                  <a:pt x="486103" y="777630"/>
                </a:cubicBezTo>
                <a:cubicBezTo>
                  <a:pt x="475019" y="780401"/>
                  <a:pt x="461629" y="778629"/>
                  <a:pt x="452852" y="785943"/>
                </a:cubicBezTo>
                <a:cubicBezTo>
                  <a:pt x="444910" y="792562"/>
                  <a:pt x="422339" y="855829"/>
                  <a:pt x="419601" y="860757"/>
                </a:cubicBezTo>
                <a:cubicBezTo>
                  <a:pt x="412873" y="872868"/>
                  <a:pt x="402716" y="882734"/>
                  <a:pt x="394663" y="894008"/>
                </a:cubicBezTo>
                <a:cubicBezTo>
                  <a:pt x="388856" y="902138"/>
                  <a:pt x="384278" y="911145"/>
                  <a:pt x="378037" y="918946"/>
                </a:cubicBezTo>
                <a:cubicBezTo>
                  <a:pt x="373141" y="925066"/>
                  <a:pt x="365759" y="929051"/>
                  <a:pt x="361412" y="935572"/>
                </a:cubicBezTo>
                <a:cubicBezTo>
                  <a:pt x="354538" y="945883"/>
                  <a:pt x="352395" y="959041"/>
                  <a:pt x="344787" y="968823"/>
                </a:cubicBezTo>
                <a:cubicBezTo>
                  <a:pt x="332758" y="984289"/>
                  <a:pt x="317078" y="996532"/>
                  <a:pt x="303223" y="1010386"/>
                </a:cubicBezTo>
                <a:cubicBezTo>
                  <a:pt x="297681" y="1015928"/>
                  <a:pt x="292867" y="1022309"/>
                  <a:pt x="286597" y="1027012"/>
                </a:cubicBezTo>
                <a:cubicBezTo>
                  <a:pt x="260441" y="1046629"/>
                  <a:pt x="250527" y="1057164"/>
                  <a:pt x="220096" y="1068575"/>
                </a:cubicBezTo>
                <a:cubicBezTo>
                  <a:pt x="209399" y="1072586"/>
                  <a:pt x="197929" y="1074117"/>
                  <a:pt x="186845" y="1076888"/>
                </a:cubicBezTo>
                <a:cubicBezTo>
                  <a:pt x="175761" y="1085201"/>
                  <a:pt x="167119" y="1098820"/>
                  <a:pt x="153594" y="1101826"/>
                </a:cubicBezTo>
                <a:cubicBezTo>
                  <a:pt x="120282" y="1109229"/>
                  <a:pt x="111023" y="1088854"/>
                  <a:pt x="87092" y="1076888"/>
                </a:cubicBezTo>
                <a:cubicBezTo>
                  <a:pt x="79255" y="1072969"/>
                  <a:pt x="70467" y="1071346"/>
                  <a:pt x="62154" y="1068575"/>
                </a:cubicBezTo>
                <a:cubicBezTo>
                  <a:pt x="53841" y="1057491"/>
                  <a:pt x="46086" y="1045967"/>
                  <a:pt x="37216" y="1035324"/>
                </a:cubicBezTo>
                <a:cubicBezTo>
                  <a:pt x="27728" y="1023938"/>
                  <a:pt x="6833" y="1009537"/>
                  <a:pt x="3965" y="993761"/>
                </a:cubicBezTo>
                <a:cubicBezTo>
                  <a:pt x="0" y="971951"/>
                  <a:pt x="3965" y="949426"/>
                  <a:pt x="3965" y="927259"/>
                </a:cubicBezTo>
              </a:path>
            </a:pathLst>
          </a:custGeom>
          <a:solidFill>
            <a:srgbClr val="FF3300"/>
          </a:solidFill>
          <a:ln w="28575" algn="ctr">
            <a:solidFill>
              <a:schemeClr val="tx1"/>
            </a:solidFill>
            <a:miter lim="800000"/>
            <a:headEnd/>
            <a:tailEnd/>
          </a:ln>
        </p:spPr>
        <p:txBody>
          <a:bodyPr anchor="ctr"/>
          <a:lstStyle/>
          <a:p>
            <a:pPr algn="ctr">
              <a:defRPr/>
            </a:pPr>
            <a:endParaRPr lang="en-US" sz="1350">
              <a:cs typeface="Arial" charset="0"/>
            </a:endParaRPr>
          </a:p>
        </p:txBody>
      </p:sp>
      <p:sp>
        <p:nvSpPr>
          <p:cNvPr id="10" name="Isosceles Triangle 9">
            <a:extLst>
              <a:ext uri="{FF2B5EF4-FFF2-40B4-BE49-F238E27FC236}">
                <a16:creationId xmlns:a16="http://schemas.microsoft.com/office/drawing/2014/main" id="{7EF5E847-0D9F-45A1-8A3A-3E52694F2776}"/>
              </a:ext>
            </a:extLst>
          </p:cNvPr>
          <p:cNvSpPr/>
          <p:nvPr/>
        </p:nvSpPr>
        <p:spPr>
          <a:xfrm>
            <a:off x="4171950" y="2328863"/>
            <a:ext cx="171450" cy="228600"/>
          </a:xfrm>
          <a:prstGeom prst="triangl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11" name="Freeform 10">
            <a:extLst>
              <a:ext uri="{FF2B5EF4-FFF2-40B4-BE49-F238E27FC236}">
                <a16:creationId xmlns:a16="http://schemas.microsoft.com/office/drawing/2014/main" id="{15F3EE4C-6D42-4D67-B0E7-65C9A676413C}"/>
              </a:ext>
            </a:extLst>
          </p:cNvPr>
          <p:cNvSpPr>
            <a:spLocks noChangeArrowheads="1"/>
          </p:cNvSpPr>
          <p:nvPr/>
        </p:nvSpPr>
        <p:spPr bwMode="auto">
          <a:xfrm>
            <a:off x="4972050" y="2157413"/>
            <a:ext cx="972741" cy="1002506"/>
          </a:xfrm>
          <a:custGeom>
            <a:avLst/>
            <a:gdLst>
              <a:gd name="T0" fmla="*/ 0 w 1297723"/>
              <a:gd name="T1" fmla="*/ 0 h 1337374"/>
              <a:gd name="T2" fmla="*/ 1297723 w 1297723"/>
              <a:gd name="T3" fmla="*/ 1337374 h 1337374"/>
            </a:gdLst>
            <a:ahLst/>
            <a:cxnLst/>
            <a:rect l="T0" t="T1" r="T2" b="T3"/>
            <a:pathLst>
              <a:path w="1297723" h="1337374">
                <a:moveTo>
                  <a:pt x="41563" y="1154494"/>
                </a:moveTo>
                <a:cubicBezTo>
                  <a:pt x="44334" y="1135098"/>
                  <a:pt x="51503" y="1115831"/>
                  <a:pt x="49876" y="1096305"/>
                </a:cubicBezTo>
                <a:cubicBezTo>
                  <a:pt x="42036" y="1002222"/>
                  <a:pt x="36653" y="990134"/>
                  <a:pt x="16625" y="930050"/>
                </a:cubicBezTo>
                <a:cubicBezTo>
                  <a:pt x="13854" y="899570"/>
                  <a:pt x="12640" y="868908"/>
                  <a:pt x="8312" y="838610"/>
                </a:cubicBezTo>
                <a:cubicBezTo>
                  <a:pt x="7073" y="829936"/>
                  <a:pt x="0" y="822434"/>
                  <a:pt x="0" y="813672"/>
                </a:cubicBezTo>
                <a:cubicBezTo>
                  <a:pt x="0" y="628000"/>
                  <a:pt x="3157" y="442319"/>
                  <a:pt x="8312" y="256719"/>
                </a:cubicBezTo>
                <a:cubicBezTo>
                  <a:pt x="8704" y="242596"/>
                  <a:pt x="13198" y="228863"/>
                  <a:pt x="16625" y="215156"/>
                </a:cubicBezTo>
                <a:cubicBezTo>
                  <a:pt x="18750" y="206655"/>
                  <a:pt x="17246" y="194414"/>
                  <a:pt x="24938" y="190218"/>
                </a:cubicBezTo>
                <a:cubicBezTo>
                  <a:pt x="50335" y="176365"/>
                  <a:pt x="80821" y="175009"/>
                  <a:pt x="108065" y="165279"/>
                </a:cubicBezTo>
                <a:cubicBezTo>
                  <a:pt x="130782" y="157166"/>
                  <a:pt x="146702" y="145064"/>
                  <a:pt x="166254" y="132029"/>
                </a:cubicBezTo>
                <a:cubicBezTo>
                  <a:pt x="191192" y="134800"/>
                  <a:pt x="217488" y="131766"/>
                  <a:pt x="241069" y="140341"/>
                </a:cubicBezTo>
                <a:cubicBezTo>
                  <a:pt x="250458" y="143755"/>
                  <a:pt x="252399" y="156807"/>
                  <a:pt x="257694" y="165279"/>
                </a:cubicBezTo>
                <a:cubicBezTo>
                  <a:pt x="266257" y="178980"/>
                  <a:pt x="272401" y="194338"/>
                  <a:pt x="282632" y="206843"/>
                </a:cubicBezTo>
                <a:cubicBezTo>
                  <a:pt x="297521" y="225040"/>
                  <a:pt x="315883" y="240093"/>
                  <a:pt x="332509" y="256719"/>
                </a:cubicBezTo>
                <a:lnTo>
                  <a:pt x="390698" y="314909"/>
                </a:lnTo>
                <a:lnTo>
                  <a:pt x="423949" y="331534"/>
                </a:lnTo>
                <a:cubicBezTo>
                  <a:pt x="460873" y="380767"/>
                  <a:pt x="441206" y="353262"/>
                  <a:pt x="482138" y="414661"/>
                </a:cubicBezTo>
                <a:cubicBezTo>
                  <a:pt x="487680" y="422974"/>
                  <a:pt x="491699" y="432534"/>
                  <a:pt x="498763" y="439599"/>
                </a:cubicBezTo>
                <a:lnTo>
                  <a:pt x="523701" y="464538"/>
                </a:lnTo>
                <a:cubicBezTo>
                  <a:pt x="539449" y="511782"/>
                  <a:pt x="525818" y="483280"/>
                  <a:pt x="581891" y="539352"/>
                </a:cubicBezTo>
                <a:lnTo>
                  <a:pt x="606829" y="564290"/>
                </a:lnTo>
                <a:cubicBezTo>
                  <a:pt x="615142" y="572603"/>
                  <a:pt x="621985" y="582708"/>
                  <a:pt x="631767" y="589229"/>
                </a:cubicBezTo>
                <a:lnTo>
                  <a:pt x="656705" y="605854"/>
                </a:lnTo>
                <a:cubicBezTo>
                  <a:pt x="662247" y="614167"/>
                  <a:pt x="667090" y="622991"/>
                  <a:pt x="673331" y="630792"/>
                </a:cubicBezTo>
                <a:cubicBezTo>
                  <a:pt x="678227" y="636912"/>
                  <a:pt x="686451" y="640408"/>
                  <a:pt x="689956" y="647418"/>
                </a:cubicBezTo>
                <a:cubicBezTo>
                  <a:pt x="695065" y="657637"/>
                  <a:pt x="692601" y="670750"/>
                  <a:pt x="698269" y="680669"/>
                </a:cubicBezTo>
                <a:cubicBezTo>
                  <a:pt x="704102" y="690876"/>
                  <a:pt x="715556" y="696681"/>
                  <a:pt x="723207" y="705607"/>
                </a:cubicBezTo>
                <a:cubicBezTo>
                  <a:pt x="783418" y="775853"/>
                  <a:pt x="703037" y="700871"/>
                  <a:pt x="798021" y="772109"/>
                </a:cubicBezTo>
                <a:cubicBezTo>
                  <a:pt x="804291" y="776811"/>
                  <a:pt x="808527" y="783838"/>
                  <a:pt x="814647" y="788734"/>
                </a:cubicBezTo>
                <a:cubicBezTo>
                  <a:pt x="855819" y="821671"/>
                  <a:pt x="872127" y="837118"/>
                  <a:pt x="914400" y="855236"/>
                </a:cubicBezTo>
                <a:cubicBezTo>
                  <a:pt x="922454" y="858688"/>
                  <a:pt x="931025" y="860778"/>
                  <a:pt x="939338" y="863549"/>
                </a:cubicBezTo>
                <a:cubicBezTo>
                  <a:pt x="919411" y="803768"/>
                  <a:pt x="943582" y="878407"/>
                  <a:pt x="922712" y="805359"/>
                </a:cubicBezTo>
                <a:cubicBezTo>
                  <a:pt x="898861" y="721880"/>
                  <a:pt x="932075" y="851119"/>
                  <a:pt x="906087" y="747170"/>
                </a:cubicBezTo>
                <a:cubicBezTo>
                  <a:pt x="903316" y="608625"/>
                  <a:pt x="904932" y="469922"/>
                  <a:pt x="897774" y="331534"/>
                </a:cubicBezTo>
                <a:cubicBezTo>
                  <a:pt x="896594" y="308715"/>
                  <a:pt x="885937" y="287374"/>
                  <a:pt x="881149" y="265032"/>
                </a:cubicBezTo>
                <a:cubicBezTo>
                  <a:pt x="877617" y="248551"/>
                  <a:pt x="875607" y="231781"/>
                  <a:pt x="872836" y="215156"/>
                </a:cubicBezTo>
                <a:cubicBezTo>
                  <a:pt x="875607" y="168050"/>
                  <a:pt x="870913" y="119902"/>
                  <a:pt x="881149" y="73839"/>
                </a:cubicBezTo>
                <a:cubicBezTo>
                  <a:pt x="883050" y="65285"/>
                  <a:pt x="897495" y="67245"/>
                  <a:pt x="906087" y="65527"/>
                </a:cubicBezTo>
                <a:cubicBezTo>
                  <a:pt x="939142" y="58916"/>
                  <a:pt x="972708" y="55113"/>
                  <a:pt x="1005840" y="48901"/>
                </a:cubicBezTo>
                <a:cubicBezTo>
                  <a:pt x="1017069" y="46796"/>
                  <a:pt x="1027959" y="43158"/>
                  <a:pt x="1039091" y="40589"/>
                </a:cubicBezTo>
                <a:lnTo>
                  <a:pt x="1113905" y="23963"/>
                </a:lnTo>
                <a:cubicBezTo>
                  <a:pt x="1119447" y="18421"/>
                  <a:pt x="1127779" y="0"/>
                  <a:pt x="1130531" y="7338"/>
                </a:cubicBezTo>
                <a:cubicBezTo>
                  <a:pt x="1140309" y="33412"/>
                  <a:pt x="1136322" y="62732"/>
                  <a:pt x="1138843" y="90465"/>
                </a:cubicBezTo>
                <a:cubicBezTo>
                  <a:pt x="1141864" y="123694"/>
                  <a:pt x="1144779" y="156937"/>
                  <a:pt x="1147156" y="190218"/>
                </a:cubicBezTo>
                <a:cubicBezTo>
                  <a:pt x="1150321" y="234526"/>
                  <a:pt x="1152304" y="278913"/>
                  <a:pt x="1155469" y="323221"/>
                </a:cubicBezTo>
                <a:cubicBezTo>
                  <a:pt x="1157846" y="356502"/>
                  <a:pt x="1161316" y="389699"/>
                  <a:pt x="1163781" y="422974"/>
                </a:cubicBezTo>
                <a:cubicBezTo>
                  <a:pt x="1166858" y="464516"/>
                  <a:pt x="1169054" y="506120"/>
                  <a:pt x="1172094" y="547665"/>
                </a:cubicBezTo>
                <a:cubicBezTo>
                  <a:pt x="1177367" y="619729"/>
                  <a:pt x="1188720" y="763796"/>
                  <a:pt x="1188720" y="763796"/>
                </a:cubicBezTo>
                <a:cubicBezTo>
                  <a:pt x="1181498" y="947950"/>
                  <a:pt x="1297723" y="1146595"/>
                  <a:pt x="1138843" y="1204370"/>
                </a:cubicBezTo>
                <a:cubicBezTo>
                  <a:pt x="1119885" y="1211264"/>
                  <a:pt x="1099976" y="1215199"/>
                  <a:pt x="1080654" y="1220996"/>
                </a:cubicBezTo>
                <a:cubicBezTo>
                  <a:pt x="1072261" y="1223514"/>
                  <a:pt x="1064029" y="1226538"/>
                  <a:pt x="1055716" y="1229309"/>
                </a:cubicBezTo>
                <a:cubicBezTo>
                  <a:pt x="1008611" y="1226538"/>
                  <a:pt x="961190" y="1227099"/>
                  <a:pt x="914400" y="1220996"/>
                </a:cubicBezTo>
                <a:cubicBezTo>
                  <a:pt x="897022" y="1218729"/>
                  <a:pt x="864523" y="1204370"/>
                  <a:pt x="864523" y="1204370"/>
                </a:cubicBezTo>
                <a:cubicBezTo>
                  <a:pt x="856210" y="1193286"/>
                  <a:pt x="848790" y="1181474"/>
                  <a:pt x="839585" y="1171119"/>
                </a:cubicBezTo>
                <a:cubicBezTo>
                  <a:pt x="826568" y="1156475"/>
                  <a:pt x="811876" y="1143411"/>
                  <a:pt x="798021" y="1129556"/>
                </a:cubicBezTo>
                <a:cubicBezTo>
                  <a:pt x="773056" y="1104591"/>
                  <a:pt x="777995" y="1108301"/>
                  <a:pt x="739832" y="1079679"/>
                </a:cubicBezTo>
                <a:cubicBezTo>
                  <a:pt x="731840" y="1073685"/>
                  <a:pt x="723830" y="1067522"/>
                  <a:pt x="714894" y="1063054"/>
                </a:cubicBezTo>
                <a:cubicBezTo>
                  <a:pt x="673924" y="1042569"/>
                  <a:pt x="704720" y="1069878"/>
                  <a:pt x="665018" y="1038116"/>
                </a:cubicBezTo>
                <a:cubicBezTo>
                  <a:pt x="658898" y="1033220"/>
                  <a:pt x="654813" y="1025985"/>
                  <a:pt x="648392" y="1021490"/>
                </a:cubicBezTo>
                <a:cubicBezTo>
                  <a:pt x="626977" y="1006499"/>
                  <a:pt x="600375" y="998411"/>
                  <a:pt x="581891" y="979927"/>
                </a:cubicBezTo>
                <a:cubicBezTo>
                  <a:pt x="576349" y="974385"/>
                  <a:pt x="571986" y="967333"/>
                  <a:pt x="565265" y="963301"/>
                </a:cubicBezTo>
                <a:cubicBezTo>
                  <a:pt x="557751" y="958793"/>
                  <a:pt x="548381" y="958441"/>
                  <a:pt x="540327" y="954989"/>
                </a:cubicBezTo>
                <a:cubicBezTo>
                  <a:pt x="528937" y="950108"/>
                  <a:pt x="517387" y="945237"/>
                  <a:pt x="507076" y="938363"/>
                </a:cubicBezTo>
                <a:cubicBezTo>
                  <a:pt x="492313" y="928521"/>
                  <a:pt x="480047" y="915287"/>
                  <a:pt x="465512" y="905112"/>
                </a:cubicBezTo>
                <a:cubicBezTo>
                  <a:pt x="452276" y="895847"/>
                  <a:pt x="436702" y="890093"/>
                  <a:pt x="423949" y="880174"/>
                </a:cubicBezTo>
                <a:cubicBezTo>
                  <a:pt x="411576" y="870551"/>
                  <a:pt x="403740" y="855618"/>
                  <a:pt x="390698" y="846923"/>
                </a:cubicBezTo>
                <a:cubicBezTo>
                  <a:pt x="378282" y="838646"/>
                  <a:pt x="362481" y="836971"/>
                  <a:pt x="349134" y="830298"/>
                </a:cubicBezTo>
                <a:cubicBezTo>
                  <a:pt x="340198" y="825830"/>
                  <a:pt x="332509" y="819214"/>
                  <a:pt x="324196" y="813672"/>
                </a:cubicBezTo>
                <a:cubicBezTo>
                  <a:pt x="326967" y="833068"/>
                  <a:pt x="328103" y="852769"/>
                  <a:pt x="332509" y="871861"/>
                </a:cubicBezTo>
                <a:cubicBezTo>
                  <a:pt x="336450" y="888937"/>
                  <a:pt x="344098" y="904952"/>
                  <a:pt x="349134" y="921738"/>
                </a:cubicBezTo>
                <a:cubicBezTo>
                  <a:pt x="366110" y="978326"/>
                  <a:pt x="346201" y="932498"/>
                  <a:pt x="374072" y="988239"/>
                </a:cubicBezTo>
                <a:cubicBezTo>
                  <a:pt x="372143" y="1049974"/>
                  <a:pt x="376761" y="1215868"/>
                  <a:pt x="357447" y="1312436"/>
                </a:cubicBezTo>
                <a:cubicBezTo>
                  <a:pt x="355729" y="1321028"/>
                  <a:pt x="351905" y="1329061"/>
                  <a:pt x="349134" y="1337374"/>
                </a:cubicBezTo>
                <a:cubicBezTo>
                  <a:pt x="310341" y="1331832"/>
                  <a:pt x="270290" y="1332009"/>
                  <a:pt x="232756" y="1320749"/>
                </a:cubicBezTo>
                <a:cubicBezTo>
                  <a:pt x="218760" y="1316550"/>
                  <a:pt x="165993" y="1274014"/>
                  <a:pt x="149629" y="1262559"/>
                </a:cubicBezTo>
                <a:cubicBezTo>
                  <a:pt x="133260" y="1251101"/>
                  <a:pt x="113881" y="1243438"/>
                  <a:pt x="99752" y="1229309"/>
                </a:cubicBezTo>
                <a:lnTo>
                  <a:pt x="66501" y="1196058"/>
                </a:lnTo>
                <a:cubicBezTo>
                  <a:pt x="58188" y="1187745"/>
                  <a:pt x="48084" y="1180901"/>
                  <a:pt x="41563" y="1171119"/>
                </a:cubicBezTo>
                <a:cubicBezTo>
                  <a:pt x="20591" y="1139660"/>
                  <a:pt x="32003" y="1153245"/>
                  <a:pt x="8312" y="1129556"/>
                </a:cubicBezTo>
                <a:cubicBezTo>
                  <a:pt x="37862" y="1109856"/>
                  <a:pt x="33251" y="1122921"/>
                  <a:pt x="33251" y="1096305"/>
                </a:cubicBezTo>
              </a:path>
            </a:pathLst>
          </a:custGeom>
          <a:solidFill>
            <a:srgbClr val="33CCFF"/>
          </a:solidFill>
          <a:ln w="28575" algn="ctr">
            <a:solidFill>
              <a:schemeClr val="tx1"/>
            </a:solidFill>
            <a:miter lim="800000"/>
            <a:headEnd/>
            <a:tailEnd/>
          </a:ln>
        </p:spPr>
        <p:txBody>
          <a:bodyPr anchor="ctr"/>
          <a:lstStyle/>
          <a:p>
            <a:pPr algn="ctr">
              <a:defRPr/>
            </a:pPr>
            <a:endParaRPr lang="en-US" sz="1350">
              <a:cs typeface="Arial" charset="0"/>
            </a:endParaRPr>
          </a:p>
        </p:txBody>
      </p:sp>
      <p:sp>
        <p:nvSpPr>
          <p:cNvPr id="12" name="Freeform 11">
            <a:extLst>
              <a:ext uri="{FF2B5EF4-FFF2-40B4-BE49-F238E27FC236}">
                <a16:creationId xmlns:a16="http://schemas.microsoft.com/office/drawing/2014/main" id="{94128E20-7346-4841-B35F-4560FEBADA3E}"/>
              </a:ext>
            </a:extLst>
          </p:cNvPr>
          <p:cNvSpPr>
            <a:spLocks noChangeArrowheads="1"/>
          </p:cNvSpPr>
          <p:nvPr/>
        </p:nvSpPr>
        <p:spPr bwMode="auto">
          <a:xfrm rot="20931536">
            <a:off x="6072188" y="1871662"/>
            <a:ext cx="821531" cy="891779"/>
          </a:xfrm>
          <a:custGeom>
            <a:avLst/>
            <a:gdLst>
              <a:gd name="T0" fmla="*/ 0 w 939339"/>
              <a:gd name="T1" fmla="*/ 0 h 1188720"/>
              <a:gd name="T2" fmla="*/ 939339 w 939339"/>
              <a:gd name="T3" fmla="*/ 1188720 h 1188720"/>
            </a:gdLst>
            <a:ahLst/>
            <a:cxnLst/>
            <a:rect l="T0" t="T1" r="T2" b="T3"/>
            <a:pathLst>
              <a:path w="939339" h="1188720">
                <a:moveTo>
                  <a:pt x="839586" y="324197"/>
                </a:moveTo>
                <a:cubicBezTo>
                  <a:pt x="842357" y="310342"/>
                  <a:pt x="844834" y="296426"/>
                  <a:pt x="847899" y="282633"/>
                </a:cubicBezTo>
                <a:cubicBezTo>
                  <a:pt x="850377" y="271480"/>
                  <a:pt x="856211" y="260807"/>
                  <a:pt x="856211" y="249382"/>
                </a:cubicBezTo>
                <a:cubicBezTo>
                  <a:pt x="856211" y="227042"/>
                  <a:pt x="855413" y="203918"/>
                  <a:pt x="847899" y="182880"/>
                </a:cubicBezTo>
                <a:cubicBezTo>
                  <a:pt x="832143" y="138762"/>
                  <a:pt x="814647" y="137990"/>
                  <a:pt x="789710" y="108066"/>
                </a:cubicBezTo>
                <a:cubicBezTo>
                  <a:pt x="783314" y="100391"/>
                  <a:pt x="780885" y="89369"/>
                  <a:pt x="773084" y="83128"/>
                </a:cubicBezTo>
                <a:cubicBezTo>
                  <a:pt x="766242" y="77654"/>
                  <a:pt x="756086" y="78520"/>
                  <a:pt x="748146" y="74815"/>
                </a:cubicBezTo>
                <a:cubicBezTo>
                  <a:pt x="714458" y="59094"/>
                  <a:pt x="684847" y="32230"/>
                  <a:pt x="648393" y="24939"/>
                </a:cubicBezTo>
                <a:cubicBezTo>
                  <a:pt x="592198" y="13699"/>
                  <a:pt x="619948" y="21873"/>
                  <a:pt x="565266" y="0"/>
                </a:cubicBezTo>
                <a:cubicBezTo>
                  <a:pt x="526473" y="2771"/>
                  <a:pt x="487453" y="3283"/>
                  <a:pt x="448888" y="8313"/>
                </a:cubicBezTo>
                <a:cubicBezTo>
                  <a:pt x="426333" y="11255"/>
                  <a:pt x="332164" y="35416"/>
                  <a:pt x="307571" y="41564"/>
                </a:cubicBezTo>
                <a:cubicBezTo>
                  <a:pt x="299258" y="47106"/>
                  <a:pt x="291307" y="53233"/>
                  <a:pt x="282633" y="58190"/>
                </a:cubicBezTo>
                <a:cubicBezTo>
                  <a:pt x="271874" y="64338"/>
                  <a:pt x="259466" y="67612"/>
                  <a:pt x="249382" y="74815"/>
                </a:cubicBezTo>
                <a:cubicBezTo>
                  <a:pt x="239816" y="81648"/>
                  <a:pt x="233475" y="92227"/>
                  <a:pt x="224444" y="99753"/>
                </a:cubicBezTo>
                <a:cubicBezTo>
                  <a:pt x="216769" y="106149"/>
                  <a:pt x="207819" y="110837"/>
                  <a:pt x="199506" y="116379"/>
                </a:cubicBezTo>
                <a:cubicBezTo>
                  <a:pt x="193964" y="124692"/>
                  <a:pt x="189276" y="133642"/>
                  <a:pt x="182880" y="141317"/>
                </a:cubicBezTo>
                <a:cubicBezTo>
                  <a:pt x="175354" y="150348"/>
                  <a:pt x="164775" y="156689"/>
                  <a:pt x="157942" y="166255"/>
                </a:cubicBezTo>
                <a:cubicBezTo>
                  <a:pt x="150739" y="176339"/>
                  <a:pt x="147693" y="188880"/>
                  <a:pt x="141317" y="199506"/>
                </a:cubicBezTo>
                <a:cubicBezTo>
                  <a:pt x="131037" y="216640"/>
                  <a:pt x="120055" y="233397"/>
                  <a:pt x="108066" y="249382"/>
                </a:cubicBezTo>
                <a:cubicBezTo>
                  <a:pt x="103363" y="255652"/>
                  <a:pt x="96050" y="259669"/>
                  <a:pt x="91440" y="266008"/>
                </a:cubicBezTo>
                <a:cubicBezTo>
                  <a:pt x="19139" y="365422"/>
                  <a:pt x="67484" y="314901"/>
                  <a:pt x="24939" y="357448"/>
                </a:cubicBezTo>
                <a:cubicBezTo>
                  <a:pt x="22223" y="371027"/>
                  <a:pt x="0" y="474146"/>
                  <a:pt x="0" y="498764"/>
                </a:cubicBezTo>
                <a:cubicBezTo>
                  <a:pt x="0" y="598555"/>
                  <a:pt x="1525" y="698462"/>
                  <a:pt x="8313" y="798022"/>
                </a:cubicBezTo>
                <a:cubicBezTo>
                  <a:pt x="9867" y="820819"/>
                  <a:pt x="19801" y="842260"/>
                  <a:pt x="24939" y="864524"/>
                </a:cubicBezTo>
                <a:cubicBezTo>
                  <a:pt x="34833" y="907398"/>
                  <a:pt x="34512" y="926497"/>
                  <a:pt x="49877" y="972590"/>
                </a:cubicBezTo>
                <a:cubicBezTo>
                  <a:pt x="52648" y="980903"/>
                  <a:pt x="53843" y="989920"/>
                  <a:pt x="58190" y="997528"/>
                </a:cubicBezTo>
                <a:cubicBezTo>
                  <a:pt x="65064" y="1009557"/>
                  <a:pt x="75075" y="1019505"/>
                  <a:pt x="83128" y="1030779"/>
                </a:cubicBezTo>
                <a:cubicBezTo>
                  <a:pt x="114778" y="1075089"/>
                  <a:pt x="82757" y="1038721"/>
                  <a:pt x="133004" y="1088968"/>
                </a:cubicBezTo>
                <a:lnTo>
                  <a:pt x="174568" y="1130531"/>
                </a:lnTo>
                <a:cubicBezTo>
                  <a:pt x="180110" y="1136073"/>
                  <a:pt x="183758" y="1144679"/>
                  <a:pt x="191193" y="1147157"/>
                </a:cubicBezTo>
                <a:cubicBezTo>
                  <a:pt x="222871" y="1157717"/>
                  <a:pt x="236245" y="1162576"/>
                  <a:pt x="274320" y="1172095"/>
                </a:cubicBezTo>
                <a:cubicBezTo>
                  <a:pt x="312407" y="1181617"/>
                  <a:pt x="341997" y="1183672"/>
                  <a:pt x="382386" y="1188720"/>
                </a:cubicBezTo>
                <a:cubicBezTo>
                  <a:pt x="396241" y="1185949"/>
                  <a:pt x="410243" y="1183835"/>
                  <a:pt x="423950" y="1180408"/>
                </a:cubicBezTo>
                <a:cubicBezTo>
                  <a:pt x="432451" y="1178283"/>
                  <a:pt x="440387" y="1174220"/>
                  <a:pt x="448888" y="1172095"/>
                </a:cubicBezTo>
                <a:cubicBezTo>
                  <a:pt x="462595" y="1168668"/>
                  <a:pt x="476820" y="1167499"/>
                  <a:pt x="490451" y="1163782"/>
                </a:cubicBezTo>
                <a:cubicBezTo>
                  <a:pt x="507358" y="1159171"/>
                  <a:pt x="523252" y="1151098"/>
                  <a:pt x="540328" y="1147157"/>
                </a:cubicBezTo>
                <a:cubicBezTo>
                  <a:pt x="559420" y="1142751"/>
                  <a:pt x="579121" y="1141615"/>
                  <a:pt x="598517" y="1138844"/>
                </a:cubicBezTo>
                <a:cubicBezTo>
                  <a:pt x="623455" y="1130531"/>
                  <a:pt x="654743" y="1132494"/>
                  <a:pt x="673331" y="1113906"/>
                </a:cubicBezTo>
                <a:cubicBezTo>
                  <a:pt x="696153" y="1091084"/>
                  <a:pt x="682522" y="1099758"/>
                  <a:pt x="714895" y="1088968"/>
                </a:cubicBezTo>
                <a:cubicBezTo>
                  <a:pt x="732769" y="1077051"/>
                  <a:pt x="757622" y="1061148"/>
                  <a:pt x="773084" y="1047404"/>
                </a:cubicBezTo>
                <a:cubicBezTo>
                  <a:pt x="787728" y="1034387"/>
                  <a:pt x="800793" y="1019695"/>
                  <a:pt x="814648" y="1005840"/>
                </a:cubicBezTo>
                <a:cubicBezTo>
                  <a:pt x="822961" y="997527"/>
                  <a:pt x="828433" y="984619"/>
                  <a:pt x="839586" y="980902"/>
                </a:cubicBezTo>
                <a:lnTo>
                  <a:pt x="864524" y="972590"/>
                </a:lnTo>
                <a:cubicBezTo>
                  <a:pt x="872837" y="967048"/>
                  <a:pt x="882398" y="963028"/>
                  <a:pt x="889462" y="955964"/>
                </a:cubicBezTo>
                <a:cubicBezTo>
                  <a:pt x="902967" y="942459"/>
                  <a:pt x="914017" y="912993"/>
                  <a:pt x="922713" y="897775"/>
                </a:cubicBezTo>
                <a:cubicBezTo>
                  <a:pt x="927670" y="889101"/>
                  <a:pt x="933797" y="881150"/>
                  <a:pt x="939339" y="872837"/>
                </a:cubicBezTo>
                <a:cubicBezTo>
                  <a:pt x="936568" y="856211"/>
                  <a:pt x="938564" y="838036"/>
                  <a:pt x="931026" y="822960"/>
                </a:cubicBezTo>
                <a:cubicBezTo>
                  <a:pt x="918634" y="798176"/>
                  <a:pt x="881150" y="756459"/>
                  <a:pt x="881150" y="756459"/>
                </a:cubicBezTo>
                <a:cubicBezTo>
                  <a:pt x="878379" y="745375"/>
                  <a:pt x="877946" y="733427"/>
                  <a:pt x="872837" y="723208"/>
                </a:cubicBezTo>
                <a:cubicBezTo>
                  <a:pt x="869332" y="716198"/>
                  <a:pt x="860100" y="713387"/>
                  <a:pt x="856211" y="706582"/>
                </a:cubicBezTo>
                <a:cubicBezTo>
                  <a:pt x="848808" y="693626"/>
                  <a:pt x="844305" y="679175"/>
                  <a:pt x="839586" y="665019"/>
                </a:cubicBezTo>
                <a:cubicBezTo>
                  <a:pt x="807149" y="567707"/>
                  <a:pt x="868368" y="721310"/>
                  <a:pt x="814648" y="573579"/>
                </a:cubicBezTo>
                <a:cubicBezTo>
                  <a:pt x="810413" y="561933"/>
                  <a:pt x="803564" y="551412"/>
                  <a:pt x="798022" y="540328"/>
                </a:cubicBezTo>
                <a:cubicBezTo>
                  <a:pt x="749663" y="548387"/>
                  <a:pt x="733652" y="551752"/>
                  <a:pt x="681644" y="556953"/>
                </a:cubicBezTo>
                <a:cubicBezTo>
                  <a:pt x="570141" y="568104"/>
                  <a:pt x="525495" y="567830"/>
                  <a:pt x="399011" y="573579"/>
                </a:cubicBezTo>
                <a:cubicBezTo>
                  <a:pt x="385157" y="576350"/>
                  <a:pt x="369204" y="574054"/>
                  <a:pt x="357448" y="581891"/>
                </a:cubicBezTo>
                <a:cubicBezTo>
                  <a:pt x="350157" y="586752"/>
                  <a:pt x="349135" y="598067"/>
                  <a:pt x="349135" y="606830"/>
                </a:cubicBezTo>
                <a:cubicBezTo>
                  <a:pt x="349135" y="675079"/>
                  <a:pt x="355874" y="685460"/>
                  <a:pt x="365760" y="739833"/>
                </a:cubicBezTo>
                <a:cubicBezTo>
                  <a:pt x="368775" y="756416"/>
                  <a:pt x="371302" y="773084"/>
                  <a:pt x="374073" y="789710"/>
                </a:cubicBezTo>
                <a:cubicBezTo>
                  <a:pt x="459432" y="768370"/>
                  <a:pt x="353625" y="797377"/>
                  <a:pt x="440575" y="764771"/>
                </a:cubicBezTo>
                <a:cubicBezTo>
                  <a:pt x="451272" y="760760"/>
                  <a:pt x="462742" y="759230"/>
                  <a:pt x="473826" y="756459"/>
                </a:cubicBezTo>
                <a:cubicBezTo>
                  <a:pt x="510269" y="732163"/>
                  <a:pt x="543102" y="702806"/>
                  <a:pt x="598517" y="748146"/>
                </a:cubicBezTo>
                <a:cubicBezTo>
                  <a:pt x="604619" y="753138"/>
                  <a:pt x="591189" y="820991"/>
                  <a:pt x="581891" y="839586"/>
                </a:cubicBezTo>
                <a:cubicBezTo>
                  <a:pt x="577423" y="848522"/>
                  <a:pt x="574202" y="860056"/>
                  <a:pt x="565266" y="864524"/>
                </a:cubicBezTo>
                <a:cubicBezTo>
                  <a:pt x="550191" y="872062"/>
                  <a:pt x="532015" y="870066"/>
                  <a:pt x="515390" y="872837"/>
                </a:cubicBezTo>
                <a:cubicBezTo>
                  <a:pt x="304501" y="859656"/>
                  <a:pt x="431304" y="897029"/>
                  <a:pt x="357448" y="839586"/>
                </a:cubicBezTo>
                <a:cubicBezTo>
                  <a:pt x="341676" y="827319"/>
                  <a:pt x="321700" y="820464"/>
                  <a:pt x="307571" y="806335"/>
                </a:cubicBezTo>
                <a:lnTo>
                  <a:pt x="266008" y="764771"/>
                </a:lnTo>
                <a:cubicBezTo>
                  <a:pt x="238102" y="681055"/>
                  <a:pt x="253092" y="735922"/>
                  <a:pt x="266008" y="548640"/>
                </a:cubicBezTo>
                <a:cubicBezTo>
                  <a:pt x="267168" y="531825"/>
                  <a:pt x="267475" y="514166"/>
                  <a:pt x="274320" y="498764"/>
                </a:cubicBezTo>
                <a:cubicBezTo>
                  <a:pt x="281056" y="483607"/>
                  <a:pt x="310950" y="466032"/>
                  <a:pt x="324197" y="457200"/>
                </a:cubicBezTo>
                <a:cubicBezTo>
                  <a:pt x="330958" y="436918"/>
                  <a:pt x="333022" y="423437"/>
                  <a:pt x="349135" y="407324"/>
                </a:cubicBezTo>
                <a:cubicBezTo>
                  <a:pt x="356199" y="400260"/>
                  <a:pt x="366398" y="397095"/>
                  <a:pt x="374073" y="390699"/>
                </a:cubicBezTo>
                <a:cubicBezTo>
                  <a:pt x="415585" y="356105"/>
                  <a:pt x="380122" y="372055"/>
                  <a:pt x="423950" y="357448"/>
                </a:cubicBezTo>
                <a:cubicBezTo>
                  <a:pt x="451659" y="360219"/>
                  <a:pt x="479943" y="359498"/>
                  <a:pt x="507077" y="365760"/>
                </a:cubicBezTo>
                <a:cubicBezTo>
                  <a:pt x="530211" y="371099"/>
                  <a:pt x="544508" y="400704"/>
                  <a:pt x="556953" y="415637"/>
                </a:cubicBezTo>
                <a:cubicBezTo>
                  <a:pt x="561970" y="421658"/>
                  <a:pt x="568037" y="426720"/>
                  <a:pt x="573579" y="432262"/>
                </a:cubicBezTo>
                <a:cubicBezTo>
                  <a:pt x="575865" y="439121"/>
                  <a:pt x="583302" y="473826"/>
                  <a:pt x="598517" y="473826"/>
                </a:cubicBezTo>
                <a:cubicBezTo>
                  <a:pt x="616042" y="473826"/>
                  <a:pt x="631392" y="461450"/>
                  <a:pt x="648393" y="457200"/>
                </a:cubicBezTo>
                <a:cubicBezTo>
                  <a:pt x="723396" y="438450"/>
                  <a:pt x="693218" y="447801"/>
                  <a:pt x="739833" y="432262"/>
                </a:cubicBezTo>
                <a:cubicBezTo>
                  <a:pt x="745375" y="426720"/>
                  <a:pt x="751563" y="421757"/>
                  <a:pt x="756459" y="415637"/>
                </a:cubicBezTo>
                <a:cubicBezTo>
                  <a:pt x="762700" y="407836"/>
                  <a:pt x="765283" y="396940"/>
                  <a:pt x="773084" y="390699"/>
                </a:cubicBezTo>
                <a:cubicBezTo>
                  <a:pt x="779926" y="385225"/>
                  <a:pt x="789709" y="385157"/>
                  <a:pt x="798022" y="382386"/>
                </a:cubicBezTo>
                <a:cubicBezTo>
                  <a:pt x="803564" y="374073"/>
                  <a:pt x="808407" y="365249"/>
                  <a:pt x="814648" y="357448"/>
                </a:cubicBezTo>
                <a:cubicBezTo>
                  <a:pt x="819544" y="351328"/>
                  <a:pt x="827768" y="347832"/>
                  <a:pt x="831273" y="340822"/>
                </a:cubicBezTo>
                <a:cubicBezTo>
                  <a:pt x="836382" y="330603"/>
                  <a:pt x="835086" y="318072"/>
                  <a:pt x="839586" y="307571"/>
                </a:cubicBezTo>
                <a:cubicBezTo>
                  <a:pt x="843521" y="298388"/>
                  <a:pt x="849970" y="290434"/>
                  <a:pt x="856211" y="282633"/>
                </a:cubicBezTo>
                <a:cubicBezTo>
                  <a:pt x="861107" y="276513"/>
                  <a:pt x="872837" y="266008"/>
                  <a:pt x="872837" y="266008"/>
                </a:cubicBezTo>
              </a:path>
            </a:pathLst>
          </a:custGeom>
          <a:solidFill>
            <a:srgbClr val="CC0000"/>
          </a:solidFill>
          <a:ln w="28575" algn="ctr">
            <a:solidFill>
              <a:schemeClr val="tx1"/>
            </a:solidFill>
            <a:miter lim="800000"/>
            <a:headEnd/>
            <a:tailEnd/>
          </a:ln>
        </p:spPr>
        <p:txBody>
          <a:bodyPr anchor="ctr"/>
          <a:lstStyle/>
          <a:p>
            <a:pPr algn="ctr">
              <a:defRPr/>
            </a:pPr>
            <a:endParaRPr lang="en-US" sz="1350">
              <a:cs typeface="Arial" charset="0"/>
            </a:endParaRPr>
          </a:p>
        </p:txBody>
      </p:sp>
      <p:sp>
        <p:nvSpPr>
          <p:cNvPr id="13" name="Freeform 12">
            <a:extLst>
              <a:ext uri="{FF2B5EF4-FFF2-40B4-BE49-F238E27FC236}">
                <a16:creationId xmlns:a16="http://schemas.microsoft.com/office/drawing/2014/main" id="{A0E361D3-BF68-411D-B911-F81EA9F8EEDE}"/>
              </a:ext>
            </a:extLst>
          </p:cNvPr>
          <p:cNvSpPr/>
          <p:nvPr/>
        </p:nvSpPr>
        <p:spPr>
          <a:xfrm>
            <a:off x="2171700" y="1471613"/>
            <a:ext cx="133350" cy="173831"/>
          </a:xfrm>
          <a:custGeom>
            <a:avLst/>
            <a:gdLst>
              <a:gd name="connsiteX0" fmla="*/ 51459 w 633350"/>
              <a:gd name="connsiteY0" fmla="*/ 565989 h 603396"/>
              <a:gd name="connsiteX1" fmla="*/ 9895 w 633350"/>
              <a:gd name="connsiteY1" fmla="*/ 358170 h 603396"/>
              <a:gd name="connsiteX2" fmla="*/ 1582 w 633350"/>
              <a:gd name="connsiteY2" fmla="*/ 308294 h 603396"/>
              <a:gd name="connsiteX3" fmla="*/ 9895 w 633350"/>
              <a:gd name="connsiteY3" fmla="*/ 83850 h 603396"/>
              <a:gd name="connsiteX4" fmla="*/ 34833 w 633350"/>
              <a:gd name="connsiteY4" fmla="*/ 58912 h 603396"/>
              <a:gd name="connsiteX5" fmla="*/ 59771 w 633350"/>
              <a:gd name="connsiteY5" fmla="*/ 42287 h 603396"/>
              <a:gd name="connsiteX6" fmla="*/ 76397 w 633350"/>
              <a:gd name="connsiteY6" fmla="*/ 25661 h 603396"/>
              <a:gd name="connsiteX7" fmla="*/ 126273 w 633350"/>
              <a:gd name="connsiteY7" fmla="*/ 723 h 603396"/>
              <a:gd name="connsiteX8" fmla="*/ 275902 w 633350"/>
              <a:gd name="connsiteY8" fmla="*/ 17349 h 603396"/>
              <a:gd name="connsiteX9" fmla="*/ 284215 w 633350"/>
              <a:gd name="connsiteY9" fmla="*/ 58912 h 603396"/>
              <a:gd name="connsiteX10" fmla="*/ 317466 w 633350"/>
              <a:gd name="connsiteY10" fmla="*/ 150352 h 603396"/>
              <a:gd name="connsiteX11" fmla="*/ 325779 w 633350"/>
              <a:gd name="connsiteY11" fmla="*/ 208541 h 603396"/>
              <a:gd name="connsiteX12" fmla="*/ 334091 w 633350"/>
              <a:gd name="connsiteY12" fmla="*/ 316607 h 603396"/>
              <a:gd name="connsiteX13" fmla="*/ 375655 w 633350"/>
              <a:gd name="connsiteY13" fmla="*/ 308294 h 603396"/>
              <a:gd name="connsiteX14" fmla="*/ 400593 w 633350"/>
              <a:gd name="connsiteY14" fmla="*/ 291669 h 603396"/>
              <a:gd name="connsiteX15" fmla="*/ 425531 w 633350"/>
              <a:gd name="connsiteY15" fmla="*/ 283356 h 603396"/>
              <a:gd name="connsiteX16" fmla="*/ 442157 w 633350"/>
              <a:gd name="connsiteY16" fmla="*/ 266730 h 603396"/>
              <a:gd name="connsiteX17" fmla="*/ 616724 w 633350"/>
              <a:gd name="connsiteY17" fmla="*/ 308294 h 603396"/>
              <a:gd name="connsiteX18" fmla="*/ 633350 w 633350"/>
              <a:gd name="connsiteY18" fmla="*/ 333232 h 603396"/>
              <a:gd name="connsiteX19" fmla="*/ 625037 w 633350"/>
              <a:gd name="connsiteY19" fmla="*/ 408047 h 603396"/>
              <a:gd name="connsiteX20" fmla="*/ 566848 w 633350"/>
              <a:gd name="connsiteY20" fmla="*/ 482861 h 603396"/>
              <a:gd name="connsiteX21" fmla="*/ 516971 w 633350"/>
              <a:gd name="connsiteY21" fmla="*/ 507800 h 603396"/>
              <a:gd name="connsiteX22" fmla="*/ 492033 w 633350"/>
              <a:gd name="connsiteY22" fmla="*/ 524425 h 603396"/>
              <a:gd name="connsiteX23" fmla="*/ 367342 w 633350"/>
              <a:gd name="connsiteY23" fmla="*/ 557676 h 603396"/>
              <a:gd name="connsiteX24" fmla="*/ 334091 w 633350"/>
              <a:gd name="connsiteY24" fmla="*/ 565989 h 603396"/>
              <a:gd name="connsiteX25" fmla="*/ 309153 w 633350"/>
              <a:gd name="connsiteY25" fmla="*/ 582614 h 603396"/>
              <a:gd name="connsiteX26" fmla="*/ 126273 w 633350"/>
              <a:gd name="connsiteY26" fmla="*/ 582614 h 603396"/>
              <a:gd name="connsiteX27" fmla="*/ 51459 w 633350"/>
              <a:gd name="connsiteY27" fmla="*/ 565989 h 603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33350" h="603396">
                <a:moveTo>
                  <a:pt x="51459" y="565989"/>
                </a:moveTo>
                <a:cubicBezTo>
                  <a:pt x="32063" y="528582"/>
                  <a:pt x="23319" y="427528"/>
                  <a:pt x="9895" y="358170"/>
                </a:cubicBezTo>
                <a:cubicBezTo>
                  <a:pt x="6692" y="341622"/>
                  <a:pt x="1582" y="325149"/>
                  <a:pt x="1582" y="308294"/>
                </a:cubicBezTo>
                <a:cubicBezTo>
                  <a:pt x="1582" y="233428"/>
                  <a:pt x="0" y="158059"/>
                  <a:pt x="9895" y="83850"/>
                </a:cubicBezTo>
                <a:cubicBezTo>
                  <a:pt x="11449" y="72197"/>
                  <a:pt x="25802" y="66438"/>
                  <a:pt x="34833" y="58912"/>
                </a:cubicBezTo>
                <a:cubicBezTo>
                  <a:pt x="42508" y="52516"/>
                  <a:pt x="51970" y="48528"/>
                  <a:pt x="59771" y="42287"/>
                </a:cubicBezTo>
                <a:cubicBezTo>
                  <a:pt x="65891" y="37391"/>
                  <a:pt x="70277" y="30557"/>
                  <a:pt x="76397" y="25661"/>
                </a:cubicBezTo>
                <a:cubicBezTo>
                  <a:pt x="99417" y="7245"/>
                  <a:pt x="99934" y="9503"/>
                  <a:pt x="126273" y="723"/>
                </a:cubicBezTo>
                <a:cubicBezTo>
                  <a:pt x="176149" y="6265"/>
                  <a:pt x="228813" y="0"/>
                  <a:pt x="275902" y="17349"/>
                </a:cubicBezTo>
                <a:cubicBezTo>
                  <a:pt x="289160" y="22233"/>
                  <a:pt x="281038" y="45145"/>
                  <a:pt x="284215" y="58912"/>
                </a:cubicBezTo>
                <a:cubicBezTo>
                  <a:pt x="301023" y="131746"/>
                  <a:pt x="289145" y="107871"/>
                  <a:pt x="317466" y="150352"/>
                </a:cubicBezTo>
                <a:cubicBezTo>
                  <a:pt x="320237" y="169748"/>
                  <a:pt x="323829" y="189045"/>
                  <a:pt x="325779" y="208541"/>
                </a:cubicBezTo>
                <a:cubicBezTo>
                  <a:pt x="329374" y="244490"/>
                  <a:pt x="317934" y="284293"/>
                  <a:pt x="334091" y="316607"/>
                </a:cubicBezTo>
                <a:cubicBezTo>
                  <a:pt x="340410" y="329244"/>
                  <a:pt x="361800" y="311065"/>
                  <a:pt x="375655" y="308294"/>
                </a:cubicBezTo>
                <a:cubicBezTo>
                  <a:pt x="383968" y="302752"/>
                  <a:pt x="391657" y="296137"/>
                  <a:pt x="400593" y="291669"/>
                </a:cubicBezTo>
                <a:cubicBezTo>
                  <a:pt x="408430" y="287750"/>
                  <a:pt x="418017" y="287864"/>
                  <a:pt x="425531" y="283356"/>
                </a:cubicBezTo>
                <a:cubicBezTo>
                  <a:pt x="432252" y="279324"/>
                  <a:pt x="436615" y="272272"/>
                  <a:pt x="442157" y="266730"/>
                </a:cubicBezTo>
                <a:cubicBezTo>
                  <a:pt x="556098" y="279391"/>
                  <a:pt x="567398" y="249104"/>
                  <a:pt x="616724" y="308294"/>
                </a:cubicBezTo>
                <a:cubicBezTo>
                  <a:pt x="623120" y="315969"/>
                  <a:pt x="627808" y="324919"/>
                  <a:pt x="633350" y="333232"/>
                </a:cubicBezTo>
                <a:cubicBezTo>
                  <a:pt x="630579" y="358170"/>
                  <a:pt x="630679" y="383598"/>
                  <a:pt x="625037" y="408047"/>
                </a:cubicBezTo>
                <a:cubicBezTo>
                  <a:pt x="618484" y="436443"/>
                  <a:pt x="587393" y="467919"/>
                  <a:pt x="566848" y="482861"/>
                </a:cubicBezTo>
                <a:cubicBezTo>
                  <a:pt x="551815" y="493794"/>
                  <a:pt x="533220" y="498773"/>
                  <a:pt x="516971" y="507800"/>
                </a:cubicBezTo>
                <a:cubicBezTo>
                  <a:pt x="508238" y="512652"/>
                  <a:pt x="501162" y="520368"/>
                  <a:pt x="492033" y="524425"/>
                </a:cubicBezTo>
                <a:cubicBezTo>
                  <a:pt x="453939" y="541355"/>
                  <a:pt x="406759" y="548579"/>
                  <a:pt x="367342" y="557676"/>
                </a:cubicBezTo>
                <a:cubicBezTo>
                  <a:pt x="356210" y="560245"/>
                  <a:pt x="345175" y="563218"/>
                  <a:pt x="334091" y="565989"/>
                </a:cubicBezTo>
                <a:cubicBezTo>
                  <a:pt x="325778" y="571531"/>
                  <a:pt x="318507" y="579106"/>
                  <a:pt x="309153" y="582614"/>
                </a:cubicBezTo>
                <a:cubicBezTo>
                  <a:pt x="256749" y="602266"/>
                  <a:pt x="163367" y="584796"/>
                  <a:pt x="126273" y="582614"/>
                </a:cubicBezTo>
                <a:cubicBezTo>
                  <a:pt x="74091" y="547826"/>
                  <a:pt x="70855" y="603396"/>
                  <a:pt x="51459" y="565989"/>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14" name="4-Point Star 13">
            <a:extLst>
              <a:ext uri="{FF2B5EF4-FFF2-40B4-BE49-F238E27FC236}">
                <a16:creationId xmlns:a16="http://schemas.microsoft.com/office/drawing/2014/main" id="{DBA366D6-483D-496E-A674-C7477F480E5D}"/>
              </a:ext>
            </a:extLst>
          </p:cNvPr>
          <p:cNvSpPr/>
          <p:nvPr/>
        </p:nvSpPr>
        <p:spPr>
          <a:xfrm>
            <a:off x="2857500" y="2100263"/>
            <a:ext cx="171450" cy="171450"/>
          </a:xfrm>
          <a:prstGeom prst="star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15" name="7-Point Star 14">
            <a:extLst>
              <a:ext uri="{FF2B5EF4-FFF2-40B4-BE49-F238E27FC236}">
                <a16:creationId xmlns:a16="http://schemas.microsoft.com/office/drawing/2014/main" id="{5C849307-25D0-423E-9FD3-410B0112C2E0}"/>
              </a:ext>
            </a:extLst>
          </p:cNvPr>
          <p:cNvSpPr/>
          <p:nvPr/>
        </p:nvSpPr>
        <p:spPr>
          <a:xfrm>
            <a:off x="4343400" y="2328863"/>
            <a:ext cx="171450" cy="171450"/>
          </a:xfrm>
          <a:prstGeom prst="star7">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16" name="Freeform 15">
            <a:extLst>
              <a:ext uri="{FF2B5EF4-FFF2-40B4-BE49-F238E27FC236}">
                <a16:creationId xmlns:a16="http://schemas.microsoft.com/office/drawing/2014/main" id="{5982C155-35D7-4AAF-BC56-8C35FF15E3BE}"/>
              </a:ext>
            </a:extLst>
          </p:cNvPr>
          <p:cNvSpPr>
            <a:spLocks noChangeArrowheads="1"/>
          </p:cNvSpPr>
          <p:nvPr/>
        </p:nvSpPr>
        <p:spPr bwMode="auto">
          <a:xfrm>
            <a:off x="4107657" y="1985963"/>
            <a:ext cx="464344" cy="197644"/>
          </a:xfrm>
          <a:custGeom>
            <a:avLst/>
            <a:gdLst>
              <a:gd name="T0" fmla="*/ 322978 w 649810"/>
              <a:gd name="T1" fmla="*/ 15502 h 282633"/>
              <a:gd name="T2" fmla="*/ 457621 w 649810"/>
              <a:gd name="T3" fmla="*/ 93009 h 282633"/>
              <a:gd name="T4" fmla="*/ 489301 w 649810"/>
              <a:gd name="T5" fmla="*/ 108510 h 282633"/>
              <a:gd name="T6" fmla="*/ 528903 w 649810"/>
              <a:gd name="T7" fmla="*/ 147264 h 282633"/>
              <a:gd name="T8" fmla="*/ 584344 w 649810"/>
              <a:gd name="T9" fmla="*/ 186018 h 282633"/>
              <a:gd name="T10" fmla="*/ 608104 w 649810"/>
              <a:gd name="T11" fmla="*/ 193768 h 282633"/>
              <a:gd name="T12" fmla="*/ 616025 w 649810"/>
              <a:gd name="T13" fmla="*/ 217021 h 282633"/>
              <a:gd name="T14" fmla="*/ 592264 w 649810"/>
              <a:gd name="T15" fmla="*/ 232522 h 282633"/>
              <a:gd name="T16" fmla="*/ 576423 w 649810"/>
              <a:gd name="T17" fmla="*/ 248024 h 282633"/>
              <a:gd name="T18" fmla="*/ 536823 w 649810"/>
              <a:gd name="T19" fmla="*/ 255774 h 282633"/>
              <a:gd name="T20" fmla="*/ 505142 w 649810"/>
              <a:gd name="T21" fmla="*/ 263525 h 282633"/>
              <a:gd name="T22" fmla="*/ 330898 w 649810"/>
              <a:gd name="T23" fmla="*/ 255774 h 282633"/>
              <a:gd name="T24" fmla="*/ 283377 w 649810"/>
              <a:gd name="T25" fmla="*/ 209270 h 282633"/>
              <a:gd name="T26" fmla="*/ 235856 w 649810"/>
              <a:gd name="T27" fmla="*/ 178267 h 282633"/>
              <a:gd name="T28" fmla="*/ 188335 w 649810"/>
              <a:gd name="T29" fmla="*/ 139513 h 282633"/>
              <a:gd name="T30" fmla="*/ 117053 w 649810"/>
              <a:gd name="T31" fmla="*/ 108510 h 282633"/>
              <a:gd name="T32" fmla="*/ 93292 w 649810"/>
              <a:gd name="T33" fmla="*/ 85258 h 282633"/>
              <a:gd name="T34" fmla="*/ 29931 w 649810"/>
              <a:gd name="T35" fmla="*/ 62006 h 282633"/>
              <a:gd name="T36" fmla="*/ 6170 w 649810"/>
              <a:gd name="T37" fmla="*/ 46505 h 282633"/>
              <a:gd name="T38" fmla="*/ 53691 w 649810"/>
              <a:gd name="T39" fmla="*/ 0 h 282633"/>
              <a:gd name="T40" fmla="*/ 235856 w 649810"/>
              <a:gd name="T41" fmla="*/ 7751 h 282633"/>
              <a:gd name="T42" fmla="*/ 267536 w 649810"/>
              <a:gd name="T43" fmla="*/ 15502 h 282633"/>
              <a:gd name="T44" fmla="*/ 283377 w 649810"/>
              <a:gd name="T45" fmla="*/ 31003 h 282633"/>
              <a:gd name="T46" fmla="*/ 362579 w 649810"/>
              <a:gd name="T47" fmla="*/ 15502 h 282633"/>
              <a:gd name="T48" fmla="*/ 386339 w 649810"/>
              <a:gd name="T49" fmla="*/ 23252 h 282633"/>
              <a:gd name="T50" fmla="*/ 394260 w 649810"/>
              <a:gd name="T51" fmla="*/ 77508 h 28263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49810"/>
              <a:gd name="T79" fmla="*/ 0 h 282633"/>
              <a:gd name="T80" fmla="*/ 649810 w 649810"/>
              <a:gd name="T81" fmla="*/ 282633 h 28263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49810" h="282633">
                <a:moveTo>
                  <a:pt x="338985" y="16626"/>
                </a:moveTo>
                <a:cubicBezTo>
                  <a:pt x="426146" y="34056"/>
                  <a:pt x="355009" y="13613"/>
                  <a:pt x="480302" y="99753"/>
                </a:cubicBezTo>
                <a:cubicBezTo>
                  <a:pt x="490513" y="106773"/>
                  <a:pt x="503771" y="108770"/>
                  <a:pt x="513552" y="116378"/>
                </a:cubicBezTo>
                <a:cubicBezTo>
                  <a:pt x="529018" y="128407"/>
                  <a:pt x="539441" y="146186"/>
                  <a:pt x="555116" y="157942"/>
                </a:cubicBezTo>
                <a:cubicBezTo>
                  <a:pt x="562641" y="163586"/>
                  <a:pt x="601154" y="193431"/>
                  <a:pt x="613305" y="199506"/>
                </a:cubicBezTo>
                <a:cubicBezTo>
                  <a:pt x="621142" y="203425"/>
                  <a:pt x="629930" y="205047"/>
                  <a:pt x="638243" y="207818"/>
                </a:cubicBezTo>
                <a:cubicBezTo>
                  <a:pt x="641014" y="216131"/>
                  <a:pt x="649810" y="224621"/>
                  <a:pt x="646556" y="232757"/>
                </a:cubicBezTo>
                <a:cubicBezTo>
                  <a:pt x="642846" y="242033"/>
                  <a:pt x="629419" y="243141"/>
                  <a:pt x="621618" y="249382"/>
                </a:cubicBezTo>
                <a:cubicBezTo>
                  <a:pt x="615498" y="254278"/>
                  <a:pt x="612196" y="262921"/>
                  <a:pt x="604992" y="266008"/>
                </a:cubicBezTo>
                <a:cubicBezTo>
                  <a:pt x="592006" y="271574"/>
                  <a:pt x="577221" y="271255"/>
                  <a:pt x="563429" y="274320"/>
                </a:cubicBezTo>
                <a:cubicBezTo>
                  <a:pt x="552276" y="276798"/>
                  <a:pt x="541262" y="279862"/>
                  <a:pt x="530178" y="282633"/>
                </a:cubicBezTo>
                <a:lnTo>
                  <a:pt x="347298" y="274320"/>
                </a:lnTo>
                <a:cubicBezTo>
                  <a:pt x="324488" y="268618"/>
                  <a:pt x="316985" y="237486"/>
                  <a:pt x="297422" y="224444"/>
                </a:cubicBezTo>
                <a:cubicBezTo>
                  <a:pt x="280796" y="213360"/>
                  <a:pt x="261674" y="205322"/>
                  <a:pt x="247545" y="191193"/>
                </a:cubicBezTo>
                <a:cubicBezTo>
                  <a:pt x="229163" y="172811"/>
                  <a:pt x="220813" y="161201"/>
                  <a:pt x="197669" y="149629"/>
                </a:cubicBezTo>
                <a:cubicBezTo>
                  <a:pt x="175937" y="138763"/>
                  <a:pt x="143427" y="131073"/>
                  <a:pt x="122854" y="116378"/>
                </a:cubicBezTo>
                <a:cubicBezTo>
                  <a:pt x="113288" y="109545"/>
                  <a:pt x="107482" y="98273"/>
                  <a:pt x="97916" y="91440"/>
                </a:cubicBezTo>
                <a:cubicBezTo>
                  <a:pt x="74510" y="74722"/>
                  <a:pt x="58188" y="73196"/>
                  <a:pt x="31414" y="66502"/>
                </a:cubicBezTo>
                <a:cubicBezTo>
                  <a:pt x="23101" y="60960"/>
                  <a:pt x="7889" y="59767"/>
                  <a:pt x="6476" y="49877"/>
                </a:cubicBezTo>
                <a:cubicBezTo>
                  <a:pt x="0" y="4542"/>
                  <a:pt x="29561" y="6698"/>
                  <a:pt x="56352" y="0"/>
                </a:cubicBezTo>
                <a:cubicBezTo>
                  <a:pt x="120083" y="2771"/>
                  <a:pt x="183928" y="3600"/>
                  <a:pt x="247545" y="8313"/>
                </a:cubicBezTo>
                <a:cubicBezTo>
                  <a:pt x="258939" y="9157"/>
                  <a:pt x="270577" y="11517"/>
                  <a:pt x="280796" y="16626"/>
                </a:cubicBezTo>
                <a:cubicBezTo>
                  <a:pt x="287806" y="20131"/>
                  <a:pt x="291880" y="27709"/>
                  <a:pt x="297422" y="33251"/>
                </a:cubicBezTo>
                <a:cubicBezTo>
                  <a:pt x="319398" y="27757"/>
                  <a:pt x="360160" y="16626"/>
                  <a:pt x="380549" y="16626"/>
                </a:cubicBezTo>
                <a:cubicBezTo>
                  <a:pt x="389311" y="16626"/>
                  <a:pt x="397174" y="22167"/>
                  <a:pt x="405487" y="24938"/>
                </a:cubicBezTo>
                <a:cubicBezTo>
                  <a:pt x="415816" y="66254"/>
                  <a:pt x="413800" y="46764"/>
                  <a:pt x="413800" y="83128"/>
                </a:cubicBezTo>
              </a:path>
            </a:pathLst>
          </a:custGeom>
          <a:solidFill>
            <a:srgbClr val="FF00FF"/>
          </a:solidFill>
          <a:ln w="19050" algn="ctr">
            <a:solidFill>
              <a:schemeClr val="tx1"/>
            </a:solidFill>
            <a:miter lim="800000"/>
            <a:headEnd/>
            <a:tailEnd/>
          </a:ln>
        </p:spPr>
        <p:txBody>
          <a:bodyPr anchor="ctr"/>
          <a:lstStyle/>
          <a:p>
            <a:pPr algn="ctr">
              <a:defRPr/>
            </a:pPr>
            <a:endParaRPr lang="en-US" sz="1350">
              <a:cs typeface="Arial" charset="0"/>
            </a:endParaRPr>
          </a:p>
        </p:txBody>
      </p:sp>
      <p:sp>
        <p:nvSpPr>
          <p:cNvPr id="17" name="Quad Arrow Callout 16">
            <a:extLst>
              <a:ext uri="{FF2B5EF4-FFF2-40B4-BE49-F238E27FC236}">
                <a16:creationId xmlns:a16="http://schemas.microsoft.com/office/drawing/2014/main" id="{214B35A3-E26E-4CF0-9BCF-B50E7A9D8C98}"/>
              </a:ext>
            </a:extLst>
          </p:cNvPr>
          <p:cNvSpPr/>
          <p:nvPr/>
        </p:nvSpPr>
        <p:spPr>
          <a:xfrm>
            <a:off x="2971800" y="2386013"/>
            <a:ext cx="228600" cy="285750"/>
          </a:xfrm>
          <a:prstGeom prst="quadArrowCallou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18" name="Sun 17">
            <a:extLst>
              <a:ext uri="{FF2B5EF4-FFF2-40B4-BE49-F238E27FC236}">
                <a16:creationId xmlns:a16="http://schemas.microsoft.com/office/drawing/2014/main" id="{E411A7AC-EC5A-4719-9F28-0B936DCEEC82}"/>
              </a:ext>
            </a:extLst>
          </p:cNvPr>
          <p:cNvSpPr/>
          <p:nvPr/>
        </p:nvSpPr>
        <p:spPr>
          <a:xfrm>
            <a:off x="2457450" y="1814513"/>
            <a:ext cx="171450" cy="171450"/>
          </a:xfrm>
          <a:prstGeom prst="sun">
            <a:avLst/>
          </a:prstGeom>
          <a:solidFill>
            <a:srgbClr val="00B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19" name="Heart 18">
            <a:extLst>
              <a:ext uri="{FF2B5EF4-FFF2-40B4-BE49-F238E27FC236}">
                <a16:creationId xmlns:a16="http://schemas.microsoft.com/office/drawing/2014/main" id="{38143DBD-285E-45DF-BBB3-F06B3BB21E31}"/>
              </a:ext>
            </a:extLst>
          </p:cNvPr>
          <p:cNvSpPr/>
          <p:nvPr/>
        </p:nvSpPr>
        <p:spPr>
          <a:xfrm>
            <a:off x="3943350" y="2500313"/>
            <a:ext cx="171450" cy="228600"/>
          </a:xfrm>
          <a:prstGeom prst="heart">
            <a:avLst/>
          </a:prstGeom>
          <a:solidFill>
            <a:srgbClr val="92D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0" name="Block Arc 19">
            <a:extLst>
              <a:ext uri="{FF2B5EF4-FFF2-40B4-BE49-F238E27FC236}">
                <a16:creationId xmlns:a16="http://schemas.microsoft.com/office/drawing/2014/main" id="{1503A769-AE37-4B33-B4D4-4CD0991FBE14}"/>
              </a:ext>
            </a:extLst>
          </p:cNvPr>
          <p:cNvSpPr/>
          <p:nvPr/>
        </p:nvSpPr>
        <p:spPr>
          <a:xfrm>
            <a:off x="2571750" y="1643063"/>
            <a:ext cx="228600" cy="57150"/>
          </a:xfrm>
          <a:prstGeom prst="blockArc">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endParaRPr>
          </a:p>
        </p:txBody>
      </p:sp>
      <p:sp>
        <p:nvSpPr>
          <p:cNvPr id="21" name="Block Arc 20">
            <a:extLst>
              <a:ext uri="{FF2B5EF4-FFF2-40B4-BE49-F238E27FC236}">
                <a16:creationId xmlns:a16="http://schemas.microsoft.com/office/drawing/2014/main" id="{9549CD88-A5BE-4F6A-9B64-5603965F69C8}"/>
              </a:ext>
            </a:extLst>
          </p:cNvPr>
          <p:cNvSpPr/>
          <p:nvPr/>
        </p:nvSpPr>
        <p:spPr>
          <a:xfrm>
            <a:off x="2057400" y="1700213"/>
            <a:ext cx="228600" cy="171450"/>
          </a:xfrm>
          <a:prstGeom prst="blockArc">
            <a:avLst/>
          </a:prstGeom>
          <a:solidFill>
            <a:schemeClr val="accent6">
              <a:lumMod val="40000"/>
              <a:lumOff val="60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endParaRPr>
          </a:p>
        </p:txBody>
      </p:sp>
      <p:sp>
        <p:nvSpPr>
          <p:cNvPr id="22" name="Heart 21">
            <a:extLst>
              <a:ext uri="{FF2B5EF4-FFF2-40B4-BE49-F238E27FC236}">
                <a16:creationId xmlns:a16="http://schemas.microsoft.com/office/drawing/2014/main" id="{B505A2A2-EA59-492F-8693-C84258B14BCB}"/>
              </a:ext>
            </a:extLst>
          </p:cNvPr>
          <p:cNvSpPr/>
          <p:nvPr/>
        </p:nvSpPr>
        <p:spPr>
          <a:xfrm>
            <a:off x="3371850" y="2386013"/>
            <a:ext cx="171450" cy="171450"/>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3" name="5-Point Star 22">
            <a:extLst>
              <a:ext uri="{FF2B5EF4-FFF2-40B4-BE49-F238E27FC236}">
                <a16:creationId xmlns:a16="http://schemas.microsoft.com/office/drawing/2014/main" id="{1B7F67D6-6AD2-4120-AAC0-712619D3AD77}"/>
              </a:ext>
            </a:extLst>
          </p:cNvPr>
          <p:cNvSpPr/>
          <p:nvPr/>
        </p:nvSpPr>
        <p:spPr>
          <a:xfrm>
            <a:off x="5143500" y="2500313"/>
            <a:ext cx="171450" cy="171450"/>
          </a:xfrm>
          <a:prstGeom prst="star5">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4" name="5-Point Star 23">
            <a:extLst>
              <a:ext uri="{FF2B5EF4-FFF2-40B4-BE49-F238E27FC236}">
                <a16:creationId xmlns:a16="http://schemas.microsoft.com/office/drawing/2014/main" id="{57B81E13-AB74-4B47-99B0-C5C747FFE33D}"/>
              </a:ext>
            </a:extLst>
          </p:cNvPr>
          <p:cNvSpPr/>
          <p:nvPr/>
        </p:nvSpPr>
        <p:spPr>
          <a:xfrm>
            <a:off x="6629400" y="2328863"/>
            <a:ext cx="171450" cy="171450"/>
          </a:xfrm>
          <a:prstGeom prst="star5">
            <a:avLst/>
          </a:prstGeom>
          <a:solidFill>
            <a:srgbClr val="00B0F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5" name="Flowchart: Collate 24">
            <a:extLst>
              <a:ext uri="{FF2B5EF4-FFF2-40B4-BE49-F238E27FC236}">
                <a16:creationId xmlns:a16="http://schemas.microsoft.com/office/drawing/2014/main" id="{EF759888-D2ED-4F0D-96AC-504E3944DDB5}"/>
              </a:ext>
            </a:extLst>
          </p:cNvPr>
          <p:cNvSpPr/>
          <p:nvPr/>
        </p:nvSpPr>
        <p:spPr>
          <a:xfrm>
            <a:off x="4457700" y="2557463"/>
            <a:ext cx="114300" cy="171450"/>
          </a:xfrm>
          <a:prstGeom prst="flowChartCollat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endParaRPr>
          </a:p>
        </p:txBody>
      </p:sp>
      <p:sp>
        <p:nvSpPr>
          <p:cNvPr id="26" name="Moon 25">
            <a:extLst>
              <a:ext uri="{FF2B5EF4-FFF2-40B4-BE49-F238E27FC236}">
                <a16:creationId xmlns:a16="http://schemas.microsoft.com/office/drawing/2014/main" id="{B2FC6634-F19B-4B76-9310-6E61B016BF54}"/>
              </a:ext>
            </a:extLst>
          </p:cNvPr>
          <p:cNvSpPr/>
          <p:nvPr/>
        </p:nvSpPr>
        <p:spPr>
          <a:xfrm rot="17845665">
            <a:off x="5601295" y="2842618"/>
            <a:ext cx="122635" cy="204788"/>
          </a:xfrm>
          <a:prstGeom prst="moon">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7" name="Heart 26">
            <a:extLst>
              <a:ext uri="{FF2B5EF4-FFF2-40B4-BE49-F238E27FC236}">
                <a16:creationId xmlns:a16="http://schemas.microsoft.com/office/drawing/2014/main" id="{1AA9A71E-054E-48A4-9E05-9D893366BE1B}"/>
              </a:ext>
            </a:extLst>
          </p:cNvPr>
          <p:cNvSpPr/>
          <p:nvPr/>
        </p:nvSpPr>
        <p:spPr>
          <a:xfrm>
            <a:off x="6400800" y="1928813"/>
            <a:ext cx="171450" cy="228600"/>
          </a:xfrm>
          <a:prstGeom prst="heart">
            <a:avLst/>
          </a:prstGeom>
          <a:solidFill>
            <a:srgbClr val="92D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8" name="Wave 27">
            <a:extLst>
              <a:ext uri="{FF2B5EF4-FFF2-40B4-BE49-F238E27FC236}">
                <a16:creationId xmlns:a16="http://schemas.microsoft.com/office/drawing/2014/main" id="{6653B06B-C5BC-4ED8-824F-DDC1A4D4E04A}"/>
              </a:ext>
            </a:extLst>
          </p:cNvPr>
          <p:cNvSpPr/>
          <p:nvPr/>
        </p:nvSpPr>
        <p:spPr>
          <a:xfrm>
            <a:off x="6115050" y="2328863"/>
            <a:ext cx="171450" cy="57150"/>
          </a:xfrm>
          <a:prstGeom prst="wav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9" name="Wave 28">
            <a:extLst>
              <a:ext uri="{FF2B5EF4-FFF2-40B4-BE49-F238E27FC236}">
                <a16:creationId xmlns:a16="http://schemas.microsoft.com/office/drawing/2014/main" id="{C4B13929-124A-4BEF-8A17-8D40BBB5973C}"/>
              </a:ext>
            </a:extLst>
          </p:cNvPr>
          <p:cNvSpPr/>
          <p:nvPr/>
        </p:nvSpPr>
        <p:spPr>
          <a:xfrm rot="19720171">
            <a:off x="6163866" y="2497931"/>
            <a:ext cx="127397" cy="57150"/>
          </a:xfrm>
          <a:prstGeom prst="wave">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0" name="Wave 29">
            <a:extLst>
              <a:ext uri="{FF2B5EF4-FFF2-40B4-BE49-F238E27FC236}">
                <a16:creationId xmlns:a16="http://schemas.microsoft.com/office/drawing/2014/main" id="{B86A762E-D491-41F7-B7F6-8C1B37A8B852}"/>
              </a:ext>
            </a:extLst>
          </p:cNvPr>
          <p:cNvSpPr/>
          <p:nvPr/>
        </p:nvSpPr>
        <p:spPr>
          <a:xfrm rot="19720171">
            <a:off x="5694760" y="2466975"/>
            <a:ext cx="128588" cy="57150"/>
          </a:xfrm>
          <a:prstGeom prst="wav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1" name="Wave 30">
            <a:extLst>
              <a:ext uri="{FF2B5EF4-FFF2-40B4-BE49-F238E27FC236}">
                <a16:creationId xmlns:a16="http://schemas.microsoft.com/office/drawing/2014/main" id="{C97BA93A-12BC-4682-8B08-A54951203458}"/>
              </a:ext>
            </a:extLst>
          </p:cNvPr>
          <p:cNvSpPr/>
          <p:nvPr/>
        </p:nvSpPr>
        <p:spPr>
          <a:xfrm rot="373328">
            <a:off x="6121003" y="2185988"/>
            <a:ext cx="127397" cy="57150"/>
          </a:xfrm>
          <a:prstGeom prst="wave">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2" name="Flowchart: Collate 31">
            <a:extLst>
              <a:ext uri="{FF2B5EF4-FFF2-40B4-BE49-F238E27FC236}">
                <a16:creationId xmlns:a16="http://schemas.microsoft.com/office/drawing/2014/main" id="{FAE33BAF-23A1-4A88-B21C-413AAF23BD02}"/>
              </a:ext>
            </a:extLst>
          </p:cNvPr>
          <p:cNvSpPr/>
          <p:nvPr/>
        </p:nvSpPr>
        <p:spPr>
          <a:xfrm rot="17937289">
            <a:off x="6343650" y="2557463"/>
            <a:ext cx="114300" cy="171450"/>
          </a:xfrm>
          <a:prstGeom prst="flowChartCollat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chemeClr val="tx1"/>
              </a:solidFill>
            </a:endParaRPr>
          </a:p>
        </p:txBody>
      </p:sp>
      <p:sp>
        <p:nvSpPr>
          <p:cNvPr id="33" name="Wave 32">
            <a:extLst>
              <a:ext uri="{FF2B5EF4-FFF2-40B4-BE49-F238E27FC236}">
                <a16:creationId xmlns:a16="http://schemas.microsoft.com/office/drawing/2014/main" id="{E38C9441-6BB6-4DD4-9042-91ED1B974E90}"/>
              </a:ext>
            </a:extLst>
          </p:cNvPr>
          <p:cNvSpPr/>
          <p:nvPr/>
        </p:nvSpPr>
        <p:spPr>
          <a:xfrm rot="19720171">
            <a:off x="5694760" y="2587229"/>
            <a:ext cx="128588" cy="57150"/>
          </a:xfrm>
          <a:prstGeom prst="wav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4" name="Wave 33">
            <a:extLst>
              <a:ext uri="{FF2B5EF4-FFF2-40B4-BE49-F238E27FC236}">
                <a16:creationId xmlns:a16="http://schemas.microsoft.com/office/drawing/2014/main" id="{09ED0A5D-9FFB-4A95-AE78-4B581240B6DC}"/>
              </a:ext>
            </a:extLst>
          </p:cNvPr>
          <p:cNvSpPr/>
          <p:nvPr/>
        </p:nvSpPr>
        <p:spPr>
          <a:xfrm rot="19720171">
            <a:off x="5694760" y="2707481"/>
            <a:ext cx="128588" cy="57150"/>
          </a:xfrm>
          <a:prstGeom prst="wav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5" name="Wave 34">
            <a:extLst>
              <a:ext uri="{FF2B5EF4-FFF2-40B4-BE49-F238E27FC236}">
                <a16:creationId xmlns:a16="http://schemas.microsoft.com/office/drawing/2014/main" id="{6E87FADC-11F6-41DF-AEC9-97528057C7A5}"/>
              </a:ext>
            </a:extLst>
          </p:cNvPr>
          <p:cNvSpPr/>
          <p:nvPr/>
        </p:nvSpPr>
        <p:spPr>
          <a:xfrm rot="16799364">
            <a:off x="4186238" y="2668191"/>
            <a:ext cx="171450" cy="57150"/>
          </a:xfrm>
          <a:prstGeom prst="wav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6" name="Wave 35">
            <a:extLst>
              <a:ext uri="{FF2B5EF4-FFF2-40B4-BE49-F238E27FC236}">
                <a16:creationId xmlns:a16="http://schemas.microsoft.com/office/drawing/2014/main" id="{3E8C65E5-7191-4126-A968-647408FDA15D}"/>
              </a:ext>
            </a:extLst>
          </p:cNvPr>
          <p:cNvSpPr/>
          <p:nvPr/>
        </p:nvSpPr>
        <p:spPr>
          <a:xfrm rot="21029433">
            <a:off x="4511279" y="2800350"/>
            <a:ext cx="171450" cy="57150"/>
          </a:xfrm>
          <a:prstGeom prst="wav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7" name="Wave 36">
            <a:extLst>
              <a:ext uri="{FF2B5EF4-FFF2-40B4-BE49-F238E27FC236}">
                <a16:creationId xmlns:a16="http://schemas.microsoft.com/office/drawing/2014/main" id="{5846769C-8B3A-4588-BC4D-E37982CFB005}"/>
              </a:ext>
            </a:extLst>
          </p:cNvPr>
          <p:cNvSpPr/>
          <p:nvPr/>
        </p:nvSpPr>
        <p:spPr>
          <a:xfrm rot="21029433">
            <a:off x="4518422" y="2931319"/>
            <a:ext cx="171450" cy="57150"/>
          </a:xfrm>
          <a:prstGeom prst="wav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8" name="Wave 37">
            <a:extLst>
              <a:ext uri="{FF2B5EF4-FFF2-40B4-BE49-F238E27FC236}">
                <a16:creationId xmlns:a16="http://schemas.microsoft.com/office/drawing/2014/main" id="{431F84AC-3970-4327-8FE6-FB3A179B162F}"/>
              </a:ext>
            </a:extLst>
          </p:cNvPr>
          <p:cNvSpPr/>
          <p:nvPr/>
        </p:nvSpPr>
        <p:spPr>
          <a:xfrm rot="799517">
            <a:off x="3833813" y="2800350"/>
            <a:ext cx="171450" cy="57150"/>
          </a:xfrm>
          <a:prstGeom prst="wav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39" name="Wave 38">
            <a:extLst>
              <a:ext uri="{FF2B5EF4-FFF2-40B4-BE49-F238E27FC236}">
                <a16:creationId xmlns:a16="http://schemas.microsoft.com/office/drawing/2014/main" id="{0BD1A8C6-6151-42CF-8A2C-CD39D73A8775}"/>
              </a:ext>
            </a:extLst>
          </p:cNvPr>
          <p:cNvSpPr/>
          <p:nvPr/>
        </p:nvSpPr>
        <p:spPr>
          <a:xfrm rot="799517">
            <a:off x="3833813" y="2747963"/>
            <a:ext cx="171450" cy="57150"/>
          </a:xfrm>
          <a:prstGeom prst="wave">
            <a:avLst/>
          </a:prstGeom>
          <a:solidFill>
            <a:srgbClr val="7030A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0" name="Flowchart: Decision 39">
            <a:extLst>
              <a:ext uri="{FF2B5EF4-FFF2-40B4-BE49-F238E27FC236}">
                <a16:creationId xmlns:a16="http://schemas.microsoft.com/office/drawing/2014/main" id="{86B8D10C-4A91-470E-85E2-8C0D4150369C}"/>
              </a:ext>
            </a:extLst>
          </p:cNvPr>
          <p:cNvSpPr/>
          <p:nvPr/>
        </p:nvSpPr>
        <p:spPr>
          <a:xfrm>
            <a:off x="3371850" y="1985963"/>
            <a:ext cx="57150" cy="57150"/>
          </a:xfrm>
          <a:prstGeom prst="flowChartDecisi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1" name="Wave 40">
            <a:extLst>
              <a:ext uri="{FF2B5EF4-FFF2-40B4-BE49-F238E27FC236}">
                <a16:creationId xmlns:a16="http://schemas.microsoft.com/office/drawing/2014/main" id="{C5DB0D90-5880-4C87-9FCF-46AF63D57A7D}"/>
              </a:ext>
            </a:extLst>
          </p:cNvPr>
          <p:cNvSpPr/>
          <p:nvPr/>
        </p:nvSpPr>
        <p:spPr>
          <a:xfrm rot="13840403">
            <a:off x="2931915" y="1969890"/>
            <a:ext cx="198835" cy="78581"/>
          </a:xfrm>
          <a:prstGeom prst="wav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2" name="Wave 41">
            <a:extLst>
              <a:ext uri="{FF2B5EF4-FFF2-40B4-BE49-F238E27FC236}">
                <a16:creationId xmlns:a16="http://schemas.microsoft.com/office/drawing/2014/main" id="{CF1F61C1-F6DB-4A95-AA7D-00CEC17434B0}"/>
              </a:ext>
            </a:extLst>
          </p:cNvPr>
          <p:cNvSpPr/>
          <p:nvPr/>
        </p:nvSpPr>
        <p:spPr>
          <a:xfrm rot="13840403">
            <a:off x="3022997" y="1934766"/>
            <a:ext cx="198835" cy="77391"/>
          </a:xfrm>
          <a:prstGeom prst="wav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3" name="Wave 42">
            <a:extLst>
              <a:ext uri="{FF2B5EF4-FFF2-40B4-BE49-F238E27FC236}">
                <a16:creationId xmlns:a16="http://schemas.microsoft.com/office/drawing/2014/main" id="{94405FA6-2549-461D-8760-50B40C79F841}"/>
              </a:ext>
            </a:extLst>
          </p:cNvPr>
          <p:cNvSpPr/>
          <p:nvPr/>
        </p:nvSpPr>
        <p:spPr>
          <a:xfrm rot="8824730">
            <a:off x="3423047" y="2220517"/>
            <a:ext cx="198834" cy="78581"/>
          </a:xfrm>
          <a:prstGeom prst="wav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4" name="Wave 43">
            <a:extLst>
              <a:ext uri="{FF2B5EF4-FFF2-40B4-BE49-F238E27FC236}">
                <a16:creationId xmlns:a16="http://schemas.microsoft.com/office/drawing/2014/main" id="{4C28E727-44AA-404C-AE56-0F09182B6BEB}"/>
              </a:ext>
            </a:extLst>
          </p:cNvPr>
          <p:cNvSpPr/>
          <p:nvPr/>
        </p:nvSpPr>
        <p:spPr>
          <a:xfrm rot="11672565">
            <a:off x="2365772" y="2033588"/>
            <a:ext cx="198834" cy="78581"/>
          </a:xfrm>
          <a:prstGeom prst="wav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5" name="Wave 44">
            <a:extLst>
              <a:ext uri="{FF2B5EF4-FFF2-40B4-BE49-F238E27FC236}">
                <a16:creationId xmlns:a16="http://schemas.microsoft.com/office/drawing/2014/main" id="{6904466F-313F-4D58-BCA8-B53F8ED8405C}"/>
              </a:ext>
            </a:extLst>
          </p:cNvPr>
          <p:cNvSpPr/>
          <p:nvPr/>
        </p:nvSpPr>
        <p:spPr>
          <a:xfrm rot="11672565">
            <a:off x="2178844" y="1381126"/>
            <a:ext cx="198835" cy="78581"/>
          </a:xfrm>
          <a:prstGeom prst="wav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6" name="4-Point Star 45">
            <a:extLst>
              <a:ext uri="{FF2B5EF4-FFF2-40B4-BE49-F238E27FC236}">
                <a16:creationId xmlns:a16="http://schemas.microsoft.com/office/drawing/2014/main" id="{D88CA6DF-550A-4B03-8148-1A5C9088DDBD}"/>
              </a:ext>
            </a:extLst>
          </p:cNvPr>
          <p:cNvSpPr/>
          <p:nvPr/>
        </p:nvSpPr>
        <p:spPr>
          <a:xfrm>
            <a:off x="4343400" y="2043113"/>
            <a:ext cx="114300" cy="114300"/>
          </a:xfrm>
          <a:prstGeom prst="star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7" name="Flowchart: Decision 46">
            <a:extLst>
              <a:ext uri="{FF2B5EF4-FFF2-40B4-BE49-F238E27FC236}">
                <a16:creationId xmlns:a16="http://schemas.microsoft.com/office/drawing/2014/main" id="{9BF254C4-3395-4ACD-AEBB-68786E773EE2}"/>
              </a:ext>
            </a:extLst>
          </p:cNvPr>
          <p:cNvSpPr/>
          <p:nvPr/>
        </p:nvSpPr>
        <p:spPr>
          <a:xfrm>
            <a:off x="4286250" y="2043113"/>
            <a:ext cx="57150" cy="57150"/>
          </a:xfrm>
          <a:prstGeom prst="flowChartDecisi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8" name="Sun 47">
            <a:extLst>
              <a:ext uri="{FF2B5EF4-FFF2-40B4-BE49-F238E27FC236}">
                <a16:creationId xmlns:a16="http://schemas.microsoft.com/office/drawing/2014/main" id="{C843BB67-B75F-408A-94E4-614B98C8D616}"/>
              </a:ext>
            </a:extLst>
          </p:cNvPr>
          <p:cNvSpPr/>
          <p:nvPr/>
        </p:nvSpPr>
        <p:spPr>
          <a:xfrm>
            <a:off x="3371850" y="385763"/>
            <a:ext cx="857250" cy="85725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49" name="Cloud Callout 48">
            <a:extLst>
              <a:ext uri="{FF2B5EF4-FFF2-40B4-BE49-F238E27FC236}">
                <a16:creationId xmlns:a16="http://schemas.microsoft.com/office/drawing/2014/main" id="{38CC19A2-D63D-41A3-BC8C-E7D98170A3DC}"/>
              </a:ext>
            </a:extLst>
          </p:cNvPr>
          <p:cNvSpPr/>
          <p:nvPr/>
        </p:nvSpPr>
        <p:spPr>
          <a:xfrm>
            <a:off x="5029200" y="271463"/>
            <a:ext cx="1657350" cy="742950"/>
          </a:xfrm>
          <a:prstGeom prst="cloudCallout">
            <a:avLst/>
          </a:prstGeom>
          <a:gradFill flip="none" rotWithShape="1">
            <a:gsLst>
              <a:gs pos="0">
                <a:srgbClr val="00FF00">
                  <a:tint val="66000"/>
                  <a:satMod val="160000"/>
                </a:srgbClr>
              </a:gs>
              <a:gs pos="50000">
                <a:srgbClr val="00FF00">
                  <a:tint val="44500"/>
                  <a:satMod val="160000"/>
                </a:srgbClr>
              </a:gs>
              <a:gs pos="100000">
                <a:srgbClr val="00FF00">
                  <a:tint val="23500"/>
                  <a:satMod val="160000"/>
                </a:srgbClr>
              </a:gs>
            </a:gsLst>
            <a:lin ang="5400000" scaled="1"/>
            <a:tileRect/>
          </a:gra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50" name="Cloud Callout 49">
            <a:extLst>
              <a:ext uri="{FF2B5EF4-FFF2-40B4-BE49-F238E27FC236}">
                <a16:creationId xmlns:a16="http://schemas.microsoft.com/office/drawing/2014/main" id="{45D61DEC-F8DE-4648-BC24-3AB1510A3A83}"/>
              </a:ext>
            </a:extLst>
          </p:cNvPr>
          <p:cNvSpPr>
            <a:spLocks noChangeArrowheads="1"/>
          </p:cNvSpPr>
          <p:nvPr/>
        </p:nvSpPr>
        <p:spPr bwMode="auto">
          <a:xfrm>
            <a:off x="2114550" y="328613"/>
            <a:ext cx="857250" cy="400050"/>
          </a:xfrm>
          <a:prstGeom prst="cloudCallout">
            <a:avLst>
              <a:gd name="adj1" fmla="val -20833"/>
              <a:gd name="adj2" fmla="val 62500"/>
            </a:avLst>
          </a:prstGeom>
          <a:solidFill>
            <a:srgbClr val="FF00FF"/>
          </a:solidFill>
          <a:ln w="6350" algn="ctr">
            <a:solidFill>
              <a:schemeClr val="tx1"/>
            </a:solidFill>
            <a:round/>
            <a:headEnd/>
            <a:tailEnd/>
          </a:ln>
        </p:spPr>
        <p:txBody>
          <a:bodyPr anchor="ctr"/>
          <a:lstStyle/>
          <a:p>
            <a:pPr algn="ctr">
              <a:defRPr/>
            </a:pPr>
            <a:endParaRPr lang="en-US" sz="1350">
              <a:solidFill>
                <a:schemeClr val="lt1"/>
              </a:solidFill>
              <a:cs typeface="Arial"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36">
            <a:extLst>
              <a:ext uri="{FF2B5EF4-FFF2-40B4-BE49-F238E27FC236}">
                <a16:creationId xmlns:a16="http://schemas.microsoft.com/office/drawing/2014/main" id="{D1571DCA-48EF-4336-9C52-5CC5306C5A21}"/>
              </a:ext>
            </a:extLst>
          </p:cNvPr>
          <p:cNvSpPr txBox="1"/>
          <p:nvPr/>
        </p:nvSpPr>
        <p:spPr>
          <a:xfrm>
            <a:off x="1079664" y="342900"/>
            <a:ext cx="3520540" cy="830868"/>
          </a:xfrm>
          <a:prstGeom prst="rect">
            <a:avLst/>
          </a:prstGeom>
          <a:noFill/>
        </p:spPr>
        <p:txBody>
          <a:bodyPr wrap="square" rtlCol="0">
            <a:spAutoFit/>
          </a:bodyPr>
          <a:lstStyle/>
          <a:p>
            <a:pPr algn="ctr" defTabSz="914126"/>
            <a:r>
              <a:rPr lang="en-US" altLang="zh-CN" sz="4799" b="1" dirty="0" err="1">
                <a:solidFill>
                  <a:srgbClr val="FF0000"/>
                </a:solidFill>
                <a:ea typeface="字魂17号-萌趣果冻体" panose="02000000000000000000" pitchFamily="2" charset="-122"/>
                <a:sym typeface="字魂17号-萌趣果冻体" panose="02000000000000000000" pitchFamily="2" charset="-122"/>
              </a:rPr>
              <a:t>Chuẩn</a:t>
            </a:r>
            <a:r>
              <a:rPr lang="en-US" altLang="zh-CN" sz="4799" b="1" dirty="0">
                <a:solidFill>
                  <a:srgbClr val="FF0000"/>
                </a:solidFill>
                <a:ea typeface="字魂17号-萌趣果冻体" panose="02000000000000000000" pitchFamily="2" charset="-122"/>
                <a:sym typeface="字魂17号-萌趣果冻体" panose="02000000000000000000" pitchFamily="2" charset="-122"/>
              </a:rPr>
              <a:t> </a:t>
            </a:r>
            <a:r>
              <a:rPr lang="en-US" altLang="zh-CN" sz="4799" b="1" dirty="0" err="1">
                <a:solidFill>
                  <a:srgbClr val="FF0000"/>
                </a:solidFill>
                <a:ea typeface="字魂17号-萌趣果冻体" panose="02000000000000000000" pitchFamily="2" charset="-122"/>
                <a:sym typeface="字魂17号-萌趣果冻体" panose="02000000000000000000" pitchFamily="2" charset="-122"/>
              </a:rPr>
              <a:t>bị</a:t>
            </a:r>
            <a:endParaRPr lang="zh-CN" altLang="en-US" sz="4799" b="1" dirty="0">
              <a:solidFill>
                <a:srgbClr val="FF0000"/>
              </a:solidFill>
              <a:ea typeface="字魂17号-萌趣果冻体" panose="02000000000000000000" pitchFamily="2" charset="-122"/>
              <a:sym typeface="字魂17号-萌趣果冻体" panose="02000000000000000000" pitchFamily="2" charset="-122"/>
            </a:endParaRPr>
          </a:p>
        </p:txBody>
      </p:sp>
      <p:pic>
        <p:nvPicPr>
          <p:cNvPr id="1030" name="Picture 6" descr="Giới thiệu sách Mĩ thuật 3, bản 1 - Bộ sách giáo khoa Chân trời sáng tạo -  Sách giáo khoa Chân trời sáng tạ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8302" y="741973"/>
            <a:ext cx="2190320" cy="30955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4" descr="E:\GIAO AN\SGV lop 2\sgv chân trời sáng tạo lớp 2\hình minh họa giáo án\18\image_192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7400" y="1199542"/>
            <a:ext cx="2367761" cy="13453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329533">
            <a:off x="2700478" y="1854150"/>
            <a:ext cx="3313086" cy="2849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7" descr="E:\GIAO AN\SGV lop 2\sgv chân trời sáng tạo lớp 2\hình minh họa giáo án\11\6826466070_1575466718.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8196537">
            <a:off x="524090" y="1316894"/>
            <a:ext cx="2455923" cy="24559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7" name="Picture 2" descr="GÔM TẨY BÚT CHÌ Artline cao cấp tẩy sạch vết chì không làm rách giấ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7087" y="2731409"/>
            <a:ext cx="1263521" cy="1263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134579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4">
            <a:extLst>
              <a:ext uri="{FF2B5EF4-FFF2-40B4-BE49-F238E27FC236}">
                <a16:creationId xmlns:a16="http://schemas.microsoft.com/office/drawing/2014/main" id="{F9967181-0ED9-47D6-A8B1-77CEDDC7542B}"/>
              </a:ext>
            </a:extLst>
          </p:cNvPr>
          <p:cNvSpPr>
            <a:spLocks noChangeArrowheads="1"/>
          </p:cNvSpPr>
          <p:nvPr/>
        </p:nvSpPr>
        <p:spPr bwMode="auto">
          <a:xfrm>
            <a:off x="2000250" y="557213"/>
            <a:ext cx="4914900" cy="30861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bg1"/>
          </a:solidFill>
          <a:ln w="38100">
            <a:solidFill>
              <a:schemeClr val="tx1"/>
            </a:solidFill>
            <a:miter lim="800000"/>
            <a:headEnd/>
            <a:tailEnd/>
          </a:ln>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350"/>
          </a:p>
        </p:txBody>
      </p:sp>
      <p:sp>
        <p:nvSpPr>
          <p:cNvPr id="25603" name="Freeform 5">
            <a:extLst>
              <a:ext uri="{FF2B5EF4-FFF2-40B4-BE49-F238E27FC236}">
                <a16:creationId xmlns:a16="http://schemas.microsoft.com/office/drawing/2014/main" id="{B6C44EB2-96BF-428D-B684-97A80FB159A6}"/>
              </a:ext>
            </a:extLst>
          </p:cNvPr>
          <p:cNvSpPr>
            <a:spLocks/>
          </p:cNvSpPr>
          <p:nvPr/>
        </p:nvSpPr>
        <p:spPr bwMode="auto">
          <a:xfrm>
            <a:off x="1838325" y="327422"/>
            <a:ext cx="5200650" cy="3433763"/>
          </a:xfrm>
          <a:custGeom>
            <a:avLst/>
            <a:gdLst>
              <a:gd name="T0" fmla="*/ 2147483647 w 4368"/>
              <a:gd name="T1" fmla="*/ 2147483647 h 2884"/>
              <a:gd name="T2" fmla="*/ 2147483647 w 4368"/>
              <a:gd name="T3" fmla="*/ 2147483647 h 2884"/>
              <a:gd name="T4" fmla="*/ 2147483647 w 4368"/>
              <a:gd name="T5" fmla="*/ 2147483647 h 2884"/>
              <a:gd name="T6" fmla="*/ 2147483647 w 4368"/>
              <a:gd name="T7" fmla="*/ 2147483647 h 2884"/>
              <a:gd name="T8" fmla="*/ 2147483647 w 4368"/>
              <a:gd name="T9" fmla="*/ 2147483647 h 2884"/>
              <a:gd name="T10" fmla="*/ 2147483647 w 4368"/>
              <a:gd name="T11" fmla="*/ 2147483647 h 2884"/>
              <a:gd name="T12" fmla="*/ 2147483647 w 4368"/>
              <a:gd name="T13" fmla="*/ 2147483647 h 2884"/>
              <a:gd name="T14" fmla="*/ 2147483647 w 4368"/>
              <a:gd name="T15" fmla="*/ 2147483647 h 2884"/>
              <a:gd name="T16" fmla="*/ 2147483647 w 4368"/>
              <a:gd name="T17" fmla="*/ 2147483647 h 2884"/>
              <a:gd name="T18" fmla="*/ 2147483647 w 4368"/>
              <a:gd name="T19" fmla="*/ 2147483647 h 2884"/>
              <a:gd name="T20" fmla="*/ 2147483647 w 4368"/>
              <a:gd name="T21" fmla="*/ 2147483647 h 2884"/>
              <a:gd name="T22" fmla="*/ 2147483647 w 4368"/>
              <a:gd name="T23" fmla="*/ 2147483647 h 2884"/>
              <a:gd name="T24" fmla="*/ 2147483647 w 4368"/>
              <a:gd name="T25" fmla="*/ 2147483647 h 2884"/>
              <a:gd name="T26" fmla="*/ 2147483647 w 4368"/>
              <a:gd name="T27" fmla="*/ 2147483647 h 2884"/>
              <a:gd name="T28" fmla="*/ 2147483647 w 4368"/>
              <a:gd name="T29" fmla="*/ 2147483647 h 2884"/>
              <a:gd name="T30" fmla="*/ 2147483647 w 4368"/>
              <a:gd name="T31" fmla="*/ 2147483647 h 2884"/>
              <a:gd name="T32" fmla="*/ 2147483647 w 4368"/>
              <a:gd name="T33" fmla="*/ 2147483647 h 2884"/>
              <a:gd name="T34" fmla="*/ 2147483647 w 4368"/>
              <a:gd name="T35" fmla="*/ 2147483647 h 2884"/>
              <a:gd name="T36" fmla="*/ 2147483647 w 4368"/>
              <a:gd name="T37" fmla="*/ 2147483647 h 2884"/>
              <a:gd name="T38" fmla="*/ 2147483647 w 4368"/>
              <a:gd name="T39" fmla="*/ 2147483647 h 2884"/>
              <a:gd name="T40" fmla="*/ 2147483647 w 4368"/>
              <a:gd name="T41" fmla="*/ 2147483647 h 2884"/>
              <a:gd name="T42" fmla="*/ 2147483647 w 4368"/>
              <a:gd name="T43" fmla="*/ 2147483647 h 2884"/>
              <a:gd name="T44" fmla="*/ 2147483647 w 4368"/>
              <a:gd name="T45" fmla="*/ 2147483647 h 2884"/>
              <a:gd name="T46" fmla="*/ 2147483647 w 4368"/>
              <a:gd name="T47" fmla="*/ 2147483647 h 2884"/>
              <a:gd name="T48" fmla="*/ 2147483647 w 4368"/>
              <a:gd name="T49" fmla="*/ 2147483647 h 2884"/>
              <a:gd name="T50" fmla="*/ 2147483647 w 4368"/>
              <a:gd name="T51" fmla="*/ 2147483647 h 2884"/>
              <a:gd name="T52" fmla="*/ 2147483647 w 4368"/>
              <a:gd name="T53" fmla="*/ 2147483647 h 2884"/>
              <a:gd name="T54" fmla="*/ 2147483647 w 4368"/>
              <a:gd name="T55" fmla="*/ 2147483647 h 2884"/>
              <a:gd name="T56" fmla="*/ 2147483647 w 4368"/>
              <a:gd name="T57" fmla="*/ 2147483647 h 2884"/>
              <a:gd name="T58" fmla="*/ 2147483647 w 4368"/>
              <a:gd name="T59" fmla="*/ 2147483647 h 2884"/>
              <a:gd name="T60" fmla="*/ 2147483647 w 4368"/>
              <a:gd name="T61" fmla="*/ 2147483647 h 2884"/>
              <a:gd name="T62" fmla="*/ 2147483647 w 4368"/>
              <a:gd name="T63" fmla="*/ 2147483647 h 2884"/>
              <a:gd name="T64" fmla="*/ 2147483647 w 4368"/>
              <a:gd name="T65" fmla="*/ 2147483647 h 2884"/>
              <a:gd name="T66" fmla="*/ 2147483647 w 4368"/>
              <a:gd name="T67" fmla="*/ 2147483647 h 2884"/>
              <a:gd name="T68" fmla="*/ 2147483647 w 4368"/>
              <a:gd name="T69" fmla="*/ 2147483647 h 2884"/>
              <a:gd name="T70" fmla="*/ 2147483647 w 4368"/>
              <a:gd name="T71" fmla="*/ 2147483647 h 2884"/>
              <a:gd name="T72" fmla="*/ 2147483647 w 4368"/>
              <a:gd name="T73" fmla="*/ 2147483647 h 2884"/>
              <a:gd name="T74" fmla="*/ 2147483647 w 4368"/>
              <a:gd name="T75" fmla="*/ 2147483647 h 2884"/>
              <a:gd name="T76" fmla="*/ 2147483647 w 4368"/>
              <a:gd name="T77" fmla="*/ 2147483647 h 2884"/>
              <a:gd name="T78" fmla="*/ 2147483647 w 4368"/>
              <a:gd name="T79" fmla="*/ 2147483647 h 2884"/>
              <a:gd name="T80" fmla="*/ 2147483647 w 4368"/>
              <a:gd name="T81" fmla="*/ 2147483647 h 2884"/>
              <a:gd name="T82" fmla="*/ 2147483647 w 4368"/>
              <a:gd name="T83" fmla="*/ 2147483647 h 2884"/>
              <a:gd name="T84" fmla="*/ 2147483647 w 4368"/>
              <a:gd name="T85" fmla="*/ 2147483647 h 2884"/>
              <a:gd name="T86" fmla="*/ 2147483647 w 4368"/>
              <a:gd name="T87" fmla="*/ 2147483647 h 2884"/>
              <a:gd name="T88" fmla="*/ 2147483647 w 4368"/>
              <a:gd name="T89" fmla="*/ 2147483647 h 2884"/>
              <a:gd name="T90" fmla="*/ 2147483647 w 4368"/>
              <a:gd name="T91" fmla="*/ 2147483647 h 2884"/>
              <a:gd name="T92" fmla="*/ 2147483647 w 4368"/>
              <a:gd name="T93" fmla="*/ 2147483647 h 2884"/>
              <a:gd name="T94" fmla="*/ 2147483647 w 4368"/>
              <a:gd name="T95" fmla="*/ 2147483647 h 2884"/>
              <a:gd name="T96" fmla="*/ 2147483647 w 4368"/>
              <a:gd name="T97" fmla="*/ 2147483647 h 2884"/>
              <a:gd name="T98" fmla="*/ 2147483647 w 4368"/>
              <a:gd name="T99" fmla="*/ 2147483647 h 2884"/>
              <a:gd name="T100" fmla="*/ 2147483647 w 4368"/>
              <a:gd name="T101" fmla="*/ 2147483647 h 2884"/>
              <a:gd name="T102" fmla="*/ 2147483647 w 4368"/>
              <a:gd name="T103" fmla="*/ 2147483647 h 2884"/>
              <a:gd name="T104" fmla="*/ 2147483647 w 4368"/>
              <a:gd name="T105" fmla="*/ 2147483647 h 288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368"/>
              <a:gd name="T160" fmla="*/ 0 h 2884"/>
              <a:gd name="T161" fmla="*/ 4368 w 4368"/>
              <a:gd name="T162" fmla="*/ 2884 h 288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368" h="2884">
                <a:moveTo>
                  <a:pt x="2216" y="397"/>
                </a:moveTo>
                <a:cubicBezTo>
                  <a:pt x="2254" y="341"/>
                  <a:pt x="2220" y="256"/>
                  <a:pt x="2280" y="213"/>
                </a:cubicBezTo>
                <a:cubicBezTo>
                  <a:pt x="2310" y="192"/>
                  <a:pt x="2342" y="190"/>
                  <a:pt x="2376" y="181"/>
                </a:cubicBezTo>
                <a:cubicBezTo>
                  <a:pt x="2392" y="177"/>
                  <a:pt x="2424" y="165"/>
                  <a:pt x="2424" y="165"/>
                </a:cubicBezTo>
                <a:cubicBezTo>
                  <a:pt x="2475" y="199"/>
                  <a:pt x="2435" y="228"/>
                  <a:pt x="2496" y="269"/>
                </a:cubicBezTo>
                <a:cubicBezTo>
                  <a:pt x="2537" y="228"/>
                  <a:pt x="2518" y="206"/>
                  <a:pt x="2536" y="157"/>
                </a:cubicBezTo>
                <a:cubicBezTo>
                  <a:pt x="2551" y="116"/>
                  <a:pt x="2595" y="102"/>
                  <a:pt x="2632" y="93"/>
                </a:cubicBezTo>
                <a:cubicBezTo>
                  <a:pt x="2640" y="88"/>
                  <a:pt x="2647" y="75"/>
                  <a:pt x="2656" y="77"/>
                </a:cubicBezTo>
                <a:cubicBezTo>
                  <a:pt x="2667" y="79"/>
                  <a:pt x="2673" y="92"/>
                  <a:pt x="2680" y="101"/>
                </a:cubicBezTo>
                <a:cubicBezTo>
                  <a:pt x="2703" y="131"/>
                  <a:pt x="2724" y="161"/>
                  <a:pt x="2736" y="197"/>
                </a:cubicBezTo>
                <a:cubicBezTo>
                  <a:pt x="2755" y="194"/>
                  <a:pt x="2775" y="197"/>
                  <a:pt x="2792" y="189"/>
                </a:cubicBezTo>
                <a:cubicBezTo>
                  <a:pt x="2807" y="182"/>
                  <a:pt x="2823" y="119"/>
                  <a:pt x="2824" y="117"/>
                </a:cubicBezTo>
                <a:cubicBezTo>
                  <a:pt x="2837" y="79"/>
                  <a:pt x="2856" y="50"/>
                  <a:pt x="2896" y="37"/>
                </a:cubicBezTo>
                <a:cubicBezTo>
                  <a:pt x="3045" y="47"/>
                  <a:pt x="3020" y="24"/>
                  <a:pt x="3032" y="157"/>
                </a:cubicBezTo>
                <a:cubicBezTo>
                  <a:pt x="3123" y="134"/>
                  <a:pt x="3087" y="59"/>
                  <a:pt x="3176" y="29"/>
                </a:cubicBezTo>
                <a:cubicBezTo>
                  <a:pt x="3307" y="36"/>
                  <a:pt x="3335" y="0"/>
                  <a:pt x="3360" y="101"/>
                </a:cubicBezTo>
                <a:cubicBezTo>
                  <a:pt x="3363" y="128"/>
                  <a:pt x="3357" y="157"/>
                  <a:pt x="3368" y="181"/>
                </a:cubicBezTo>
                <a:cubicBezTo>
                  <a:pt x="3371" y="189"/>
                  <a:pt x="3385" y="178"/>
                  <a:pt x="3392" y="173"/>
                </a:cubicBezTo>
                <a:cubicBezTo>
                  <a:pt x="3431" y="147"/>
                  <a:pt x="3402" y="155"/>
                  <a:pt x="3432" y="125"/>
                </a:cubicBezTo>
                <a:cubicBezTo>
                  <a:pt x="3454" y="103"/>
                  <a:pt x="3520" y="93"/>
                  <a:pt x="3520" y="93"/>
                </a:cubicBezTo>
                <a:cubicBezTo>
                  <a:pt x="3567" y="62"/>
                  <a:pt x="3620" y="83"/>
                  <a:pt x="3672" y="93"/>
                </a:cubicBezTo>
                <a:cubicBezTo>
                  <a:pt x="3678" y="203"/>
                  <a:pt x="3650" y="289"/>
                  <a:pt x="3752" y="221"/>
                </a:cubicBezTo>
                <a:cubicBezTo>
                  <a:pt x="3779" y="181"/>
                  <a:pt x="3760" y="202"/>
                  <a:pt x="3816" y="165"/>
                </a:cubicBezTo>
                <a:cubicBezTo>
                  <a:pt x="3824" y="160"/>
                  <a:pt x="3840" y="149"/>
                  <a:pt x="3840" y="149"/>
                </a:cubicBezTo>
                <a:cubicBezTo>
                  <a:pt x="3849" y="150"/>
                  <a:pt x="3927" y="145"/>
                  <a:pt x="3944" y="173"/>
                </a:cubicBezTo>
                <a:cubicBezTo>
                  <a:pt x="3953" y="187"/>
                  <a:pt x="3960" y="221"/>
                  <a:pt x="3960" y="221"/>
                </a:cubicBezTo>
                <a:cubicBezTo>
                  <a:pt x="3959" y="228"/>
                  <a:pt x="3941" y="366"/>
                  <a:pt x="3960" y="381"/>
                </a:cubicBezTo>
                <a:cubicBezTo>
                  <a:pt x="3979" y="396"/>
                  <a:pt x="4008" y="376"/>
                  <a:pt x="4032" y="373"/>
                </a:cubicBezTo>
                <a:cubicBezTo>
                  <a:pt x="4073" y="312"/>
                  <a:pt x="4090" y="334"/>
                  <a:pt x="4176" y="341"/>
                </a:cubicBezTo>
                <a:cubicBezTo>
                  <a:pt x="4223" y="357"/>
                  <a:pt x="4223" y="360"/>
                  <a:pt x="4232" y="413"/>
                </a:cubicBezTo>
                <a:cubicBezTo>
                  <a:pt x="4216" y="476"/>
                  <a:pt x="4194" y="490"/>
                  <a:pt x="4160" y="541"/>
                </a:cubicBezTo>
                <a:cubicBezTo>
                  <a:pt x="4200" y="567"/>
                  <a:pt x="4190" y="547"/>
                  <a:pt x="4232" y="533"/>
                </a:cubicBezTo>
                <a:cubicBezTo>
                  <a:pt x="4261" y="536"/>
                  <a:pt x="4291" y="535"/>
                  <a:pt x="4320" y="541"/>
                </a:cubicBezTo>
                <a:cubicBezTo>
                  <a:pt x="4368" y="551"/>
                  <a:pt x="4341" y="605"/>
                  <a:pt x="4336" y="637"/>
                </a:cubicBezTo>
                <a:cubicBezTo>
                  <a:pt x="4330" y="677"/>
                  <a:pt x="4293" y="702"/>
                  <a:pt x="4272" y="733"/>
                </a:cubicBezTo>
                <a:cubicBezTo>
                  <a:pt x="4277" y="793"/>
                  <a:pt x="4278" y="850"/>
                  <a:pt x="4312" y="901"/>
                </a:cubicBezTo>
                <a:cubicBezTo>
                  <a:pt x="4315" y="912"/>
                  <a:pt x="4320" y="922"/>
                  <a:pt x="4320" y="933"/>
                </a:cubicBezTo>
                <a:cubicBezTo>
                  <a:pt x="4320" y="968"/>
                  <a:pt x="4325" y="1005"/>
                  <a:pt x="4312" y="1037"/>
                </a:cubicBezTo>
                <a:cubicBezTo>
                  <a:pt x="4296" y="1076"/>
                  <a:pt x="4222" y="1075"/>
                  <a:pt x="4192" y="1085"/>
                </a:cubicBezTo>
                <a:cubicBezTo>
                  <a:pt x="4195" y="1098"/>
                  <a:pt x="4199" y="1111"/>
                  <a:pt x="4200" y="1125"/>
                </a:cubicBezTo>
                <a:cubicBezTo>
                  <a:pt x="4204" y="1176"/>
                  <a:pt x="4213" y="1226"/>
                  <a:pt x="4208" y="1277"/>
                </a:cubicBezTo>
                <a:cubicBezTo>
                  <a:pt x="4207" y="1290"/>
                  <a:pt x="4161" y="1316"/>
                  <a:pt x="4152" y="1317"/>
                </a:cubicBezTo>
                <a:cubicBezTo>
                  <a:pt x="4086" y="1324"/>
                  <a:pt x="4019" y="1322"/>
                  <a:pt x="3952" y="1325"/>
                </a:cubicBezTo>
                <a:cubicBezTo>
                  <a:pt x="3947" y="1333"/>
                  <a:pt x="3938" y="1340"/>
                  <a:pt x="3936" y="1349"/>
                </a:cubicBezTo>
                <a:cubicBezTo>
                  <a:pt x="3933" y="1366"/>
                  <a:pt x="3939" y="1509"/>
                  <a:pt x="3888" y="1517"/>
                </a:cubicBezTo>
                <a:cubicBezTo>
                  <a:pt x="3846" y="1524"/>
                  <a:pt x="3803" y="1522"/>
                  <a:pt x="3760" y="1525"/>
                </a:cubicBezTo>
                <a:cubicBezTo>
                  <a:pt x="3697" y="1567"/>
                  <a:pt x="3751" y="1522"/>
                  <a:pt x="3728" y="1669"/>
                </a:cubicBezTo>
                <a:cubicBezTo>
                  <a:pt x="3726" y="1682"/>
                  <a:pt x="3695" y="1710"/>
                  <a:pt x="3688" y="1717"/>
                </a:cubicBezTo>
                <a:cubicBezTo>
                  <a:pt x="3632" y="1714"/>
                  <a:pt x="3576" y="1709"/>
                  <a:pt x="3520" y="1709"/>
                </a:cubicBezTo>
                <a:cubicBezTo>
                  <a:pt x="3501" y="1709"/>
                  <a:pt x="3478" y="1705"/>
                  <a:pt x="3464" y="1717"/>
                </a:cubicBezTo>
                <a:cubicBezTo>
                  <a:pt x="3456" y="1724"/>
                  <a:pt x="3469" y="1738"/>
                  <a:pt x="3472" y="1749"/>
                </a:cubicBezTo>
                <a:cubicBezTo>
                  <a:pt x="3468" y="1819"/>
                  <a:pt x="3493" y="1886"/>
                  <a:pt x="3424" y="1909"/>
                </a:cubicBezTo>
                <a:cubicBezTo>
                  <a:pt x="3386" y="1966"/>
                  <a:pt x="3311" y="1967"/>
                  <a:pt x="3248" y="1973"/>
                </a:cubicBezTo>
                <a:cubicBezTo>
                  <a:pt x="3229" y="2031"/>
                  <a:pt x="3248" y="1959"/>
                  <a:pt x="3248" y="2029"/>
                </a:cubicBezTo>
                <a:cubicBezTo>
                  <a:pt x="3248" y="2186"/>
                  <a:pt x="3197" y="2142"/>
                  <a:pt x="3032" y="2149"/>
                </a:cubicBezTo>
                <a:cubicBezTo>
                  <a:pt x="3035" y="2160"/>
                  <a:pt x="3033" y="2172"/>
                  <a:pt x="3040" y="2181"/>
                </a:cubicBezTo>
                <a:cubicBezTo>
                  <a:pt x="3045" y="2188"/>
                  <a:pt x="3063" y="2181"/>
                  <a:pt x="3064" y="2189"/>
                </a:cubicBezTo>
                <a:cubicBezTo>
                  <a:pt x="3077" y="2265"/>
                  <a:pt x="3039" y="2302"/>
                  <a:pt x="2992" y="2349"/>
                </a:cubicBezTo>
                <a:cubicBezTo>
                  <a:pt x="2947" y="2346"/>
                  <a:pt x="2901" y="2347"/>
                  <a:pt x="2856" y="2341"/>
                </a:cubicBezTo>
                <a:cubicBezTo>
                  <a:pt x="2839" y="2339"/>
                  <a:pt x="2808" y="2325"/>
                  <a:pt x="2808" y="2325"/>
                </a:cubicBezTo>
                <a:cubicBezTo>
                  <a:pt x="2800" y="2328"/>
                  <a:pt x="2780" y="2326"/>
                  <a:pt x="2784" y="2333"/>
                </a:cubicBezTo>
                <a:cubicBezTo>
                  <a:pt x="2794" y="2349"/>
                  <a:pt x="2832" y="2365"/>
                  <a:pt x="2832" y="2365"/>
                </a:cubicBezTo>
                <a:cubicBezTo>
                  <a:pt x="2845" y="2405"/>
                  <a:pt x="2834" y="2430"/>
                  <a:pt x="2800" y="2453"/>
                </a:cubicBezTo>
                <a:cubicBezTo>
                  <a:pt x="2773" y="2493"/>
                  <a:pt x="2760" y="2515"/>
                  <a:pt x="2720" y="2541"/>
                </a:cubicBezTo>
                <a:cubicBezTo>
                  <a:pt x="2691" y="2538"/>
                  <a:pt x="2661" y="2538"/>
                  <a:pt x="2632" y="2533"/>
                </a:cubicBezTo>
                <a:cubicBezTo>
                  <a:pt x="2615" y="2530"/>
                  <a:pt x="2600" y="2522"/>
                  <a:pt x="2584" y="2517"/>
                </a:cubicBezTo>
                <a:cubicBezTo>
                  <a:pt x="2576" y="2514"/>
                  <a:pt x="2560" y="2509"/>
                  <a:pt x="2560" y="2509"/>
                </a:cubicBezTo>
                <a:cubicBezTo>
                  <a:pt x="2549" y="2543"/>
                  <a:pt x="2556" y="2560"/>
                  <a:pt x="2576" y="2589"/>
                </a:cubicBezTo>
                <a:cubicBezTo>
                  <a:pt x="2580" y="2625"/>
                  <a:pt x="2598" y="2652"/>
                  <a:pt x="2568" y="2677"/>
                </a:cubicBezTo>
                <a:cubicBezTo>
                  <a:pt x="2559" y="2685"/>
                  <a:pt x="2547" y="2689"/>
                  <a:pt x="2536" y="2693"/>
                </a:cubicBezTo>
                <a:cubicBezTo>
                  <a:pt x="2520" y="2699"/>
                  <a:pt x="2488" y="2709"/>
                  <a:pt x="2488" y="2709"/>
                </a:cubicBezTo>
                <a:cubicBezTo>
                  <a:pt x="2440" y="2706"/>
                  <a:pt x="2392" y="2696"/>
                  <a:pt x="2344" y="2701"/>
                </a:cubicBezTo>
                <a:cubicBezTo>
                  <a:pt x="2312" y="2704"/>
                  <a:pt x="2335" y="2746"/>
                  <a:pt x="2344" y="2773"/>
                </a:cubicBezTo>
                <a:cubicBezTo>
                  <a:pt x="2347" y="2781"/>
                  <a:pt x="2352" y="2797"/>
                  <a:pt x="2352" y="2797"/>
                </a:cubicBezTo>
                <a:cubicBezTo>
                  <a:pt x="2337" y="2884"/>
                  <a:pt x="2317" y="2853"/>
                  <a:pt x="2216" y="2845"/>
                </a:cubicBezTo>
                <a:cubicBezTo>
                  <a:pt x="2170" y="2833"/>
                  <a:pt x="2146" y="2812"/>
                  <a:pt x="2120" y="2773"/>
                </a:cubicBezTo>
                <a:cubicBezTo>
                  <a:pt x="2065" y="2787"/>
                  <a:pt x="2055" y="2793"/>
                  <a:pt x="1976" y="2773"/>
                </a:cubicBezTo>
                <a:cubicBezTo>
                  <a:pt x="1951" y="2767"/>
                  <a:pt x="1944" y="2701"/>
                  <a:pt x="1944" y="2701"/>
                </a:cubicBezTo>
                <a:cubicBezTo>
                  <a:pt x="1930" y="2579"/>
                  <a:pt x="1936" y="2606"/>
                  <a:pt x="1792" y="2597"/>
                </a:cubicBezTo>
                <a:cubicBezTo>
                  <a:pt x="1763" y="2578"/>
                  <a:pt x="1761" y="2558"/>
                  <a:pt x="1736" y="2533"/>
                </a:cubicBezTo>
                <a:cubicBezTo>
                  <a:pt x="1733" y="2525"/>
                  <a:pt x="1728" y="2517"/>
                  <a:pt x="1728" y="2509"/>
                </a:cubicBezTo>
                <a:cubicBezTo>
                  <a:pt x="1728" y="2469"/>
                  <a:pt x="1743" y="2429"/>
                  <a:pt x="1736" y="2389"/>
                </a:cubicBezTo>
                <a:cubicBezTo>
                  <a:pt x="1734" y="2378"/>
                  <a:pt x="1721" y="2407"/>
                  <a:pt x="1712" y="2413"/>
                </a:cubicBezTo>
                <a:cubicBezTo>
                  <a:pt x="1705" y="2418"/>
                  <a:pt x="1696" y="2418"/>
                  <a:pt x="1688" y="2421"/>
                </a:cubicBezTo>
                <a:cubicBezTo>
                  <a:pt x="1554" y="2414"/>
                  <a:pt x="1548" y="2441"/>
                  <a:pt x="1480" y="2373"/>
                </a:cubicBezTo>
                <a:cubicBezTo>
                  <a:pt x="1453" y="2292"/>
                  <a:pt x="1480" y="2383"/>
                  <a:pt x="1480" y="2181"/>
                </a:cubicBezTo>
                <a:cubicBezTo>
                  <a:pt x="1480" y="2165"/>
                  <a:pt x="1480" y="2215"/>
                  <a:pt x="1472" y="2229"/>
                </a:cubicBezTo>
                <a:cubicBezTo>
                  <a:pt x="1468" y="2236"/>
                  <a:pt x="1456" y="2234"/>
                  <a:pt x="1448" y="2237"/>
                </a:cubicBezTo>
                <a:cubicBezTo>
                  <a:pt x="1331" y="2229"/>
                  <a:pt x="1343" y="2242"/>
                  <a:pt x="1272" y="2189"/>
                </a:cubicBezTo>
                <a:cubicBezTo>
                  <a:pt x="1266" y="2167"/>
                  <a:pt x="1249" y="2148"/>
                  <a:pt x="1248" y="2125"/>
                </a:cubicBezTo>
                <a:cubicBezTo>
                  <a:pt x="1246" y="2088"/>
                  <a:pt x="1252" y="2050"/>
                  <a:pt x="1256" y="2013"/>
                </a:cubicBezTo>
                <a:cubicBezTo>
                  <a:pt x="1257" y="2002"/>
                  <a:pt x="1264" y="1992"/>
                  <a:pt x="1264" y="1981"/>
                </a:cubicBezTo>
                <a:cubicBezTo>
                  <a:pt x="1264" y="1973"/>
                  <a:pt x="1262" y="1999"/>
                  <a:pt x="1256" y="2005"/>
                </a:cubicBezTo>
                <a:cubicBezTo>
                  <a:pt x="1250" y="2011"/>
                  <a:pt x="1240" y="2010"/>
                  <a:pt x="1232" y="2013"/>
                </a:cubicBezTo>
                <a:cubicBezTo>
                  <a:pt x="1074" y="2004"/>
                  <a:pt x="1104" y="2029"/>
                  <a:pt x="1032" y="1933"/>
                </a:cubicBezTo>
                <a:cubicBezTo>
                  <a:pt x="1029" y="1890"/>
                  <a:pt x="1058" y="1830"/>
                  <a:pt x="1024" y="1805"/>
                </a:cubicBezTo>
                <a:cubicBezTo>
                  <a:pt x="968" y="1764"/>
                  <a:pt x="878" y="1812"/>
                  <a:pt x="816" y="1781"/>
                </a:cubicBezTo>
                <a:cubicBezTo>
                  <a:pt x="811" y="1773"/>
                  <a:pt x="807" y="1764"/>
                  <a:pt x="800" y="1757"/>
                </a:cubicBezTo>
                <a:cubicBezTo>
                  <a:pt x="793" y="1750"/>
                  <a:pt x="782" y="1749"/>
                  <a:pt x="776" y="1741"/>
                </a:cubicBezTo>
                <a:cubicBezTo>
                  <a:pt x="763" y="1725"/>
                  <a:pt x="761" y="1703"/>
                  <a:pt x="752" y="1685"/>
                </a:cubicBezTo>
                <a:cubicBezTo>
                  <a:pt x="755" y="1640"/>
                  <a:pt x="760" y="1594"/>
                  <a:pt x="760" y="1549"/>
                </a:cubicBezTo>
                <a:cubicBezTo>
                  <a:pt x="760" y="1538"/>
                  <a:pt x="756" y="1571"/>
                  <a:pt x="752" y="1581"/>
                </a:cubicBezTo>
                <a:cubicBezTo>
                  <a:pt x="748" y="1590"/>
                  <a:pt x="745" y="1602"/>
                  <a:pt x="736" y="1605"/>
                </a:cubicBezTo>
                <a:cubicBezTo>
                  <a:pt x="713" y="1613"/>
                  <a:pt x="688" y="1610"/>
                  <a:pt x="664" y="1613"/>
                </a:cubicBezTo>
                <a:cubicBezTo>
                  <a:pt x="643" y="1606"/>
                  <a:pt x="619" y="1608"/>
                  <a:pt x="600" y="1597"/>
                </a:cubicBezTo>
                <a:cubicBezTo>
                  <a:pt x="591" y="1592"/>
                  <a:pt x="543" y="1527"/>
                  <a:pt x="536" y="1517"/>
                </a:cubicBezTo>
                <a:cubicBezTo>
                  <a:pt x="547" y="1325"/>
                  <a:pt x="578" y="1378"/>
                  <a:pt x="496" y="1405"/>
                </a:cubicBezTo>
                <a:cubicBezTo>
                  <a:pt x="318" y="1397"/>
                  <a:pt x="331" y="1443"/>
                  <a:pt x="280" y="1341"/>
                </a:cubicBezTo>
                <a:cubicBezTo>
                  <a:pt x="283" y="1301"/>
                  <a:pt x="284" y="1261"/>
                  <a:pt x="288" y="1221"/>
                </a:cubicBezTo>
                <a:cubicBezTo>
                  <a:pt x="289" y="1209"/>
                  <a:pt x="312" y="1165"/>
                  <a:pt x="304" y="1157"/>
                </a:cubicBezTo>
                <a:cubicBezTo>
                  <a:pt x="296" y="1149"/>
                  <a:pt x="288" y="1173"/>
                  <a:pt x="280" y="1181"/>
                </a:cubicBezTo>
                <a:cubicBezTo>
                  <a:pt x="237" y="1178"/>
                  <a:pt x="194" y="1181"/>
                  <a:pt x="152" y="1173"/>
                </a:cubicBezTo>
                <a:cubicBezTo>
                  <a:pt x="131" y="1169"/>
                  <a:pt x="116" y="1148"/>
                  <a:pt x="96" y="1141"/>
                </a:cubicBezTo>
                <a:cubicBezTo>
                  <a:pt x="91" y="1133"/>
                  <a:pt x="87" y="1124"/>
                  <a:pt x="80" y="1117"/>
                </a:cubicBezTo>
                <a:cubicBezTo>
                  <a:pt x="73" y="1110"/>
                  <a:pt x="58" y="1110"/>
                  <a:pt x="56" y="1101"/>
                </a:cubicBezTo>
                <a:cubicBezTo>
                  <a:pt x="52" y="1077"/>
                  <a:pt x="61" y="1053"/>
                  <a:pt x="64" y="1029"/>
                </a:cubicBezTo>
                <a:cubicBezTo>
                  <a:pt x="66" y="1013"/>
                  <a:pt x="63" y="994"/>
                  <a:pt x="72" y="981"/>
                </a:cubicBezTo>
                <a:cubicBezTo>
                  <a:pt x="83" y="965"/>
                  <a:pt x="104" y="960"/>
                  <a:pt x="120" y="949"/>
                </a:cubicBezTo>
                <a:cubicBezTo>
                  <a:pt x="128" y="944"/>
                  <a:pt x="144" y="933"/>
                  <a:pt x="144" y="933"/>
                </a:cubicBezTo>
                <a:cubicBezTo>
                  <a:pt x="97" y="901"/>
                  <a:pt x="48" y="869"/>
                  <a:pt x="8" y="829"/>
                </a:cubicBezTo>
                <a:cubicBezTo>
                  <a:pt x="5" y="821"/>
                  <a:pt x="0" y="813"/>
                  <a:pt x="0" y="805"/>
                </a:cubicBezTo>
                <a:cubicBezTo>
                  <a:pt x="0" y="656"/>
                  <a:pt x="26" y="693"/>
                  <a:pt x="184" y="685"/>
                </a:cubicBezTo>
                <a:cubicBezTo>
                  <a:pt x="149" y="650"/>
                  <a:pt x="124" y="597"/>
                  <a:pt x="112" y="549"/>
                </a:cubicBezTo>
                <a:cubicBezTo>
                  <a:pt x="117" y="484"/>
                  <a:pt x="102" y="446"/>
                  <a:pt x="152" y="413"/>
                </a:cubicBezTo>
                <a:cubicBezTo>
                  <a:pt x="187" y="416"/>
                  <a:pt x="222" y="413"/>
                  <a:pt x="256" y="421"/>
                </a:cubicBezTo>
                <a:cubicBezTo>
                  <a:pt x="283" y="428"/>
                  <a:pt x="296" y="493"/>
                  <a:pt x="296" y="493"/>
                </a:cubicBezTo>
                <a:cubicBezTo>
                  <a:pt x="300" y="421"/>
                  <a:pt x="284" y="297"/>
                  <a:pt x="344" y="237"/>
                </a:cubicBezTo>
                <a:cubicBezTo>
                  <a:pt x="446" y="243"/>
                  <a:pt x="494" y="212"/>
                  <a:pt x="512" y="301"/>
                </a:cubicBezTo>
                <a:cubicBezTo>
                  <a:pt x="516" y="234"/>
                  <a:pt x="503" y="163"/>
                  <a:pt x="528" y="101"/>
                </a:cubicBezTo>
                <a:cubicBezTo>
                  <a:pt x="531" y="93"/>
                  <a:pt x="544" y="96"/>
                  <a:pt x="552" y="93"/>
                </a:cubicBezTo>
                <a:cubicBezTo>
                  <a:pt x="612" y="99"/>
                  <a:pt x="662" y="100"/>
                  <a:pt x="712" y="133"/>
                </a:cubicBezTo>
                <a:cubicBezTo>
                  <a:pt x="731" y="162"/>
                  <a:pt x="736" y="162"/>
                  <a:pt x="736" y="205"/>
                </a:cubicBezTo>
                <a:cubicBezTo>
                  <a:pt x="736" y="219"/>
                  <a:pt x="728" y="259"/>
                  <a:pt x="728" y="245"/>
                </a:cubicBezTo>
                <a:cubicBezTo>
                  <a:pt x="728" y="213"/>
                  <a:pt x="721" y="172"/>
                  <a:pt x="744" y="149"/>
                </a:cubicBezTo>
                <a:cubicBezTo>
                  <a:pt x="765" y="128"/>
                  <a:pt x="819" y="95"/>
                  <a:pt x="848" y="85"/>
                </a:cubicBezTo>
                <a:cubicBezTo>
                  <a:pt x="956" y="93"/>
                  <a:pt x="977" y="64"/>
                  <a:pt x="992" y="157"/>
                </a:cubicBezTo>
                <a:cubicBezTo>
                  <a:pt x="995" y="136"/>
                  <a:pt x="992" y="113"/>
                  <a:pt x="1000" y="93"/>
                </a:cubicBezTo>
                <a:cubicBezTo>
                  <a:pt x="1002" y="89"/>
                  <a:pt x="1064" y="42"/>
                  <a:pt x="1072" y="37"/>
                </a:cubicBezTo>
                <a:cubicBezTo>
                  <a:pt x="1120" y="40"/>
                  <a:pt x="1174" y="21"/>
                  <a:pt x="1216" y="45"/>
                </a:cubicBezTo>
                <a:cubicBezTo>
                  <a:pt x="1239" y="58"/>
                  <a:pt x="1208" y="104"/>
                  <a:pt x="1224" y="125"/>
                </a:cubicBezTo>
                <a:cubicBezTo>
                  <a:pt x="1234" y="138"/>
                  <a:pt x="1231" y="91"/>
                  <a:pt x="1240" y="77"/>
                </a:cubicBezTo>
                <a:cubicBezTo>
                  <a:pt x="1256" y="53"/>
                  <a:pt x="1304" y="21"/>
                  <a:pt x="1304" y="21"/>
                </a:cubicBezTo>
                <a:cubicBezTo>
                  <a:pt x="1341" y="25"/>
                  <a:pt x="1404" y="25"/>
                  <a:pt x="1440" y="45"/>
                </a:cubicBezTo>
                <a:cubicBezTo>
                  <a:pt x="1457" y="54"/>
                  <a:pt x="1488" y="77"/>
                  <a:pt x="1488" y="77"/>
                </a:cubicBezTo>
                <a:cubicBezTo>
                  <a:pt x="1497" y="105"/>
                  <a:pt x="1487" y="140"/>
                  <a:pt x="1504" y="165"/>
                </a:cubicBezTo>
                <a:cubicBezTo>
                  <a:pt x="1512" y="176"/>
                  <a:pt x="1508" y="138"/>
                  <a:pt x="1512" y="125"/>
                </a:cubicBezTo>
                <a:cubicBezTo>
                  <a:pt x="1524" y="90"/>
                  <a:pt x="1525" y="95"/>
                  <a:pt x="1552" y="77"/>
                </a:cubicBezTo>
                <a:cubicBezTo>
                  <a:pt x="1557" y="69"/>
                  <a:pt x="1560" y="59"/>
                  <a:pt x="1568" y="53"/>
                </a:cubicBezTo>
                <a:cubicBezTo>
                  <a:pt x="1592" y="34"/>
                  <a:pt x="1617" y="53"/>
                  <a:pt x="1640" y="61"/>
                </a:cubicBezTo>
                <a:cubicBezTo>
                  <a:pt x="1682" y="75"/>
                  <a:pt x="1703" y="84"/>
                  <a:pt x="1736" y="117"/>
                </a:cubicBezTo>
                <a:cubicBezTo>
                  <a:pt x="1739" y="125"/>
                  <a:pt x="1742" y="133"/>
                  <a:pt x="1744" y="141"/>
                </a:cubicBezTo>
                <a:cubicBezTo>
                  <a:pt x="1747" y="152"/>
                  <a:pt x="1742" y="177"/>
                  <a:pt x="1752" y="173"/>
                </a:cubicBezTo>
                <a:cubicBezTo>
                  <a:pt x="1770" y="166"/>
                  <a:pt x="1773" y="141"/>
                  <a:pt x="1784" y="125"/>
                </a:cubicBezTo>
                <a:cubicBezTo>
                  <a:pt x="1790" y="116"/>
                  <a:pt x="1800" y="109"/>
                  <a:pt x="1808" y="101"/>
                </a:cubicBezTo>
                <a:cubicBezTo>
                  <a:pt x="1859" y="107"/>
                  <a:pt x="1916" y="104"/>
                  <a:pt x="1960" y="133"/>
                </a:cubicBezTo>
                <a:cubicBezTo>
                  <a:pt x="1995" y="185"/>
                  <a:pt x="1986" y="211"/>
                  <a:pt x="1992" y="285"/>
                </a:cubicBezTo>
                <a:cubicBezTo>
                  <a:pt x="2003" y="252"/>
                  <a:pt x="2014" y="232"/>
                  <a:pt x="2048" y="221"/>
                </a:cubicBezTo>
                <a:cubicBezTo>
                  <a:pt x="2088" y="224"/>
                  <a:pt x="2128" y="225"/>
                  <a:pt x="2168" y="229"/>
                </a:cubicBezTo>
                <a:cubicBezTo>
                  <a:pt x="2222" y="235"/>
                  <a:pt x="2233" y="360"/>
                  <a:pt x="2248" y="405"/>
                </a:cubicBezTo>
                <a:cubicBezTo>
                  <a:pt x="2236" y="480"/>
                  <a:pt x="2246" y="445"/>
                  <a:pt x="2176" y="445"/>
                </a:cubicBezTo>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350"/>
          </a:p>
        </p:txBody>
      </p:sp>
      <p:sp>
        <p:nvSpPr>
          <p:cNvPr id="25604" name="Freeform 6">
            <a:extLst>
              <a:ext uri="{FF2B5EF4-FFF2-40B4-BE49-F238E27FC236}">
                <a16:creationId xmlns:a16="http://schemas.microsoft.com/office/drawing/2014/main" id="{BE915ED2-A95E-4CB7-92D6-5D3C7834D81D}"/>
              </a:ext>
            </a:extLst>
          </p:cNvPr>
          <p:cNvSpPr>
            <a:spLocks/>
          </p:cNvSpPr>
          <p:nvPr/>
        </p:nvSpPr>
        <p:spPr bwMode="auto">
          <a:xfrm>
            <a:off x="2914651" y="785812"/>
            <a:ext cx="926306" cy="1576388"/>
          </a:xfrm>
          <a:custGeom>
            <a:avLst/>
            <a:gdLst>
              <a:gd name="T0" fmla="*/ 2147483647 w 778"/>
              <a:gd name="T1" fmla="*/ 2147483647 h 1324"/>
              <a:gd name="T2" fmla="*/ 2147483647 w 778"/>
              <a:gd name="T3" fmla="*/ 2147483647 h 1324"/>
              <a:gd name="T4" fmla="*/ 2147483647 w 778"/>
              <a:gd name="T5" fmla="*/ 2147483647 h 1324"/>
              <a:gd name="T6" fmla="*/ 2147483647 w 778"/>
              <a:gd name="T7" fmla="*/ 2147483647 h 1324"/>
              <a:gd name="T8" fmla="*/ 2147483647 w 778"/>
              <a:gd name="T9" fmla="*/ 2147483647 h 1324"/>
              <a:gd name="T10" fmla="*/ 0 w 778"/>
              <a:gd name="T11" fmla="*/ 2147483647 h 1324"/>
              <a:gd name="T12" fmla="*/ 2147483647 w 778"/>
              <a:gd name="T13" fmla="*/ 2147483647 h 1324"/>
              <a:gd name="T14" fmla="*/ 2147483647 w 778"/>
              <a:gd name="T15" fmla="*/ 2147483647 h 1324"/>
              <a:gd name="T16" fmla="*/ 2147483647 w 778"/>
              <a:gd name="T17" fmla="*/ 2147483647 h 1324"/>
              <a:gd name="T18" fmla="*/ 2147483647 w 778"/>
              <a:gd name="T19" fmla="*/ 2147483647 h 1324"/>
              <a:gd name="T20" fmla="*/ 2147483647 w 778"/>
              <a:gd name="T21" fmla="*/ 2147483647 h 1324"/>
              <a:gd name="T22" fmla="*/ 2147483647 w 778"/>
              <a:gd name="T23" fmla="*/ 2147483647 h 1324"/>
              <a:gd name="T24" fmla="*/ 2147483647 w 778"/>
              <a:gd name="T25" fmla="*/ 2147483647 h 1324"/>
              <a:gd name="T26" fmla="*/ 2147483647 w 778"/>
              <a:gd name="T27" fmla="*/ 2147483647 h 1324"/>
              <a:gd name="T28" fmla="*/ 2147483647 w 778"/>
              <a:gd name="T29" fmla="*/ 2147483647 h 1324"/>
              <a:gd name="T30" fmla="*/ 2147483647 w 778"/>
              <a:gd name="T31" fmla="*/ 2147483647 h 1324"/>
              <a:gd name="T32" fmla="*/ 2147483647 w 778"/>
              <a:gd name="T33" fmla="*/ 2147483647 h 1324"/>
              <a:gd name="T34" fmla="*/ 2147483647 w 778"/>
              <a:gd name="T35" fmla="*/ 2147483647 h 1324"/>
              <a:gd name="T36" fmla="*/ 2147483647 w 778"/>
              <a:gd name="T37" fmla="*/ 2147483647 h 1324"/>
              <a:gd name="T38" fmla="*/ 2147483647 w 778"/>
              <a:gd name="T39" fmla="*/ 2147483647 h 1324"/>
              <a:gd name="T40" fmla="*/ 2147483647 w 778"/>
              <a:gd name="T41" fmla="*/ 2147483647 h 1324"/>
              <a:gd name="T42" fmla="*/ 2147483647 w 778"/>
              <a:gd name="T43" fmla="*/ 2147483647 h 1324"/>
              <a:gd name="T44" fmla="*/ 2147483647 w 778"/>
              <a:gd name="T45" fmla="*/ 2147483647 h 1324"/>
              <a:gd name="T46" fmla="*/ 2147483647 w 778"/>
              <a:gd name="T47" fmla="*/ 2147483647 h 1324"/>
              <a:gd name="T48" fmla="*/ 2147483647 w 778"/>
              <a:gd name="T49" fmla="*/ 2147483647 h 1324"/>
              <a:gd name="T50" fmla="*/ 2147483647 w 778"/>
              <a:gd name="T51" fmla="*/ 2147483647 h 1324"/>
              <a:gd name="T52" fmla="*/ 2147483647 w 778"/>
              <a:gd name="T53" fmla="*/ 2147483647 h 1324"/>
              <a:gd name="T54" fmla="*/ 2147483647 w 778"/>
              <a:gd name="T55" fmla="*/ 2147483647 h 1324"/>
              <a:gd name="T56" fmla="*/ 2147483647 w 778"/>
              <a:gd name="T57" fmla="*/ 2147483647 h 1324"/>
              <a:gd name="T58" fmla="*/ 2147483647 w 778"/>
              <a:gd name="T59" fmla="*/ 2147483647 h 1324"/>
              <a:gd name="T60" fmla="*/ 2147483647 w 778"/>
              <a:gd name="T61" fmla="*/ 2147483647 h 1324"/>
              <a:gd name="T62" fmla="*/ 2147483647 w 778"/>
              <a:gd name="T63" fmla="*/ 2147483647 h 1324"/>
              <a:gd name="T64" fmla="*/ 2147483647 w 778"/>
              <a:gd name="T65" fmla="*/ 2147483647 h 1324"/>
              <a:gd name="T66" fmla="*/ 2147483647 w 778"/>
              <a:gd name="T67" fmla="*/ 2147483647 h 1324"/>
              <a:gd name="T68" fmla="*/ 2147483647 w 778"/>
              <a:gd name="T69" fmla="*/ 2147483647 h 1324"/>
              <a:gd name="T70" fmla="*/ 2147483647 w 778"/>
              <a:gd name="T71" fmla="*/ 2147483647 h 1324"/>
              <a:gd name="T72" fmla="*/ 2147483647 w 778"/>
              <a:gd name="T73" fmla="*/ 2147483647 h 1324"/>
              <a:gd name="T74" fmla="*/ 2147483647 w 778"/>
              <a:gd name="T75" fmla="*/ 2147483647 h 1324"/>
              <a:gd name="T76" fmla="*/ 2147483647 w 778"/>
              <a:gd name="T77" fmla="*/ 2147483647 h 1324"/>
              <a:gd name="T78" fmla="*/ 2147483647 w 778"/>
              <a:gd name="T79" fmla="*/ 2147483647 h 1324"/>
              <a:gd name="T80" fmla="*/ 2147483647 w 778"/>
              <a:gd name="T81" fmla="*/ 2147483647 h 1324"/>
              <a:gd name="T82" fmla="*/ 2147483647 w 778"/>
              <a:gd name="T83" fmla="*/ 2147483647 h 1324"/>
              <a:gd name="T84" fmla="*/ 2147483647 w 778"/>
              <a:gd name="T85" fmla="*/ 2147483647 h 1324"/>
              <a:gd name="T86" fmla="*/ 2147483647 w 778"/>
              <a:gd name="T87" fmla="*/ 2147483647 h 13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78"/>
              <a:gd name="T133" fmla="*/ 0 h 1324"/>
              <a:gd name="T134" fmla="*/ 778 w 778"/>
              <a:gd name="T135" fmla="*/ 1324 h 132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78" h="1324">
                <a:moveTo>
                  <a:pt x="160" y="31"/>
                </a:moveTo>
                <a:cubicBezTo>
                  <a:pt x="163" y="58"/>
                  <a:pt x="168" y="84"/>
                  <a:pt x="168" y="111"/>
                </a:cubicBezTo>
                <a:cubicBezTo>
                  <a:pt x="168" y="279"/>
                  <a:pt x="165" y="447"/>
                  <a:pt x="160" y="615"/>
                </a:cubicBezTo>
                <a:cubicBezTo>
                  <a:pt x="159" y="649"/>
                  <a:pt x="132" y="673"/>
                  <a:pt x="120" y="703"/>
                </a:cubicBezTo>
                <a:cubicBezTo>
                  <a:pt x="111" y="726"/>
                  <a:pt x="114" y="757"/>
                  <a:pt x="96" y="775"/>
                </a:cubicBezTo>
                <a:cubicBezTo>
                  <a:pt x="52" y="819"/>
                  <a:pt x="33" y="870"/>
                  <a:pt x="0" y="919"/>
                </a:cubicBezTo>
                <a:cubicBezTo>
                  <a:pt x="114" y="929"/>
                  <a:pt x="137" y="937"/>
                  <a:pt x="224" y="999"/>
                </a:cubicBezTo>
                <a:cubicBezTo>
                  <a:pt x="233" y="1006"/>
                  <a:pt x="239" y="1017"/>
                  <a:pt x="248" y="1023"/>
                </a:cubicBezTo>
                <a:cubicBezTo>
                  <a:pt x="255" y="1028"/>
                  <a:pt x="265" y="1027"/>
                  <a:pt x="272" y="1031"/>
                </a:cubicBezTo>
                <a:cubicBezTo>
                  <a:pt x="289" y="1040"/>
                  <a:pt x="320" y="1063"/>
                  <a:pt x="320" y="1063"/>
                </a:cubicBezTo>
                <a:cubicBezTo>
                  <a:pt x="325" y="1071"/>
                  <a:pt x="328" y="1081"/>
                  <a:pt x="336" y="1087"/>
                </a:cubicBezTo>
                <a:cubicBezTo>
                  <a:pt x="343" y="1092"/>
                  <a:pt x="355" y="1088"/>
                  <a:pt x="360" y="1095"/>
                </a:cubicBezTo>
                <a:cubicBezTo>
                  <a:pt x="395" y="1144"/>
                  <a:pt x="392" y="1264"/>
                  <a:pt x="400" y="1319"/>
                </a:cubicBezTo>
                <a:cubicBezTo>
                  <a:pt x="447" y="1303"/>
                  <a:pt x="404" y="1324"/>
                  <a:pt x="440" y="1279"/>
                </a:cubicBezTo>
                <a:cubicBezTo>
                  <a:pt x="465" y="1248"/>
                  <a:pt x="517" y="1190"/>
                  <a:pt x="552" y="1167"/>
                </a:cubicBezTo>
                <a:cubicBezTo>
                  <a:pt x="596" y="1101"/>
                  <a:pt x="611" y="1106"/>
                  <a:pt x="664" y="1071"/>
                </a:cubicBezTo>
                <a:cubicBezTo>
                  <a:pt x="705" y="1010"/>
                  <a:pt x="693" y="1042"/>
                  <a:pt x="704" y="975"/>
                </a:cubicBezTo>
                <a:cubicBezTo>
                  <a:pt x="659" y="907"/>
                  <a:pt x="566" y="939"/>
                  <a:pt x="488" y="935"/>
                </a:cubicBezTo>
                <a:cubicBezTo>
                  <a:pt x="475" y="932"/>
                  <a:pt x="460" y="934"/>
                  <a:pt x="448" y="927"/>
                </a:cubicBezTo>
                <a:cubicBezTo>
                  <a:pt x="440" y="922"/>
                  <a:pt x="439" y="910"/>
                  <a:pt x="432" y="903"/>
                </a:cubicBezTo>
                <a:cubicBezTo>
                  <a:pt x="423" y="894"/>
                  <a:pt x="409" y="888"/>
                  <a:pt x="400" y="879"/>
                </a:cubicBezTo>
                <a:cubicBezTo>
                  <a:pt x="340" y="819"/>
                  <a:pt x="409" y="869"/>
                  <a:pt x="352" y="831"/>
                </a:cubicBezTo>
                <a:cubicBezTo>
                  <a:pt x="361" y="751"/>
                  <a:pt x="359" y="667"/>
                  <a:pt x="384" y="591"/>
                </a:cubicBezTo>
                <a:cubicBezTo>
                  <a:pt x="390" y="529"/>
                  <a:pt x="393" y="467"/>
                  <a:pt x="408" y="407"/>
                </a:cubicBezTo>
                <a:cubicBezTo>
                  <a:pt x="414" y="352"/>
                  <a:pt x="409" y="268"/>
                  <a:pt x="472" y="247"/>
                </a:cubicBezTo>
                <a:cubicBezTo>
                  <a:pt x="496" y="250"/>
                  <a:pt x="524" y="242"/>
                  <a:pt x="544" y="255"/>
                </a:cubicBezTo>
                <a:cubicBezTo>
                  <a:pt x="558" y="264"/>
                  <a:pt x="555" y="287"/>
                  <a:pt x="560" y="303"/>
                </a:cubicBezTo>
                <a:cubicBezTo>
                  <a:pt x="570" y="334"/>
                  <a:pt x="579" y="348"/>
                  <a:pt x="608" y="367"/>
                </a:cubicBezTo>
                <a:cubicBezTo>
                  <a:pt x="623" y="413"/>
                  <a:pt x="622" y="463"/>
                  <a:pt x="632" y="511"/>
                </a:cubicBezTo>
                <a:cubicBezTo>
                  <a:pt x="724" y="500"/>
                  <a:pt x="710" y="508"/>
                  <a:pt x="736" y="431"/>
                </a:cubicBezTo>
                <a:cubicBezTo>
                  <a:pt x="731" y="402"/>
                  <a:pt x="720" y="373"/>
                  <a:pt x="720" y="343"/>
                </a:cubicBezTo>
                <a:cubicBezTo>
                  <a:pt x="720" y="335"/>
                  <a:pt x="725" y="359"/>
                  <a:pt x="728" y="367"/>
                </a:cubicBezTo>
                <a:cubicBezTo>
                  <a:pt x="737" y="364"/>
                  <a:pt x="772" y="359"/>
                  <a:pt x="760" y="335"/>
                </a:cubicBezTo>
                <a:cubicBezTo>
                  <a:pt x="756" y="327"/>
                  <a:pt x="744" y="330"/>
                  <a:pt x="736" y="327"/>
                </a:cubicBezTo>
                <a:cubicBezTo>
                  <a:pt x="778" y="313"/>
                  <a:pt x="770" y="283"/>
                  <a:pt x="776" y="239"/>
                </a:cubicBezTo>
                <a:cubicBezTo>
                  <a:pt x="768" y="174"/>
                  <a:pt x="770" y="168"/>
                  <a:pt x="720" y="135"/>
                </a:cubicBezTo>
                <a:cubicBezTo>
                  <a:pt x="723" y="111"/>
                  <a:pt x="724" y="87"/>
                  <a:pt x="728" y="63"/>
                </a:cubicBezTo>
                <a:cubicBezTo>
                  <a:pt x="730" y="52"/>
                  <a:pt x="742" y="40"/>
                  <a:pt x="736" y="31"/>
                </a:cubicBezTo>
                <a:cubicBezTo>
                  <a:pt x="731" y="24"/>
                  <a:pt x="720" y="36"/>
                  <a:pt x="712" y="39"/>
                </a:cubicBezTo>
                <a:cubicBezTo>
                  <a:pt x="675" y="95"/>
                  <a:pt x="696" y="76"/>
                  <a:pt x="656" y="103"/>
                </a:cubicBezTo>
                <a:cubicBezTo>
                  <a:pt x="567" y="94"/>
                  <a:pt x="546" y="76"/>
                  <a:pt x="464" y="55"/>
                </a:cubicBezTo>
                <a:cubicBezTo>
                  <a:pt x="382" y="0"/>
                  <a:pt x="437" y="31"/>
                  <a:pt x="224" y="31"/>
                </a:cubicBezTo>
                <a:cubicBezTo>
                  <a:pt x="211" y="31"/>
                  <a:pt x="156" y="69"/>
                  <a:pt x="152" y="63"/>
                </a:cubicBezTo>
                <a:cubicBezTo>
                  <a:pt x="146" y="54"/>
                  <a:pt x="157" y="42"/>
                  <a:pt x="160" y="31"/>
                </a:cubicBezTo>
                <a:close/>
              </a:path>
            </a:pathLst>
          </a:custGeom>
          <a:solidFill>
            <a:schemeClr val="bg1"/>
          </a:solidFill>
          <a:ln w="38100">
            <a:solidFill>
              <a:schemeClr val="tx1"/>
            </a:solidFill>
            <a:round/>
            <a:headEnd/>
            <a:tailEnd/>
          </a:ln>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350"/>
          </a:p>
        </p:txBody>
      </p:sp>
      <p:sp>
        <p:nvSpPr>
          <p:cNvPr id="25605" name="Freeform 7">
            <a:extLst>
              <a:ext uri="{FF2B5EF4-FFF2-40B4-BE49-F238E27FC236}">
                <a16:creationId xmlns:a16="http://schemas.microsoft.com/office/drawing/2014/main" id="{CFC3E33B-6C2F-4A56-9001-DA4016328150}"/>
              </a:ext>
            </a:extLst>
          </p:cNvPr>
          <p:cNvSpPr>
            <a:spLocks/>
          </p:cNvSpPr>
          <p:nvPr/>
        </p:nvSpPr>
        <p:spPr bwMode="auto">
          <a:xfrm>
            <a:off x="3657600" y="1185863"/>
            <a:ext cx="1208485" cy="1390650"/>
          </a:xfrm>
          <a:custGeom>
            <a:avLst/>
            <a:gdLst>
              <a:gd name="T0" fmla="*/ 2147483647 w 1015"/>
              <a:gd name="T1" fmla="*/ 0 h 1168"/>
              <a:gd name="T2" fmla="*/ 2147483647 w 1015"/>
              <a:gd name="T3" fmla="*/ 2147483647 h 1168"/>
              <a:gd name="T4" fmla="*/ 2147483647 w 1015"/>
              <a:gd name="T5" fmla="*/ 2147483647 h 1168"/>
              <a:gd name="T6" fmla="*/ 2147483647 w 1015"/>
              <a:gd name="T7" fmla="*/ 2147483647 h 1168"/>
              <a:gd name="T8" fmla="*/ 2147483647 w 1015"/>
              <a:gd name="T9" fmla="*/ 2147483647 h 1168"/>
              <a:gd name="T10" fmla="*/ 2147483647 w 1015"/>
              <a:gd name="T11" fmla="*/ 2147483647 h 1168"/>
              <a:gd name="T12" fmla="*/ 2147483647 w 1015"/>
              <a:gd name="T13" fmla="*/ 2147483647 h 1168"/>
              <a:gd name="T14" fmla="*/ 2147483647 w 1015"/>
              <a:gd name="T15" fmla="*/ 2147483647 h 1168"/>
              <a:gd name="T16" fmla="*/ 2147483647 w 1015"/>
              <a:gd name="T17" fmla="*/ 2147483647 h 1168"/>
              <a:gd name="T18" fmla="*/ 2147483647 w 1015"/>
              <a:gd name="T19" fmla="*/ 2147483647 h 1168"/>
              <a:gd name="T20" fmla="*/ 2147483647 w 1015"/>
              <a:gd name="T21" fmla="*/ 2147483647 h 1168"/>
              <a:gd name="T22" fmla="*/ 2147483647 w 1015"/>
              <a:gd name="T23" fmla="*/ 2147483647 h 1168"/>
              <a:gd name="T24" fmla="*/ 2147483647 w 1015"/>
              <a:gd name="T25" fmla="*/ 2147483647 h 1168"/>
              <a:gd name="T26" fmla="*/ 2147483647 w 1015"/>
              <a:gd name="T27" fmla="*/ 2147483647 h 1168"/>
              <a:gd name="T28" fmla="*/ 2147483647 w 1015"/>
              <a:gd name="T29" fmla="*/ 2147483647 h 1168"/>
              <a:gd name="T30" fmla="*/ 2147483647 w 1015"/>
              <a:gd name="T31" fmla="*/ 2147483647 h 1168"/>
              <a:gd name="T32" fmla="*/ 2147483647 w 1015"/>
              <a:gd name="T33" fmla="*/ 2147483647 h 1168"/>
              <a:gd name="T34" fmla="*/ 2147483647 w 1015"/>
              <a:gd name="T35" fmla="*/ 2147483647 h 1168"/>
              <a:gd name="T36" fmla="*/ 2147483647 w 1015"/>
              <a:gd name="T37" fmla="*/ 2147483647 h 1168"/>
              <a:gd name="T38" fmla="*/ 2147483647 w 1015"/>
              <a:gd name="T39" fmla="*/ 2147483647 h 1168"/>
              <a:gd name="T40" fmla="*/ 2147483647 w 1015"/>
              <a:gd name="T41" fmla="*/ 2147483647 h 1168"/>
              <a:gd name="T42" fmla="*/ 2147483647 w 1015"/>
              <a:gd name="T43" fmla="*/ 2147483647 h 1168"/>
              <a:gd name="T44" fmla="*/ 2147483647 w 1015"/>
              <a:gd name="T45" fmla="*/ 2147483647 h 1168"/>
              <a:gd name="T46" fmla="*/ 2147483647 w 1015"/>
              <a:gd name="T47" fmla="*/ 2147483647 h 1168"/>
              <a:gd name="T48" fmla="*/ 2147483647 w 1015"/>
              <a:gd name="T49" fmla="*/ 2147483647 h 1168"/>
              <a:gd name="T50" fmla="*/ 2147483647 w 1015"/>
              <a:gd name="T51" fmla="*/ 2147483647 h 1168"/>
              <a:gd name="T52" fmla="*/ 2147483647 w 1015"/>
              <a:gd name="T53" fmla="*/ 2147483647 h 1168"/>
              <a:gd name="T54" fmla="*/ 2147483647 w 1015"/>
              <a:gd name="T55" fmla="*/ 2147483647 h 1168"/>
              <a:gd name="T56" fmla="*/ 2147483647 w 1015"/>
              <a:gd name="T57" fmla="*/ 2147483647 h 1168"/>
              <a:gd name="T58" fmla="*/ 2147483647 w 1015"/>
              <a:gd name="T59" fmla="*/ 2147483647 h 1168"/>
              <a:gd name="T60" fmla="*/ 2147483647 w 1015"/>
              <a:gd name="T61" fmla="*/ 2147483647 h 1168"/>
              <a:gd name="T62" fmla="*/ 2147483647 w 1015"/>
              <a:gd name="T63" fmla="*/ 2147483647 h 1168"/>
              <a:gd name="T64" fmla="*/ 2147483647 w 1015"/>
              <a:gd name="T65" fmla="*/ 2147483647 h 1168"/>
              <a:gd name="T66" fmla="*/ 2147483647 w 1015"/>
              <a:gd name="T67" fmla="*/ 2147483647 h 1168"/>
              <a:gd name="T68" fmla="*/ 2147483647 w 1015"/>
              <a:gd name="T69" fmla="*/ 2147483647 h 1168"/>
              <a:gd name="T70" fmla="*/ 2147483647 w 1015"/>
              <a:gd name="T71" fmla="*/ 2147483647 h 1168"/>
              <a:gd name="T72" fmla="*/ 2147483647 w 1015"/>
              <a:gd name="T73" fmla="*/ 2147483647 h 1168"/>
              <a:gd name="T74" fmla="*/ 2147483647 w 1015"/>
              <a:gd name="T75" fmla="*/ 2147483647 h 1168"/>
              <a:gd name="T76" fmla="*/ 2147483647 w 1015"/>
              <a:gd name="T77" fmla="*/ 2147483647 h 1168"/>
              <a:gd name="T78" fmla="*/ 2147483647 w 1015"/>
              <a:gd name="T79" fmla="*/ 2147483647 h 1168"/>
              <a:gd name="T80" fmla="*/ 2147483647 w 1015"/>
              <a:gd name="T81" fmla="*/ 2147483647 h 1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15"/>
              <a:gd name="T124" fmla="*/ 0 h 1168"/>
              <a:gd name="T125" fmla="*/ 1015 w 1015"/>
              <a:gd name="T126" fmla="*/ 1168 h 1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15" h="1168">
                <a:moveTo>
                  <a:pt x="455" y="0"/>
                </a:moveTo>
                <a:cubicBezTo>
                  <a:pt x="472" y="26"/>
                  <a:pt x="475" y="79"/>
                  <a:pt x="503" y="96"/>
                </a:cubicBezTo>
                <a:cubicBezTo>
                  <a:pt x="544" y="121"/>
                  <a:pt x="611" y="124"/>
                  <a:pt x="655" y="128"/>
                </a:cubicBezTo>
                <a:cubicBezTo>
                  <a:pt x="743" y="121"/>
                  <a:pt x="748" y="131"/>
                  <a:pt x="799" y="80"/>
                </a:cubicBezTo>
                <a:cubicBezTo>
                  <a:pt x="869" y="289"/>
                  <a:pt x="768" y="540"/>
                  <a:pt x="839" y="752"/>
                </a:cubicBezTo>
                <a:cubicBezTo>
                  <a:pt x="852" y="855"/>
                  <a:pt x="856" y="1000"/>
                  <a:pt x="951" y="1064"/>
                </a:cubicBezTo>
                <a:cubicBezTo>
                  <a:pt x="956" y="1072"/>
                  <a:pt x="959" y="1083"/>
                  <a:pt x="967" y="1088"/>
                </a:cubicBezTo>
                <a:cubicBezTo>
                  <a:pt x="981" y="1097"/>
                  <a:pt x="1015" y="1104"/>
                  <a:pt x="1015" y="1104"/>
                </a:cubicBezTo>
                <a:cubicBezTo>
                  <a:pt x="969" y="1135"/>
                  <a:pt x="926" y="1145"/>
                  <a:pt x="871" y="1152"/>
                </a:cubicBezTo>
                <a:cubicBezTo>
                  <a:pt x="831" y="1144"/>
                  <a:pt x="812" y="1144"/>
                  <a:pt x="799" y="1104"/>
                </a:cubicBezTo>
                <a:cubicBezTo>
                  <a:pt x="733" y="1126"/>
                  <a:pt x="768" y="1118"/>
                  <a:pt x="695" y="1128"/>
                </a:cubicBezTo>
                <a:cubicBezTo>
                  <a:pt x="668" y="1125"/>
                  <a:pt x="636" y="1136"/>
                  <a:pt x="615" y="1120"/>
                </a:cubicBezTo>
                <a:cubicBezTo>
                  <a:pt x="602" y="1110"/>
                  <a:pt x="619" y="1088"/>
                  <a:pt x="623" y="1072"/>
                </a:cubicBezTo>
                <a:cubicBezTo>
                  <a:pt x="636" y="1013"/>
                  <a:pt x="646" y="956"/>
                  <a:pt x="655" y="896"/>
                </a:cubicBezTo>
                <a:cubicBezTo>
                  <a:pt x="650" y="833"/>
                  <a:pt x="664" y="729"/>
                  <a:pt x="615" y="680"/>
                </a:cubicBezTo>
                <a:cubicBezTo>
                  <a:pt x="560" y="698"/>
                  <a:pt x="505" y="699"/>
                  <a:pt x="447" y="704"/>
                </a:cubicBezTo>
                <a:cubicBezTo>
                  <a:pt x="421" y="782"/>
                  <a:pt x="463" y="672"/>
                  <a:pt x="415" y="744"/>
                </a:cubicBezTo>
                <a:cubicBezTo>
                  <a:pt x="404" y="760"/>
                  <a:pt x="405" y="782"/>
                  <a:pt x="399" y="800"/>
                </a:cubicBezTo>
                <a:cubicBezTo>
                  <a:pt x="393" y="867"/>
                  <a:pt x="375" y="980"/>
                  <a:pt x="335" y="1040"/>
                </a:cubicBezTo>
                <a:cubicBezTo>
                  <a:pt x="338" y="1048"/>
                  <a:pt x="336" y="1059"/>
                  <a:pt x="343" y="1064"/>
                </a:cubicBezTo>
                <a:cubicBezTo>
                  <a:pt x="357" y="1074"/>
                  <a:pt x="391" y="1080"/>
                  <a:pt x="391" y="1080"/>
                </a:cubicBezTo>
                <a:cubicBezTo>
                  <a:pt x="415" y="1152"/>
                  <a:pt x="325" y="1160"/>
                  <a:pt x="279" y="1168"/>
                </a:cubicBezTo>
                <a:cubicBezTo>
                  <a:pt x="271" y="1163"/>
                  <a:pt x="261" y="1160"/>
                  <a:pt x="255" y="1152"/>
                </a:cubicBezTo>
                <a:cubicBezTo>
                  <a:pt x="250" y="1145"/>
                  <a:pt x="255" y="1132"/>
                  <a:pt x="247" y="1128"/>
                </a:cubicBezTo>
                <a:cubicBezTo>
                  <a:pt x="239" y="1124"/>
                  <a:pt x="231" y="1135"/>
                  <a:pt x="223" y="1136"/>
                </a:cubicBezTo>
                <a:cubicBezTo>
                  <a:pt x="167" y="1143"/>
                  <a:pt x="55" y="1152"/>
                  <a:pt x="55" y="1152"/>
                </a:cubicBezTo>
                <a:cubicBezTo>
                  <a:pt x="39" y="1149"/>
                  <a:pt x="18" y="1155"/>
                  <a:pt x="7" y="1144"/>
                </a:cubicBezTo>
                <a:cubicBezTo>
                  <a:pt x="0" y="1137"/>
                  <a:pt x="17" y="1127"/>
                  <a:pt x="23" y="1120"/>
                </a:cubicBezTo>
                <a:cubicBezTo>
                  <a:pt x="63" y="1075"/>
                  <a:pt x="59" y="1080"/>
                  <a:pt x="95" y="1056"/>
                </a:cubicBezTo>
                <a:cubicBezTo>
                  <a:pt x="119" y="1020"/>
                  <a:pt x="149" y="987"/>
                  <a:pt x="175" y="952"/>
                </a:cubicBezTo>
                <a:cubicBezTo>
                  <a:pt x="181" y="920"/>
                  <a:pt x="184" y="888"/>
                  <a:pt x="191" y="856"/>
                </a:cubicBezTo>
                <a:cubicBezTo>
                  <a:pt x="206" y="790"/>
                  <a:pt x="241" y="731"/>
                  <a:pt x="271" y="672"/>
                </a:cubicBezTo>
                <a:cubicBezTo>
                  <a:pt x="288" y="638"/>
                  <a:pt x="306" y="608"/>
                  <a:pt x="327" y="576"/>
                </a:cubicBezTo>
                <a:cubicBezTo>
                  <a:pt x="332" y="568"/>
                  <a:pt x="343" y="552"/>
                  <a:pt x="343" y="552"/>
                </a:cubicBezTo>
                <a:cubicBezTo>
                  <a:pt x="346" y="533"/>
                  <a:pt x="347" y="514"/>
                  <a:pt x="351" y="496"/>
                </a:cubicBezTo>
                <a:cubicBezTo>
                  <a:pt x="355" y="480"/>
                  <a:pt x="367" y="448"/>
                  <a:pt x="367" y="448"/>
                </a:cubicBezTo>
                <a:cubicBezTo>
                  <a:pt x="370" y="421"/>
                  <a:pt x="371" y="394"/>
                  <a:pt x="375" y="368"/>
                </a:cubicBezTo>
                <a:cubicBezTo>
                  <a:pt x="379" y="346"/>
                  <a:pt x="391" y="304"/>
                  <a:pt x="391" y="304"/>
                </a:cubicBezTo>
                <a:cubicBezTo>
                  <a:pt x="397" y="226"/>
                  <a:pt x="395" y="154"/>
                  <a:pt x="439" y="88"/>
                </a:cubicBezTo>
                <a:cubicBezTo>
                  <a:pt x="449" y="50"/>
                  <a:pt x="440" y="37"/>
                  <a:pt x="479" y="24"/>
                </a:cubicBezTo>
                <a:cubicBezTo>
                  <a:pt x="504" y="61"/>
                  <a:pt x="495" y="38"/>
                  <a:pt x="495" y="96"/>
                </a:cubicBezTo>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350"/>
          </a:p>
        </p:txBody>
      </p:sp>
      <p:sp>
        <p:nvSpPr>
          <p:cNvPr id="25606" name="Oval 8">
            <a:extLst>
              <a:ext uri="{FF2B5EF4-FFF2-40B4-BE49-F238E27FC236}">
                <a16:creationId xmlns:a16="http://schemas.microsoft.com/office/drawing/2014/main" id="{8A0428D4-3C31-4BF9-A13D-572DE8560BE6}"/>
              </a:ext>
            </a:extLst>
          </p:cNvPr>
          <p:cNvSpPr>
            <a:spLocks noChangeArrowheads="1"/>
          </p:cNvSpPr>
          <p:nvPr/>
        </p:nvSpPr>
        <p:spPr bwMode="auto">
          <a:xfrm rot="510840">
            <a:off x="4286250" y="1471613"/>
            <a:ext cx="228600" cy="400050"/>
          </a:xfrm>
          <a:prstGeom prst="ellipse">
            <a:avLst/>
          </a:prstGeom>
          <a:solidFill>
            <a:schemeClr val="bg1"/>
          </a:solidFill>
          <a:ln w="38100">
            <a:solidFill>
              <a:schemeClr val="tx1"/>
            </a:solidFill>
            <a:round/>
            <a:headEnd/>
            <a:tailEnd/>
          </a:ln>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350"/>
          </a:p>
        </p:txBody>
      </p:sp>
      <p:sp>
        <p:nvSpPr>
          <p:cNvPr id="25607" name="Freeform 9">
            <a:extLst>
              <a:ext uri="{FF2B5EF4-FFF2-40B4-BE49-F238E27FC236}">
                <a16:creationId xmlns:a16="http://schemas.microsoft.com/office/drawing/2014/main" id="{B2E3C16C-3FF7-4787-B0C4-CC0CE7F226EC}"/>
              </a:ext>
            </a:extLst>
          </p:cNvPr>
          <p:cNvSpPr>
            <a:spLocks/>
          </p:cNvSpPr>
          <p:nvPr/>
        </p:nvSpPr>
        <p:spPr bwMode="auto">
          <a:xfrm>
            <a:off x="4895850" y="947737"/>
            <a:ext cx="1381125" cy="1539479"/>
          </a:xfrm>
          <a:custGeom>
            <a:avLst/>
            <a:gdLst>
              <a:gd name="T0" fmla="*/ 2147483647 w 1160"/>
              <a:gd name="T1" fmla="*/ 2147483647 h 1293"/>
              <a:gd name="T2" fmla="*/ 2147483647 w 1160"/>
              <a:gd name="T3" fmla="*/ 2147483647 h 1293"/>
              <a:gd name="T4" fmla="*/ 2147483647 w 1160"/>
              <a:gd name="T5" fmla="*/ 2147483647 h 1293"/>
              <a:gd name="T6" fmla="*/ 2147483647 w 1160"/>
              <a:gd name="T7" fmla="*/ 2147483647 h 1293"/>
              <a:gd name="T8" fmla="*/ 2147483647 w 1160"/>
              <a:gd name="T9" fmla="*/ 2147483647 h 1293"/>
              <a:gd name="T10" fmla="*/ 2147483647 w 1160"/>
              <a:gd name="T11" fmla="*/ 2147483647 h 1293"/>
              <a:gd name="T12" fmla="*/ 2147483647 w 1160"/>
              <a:gd name="T13" fmla="*/ 2147483647 h 1293"/>
              <a:gd name="T14" fmla="*/ 2147483647 w 1160"/>
              <a:gd name="T15" fmla="*/ 2147483647 h 1293"/>
              <a:gd name="T16" fmla="*/ 2147483647 w 1160"/>
              <a:gd name="T17" fmla="*/ 2147483647 h 1293"/>
              <a:gd name="T18" fmla="*/ 2147483647 w 1160"/>
              <a:gd name="T19" fmla="*/ 2147483647 h 1293"/>
              <a:gd name="T20" fmla="*/ 2147483647 w 1160"/>
              <a:gd name="T21" fmla="*/ 2147483647 h 1293"/>
              <a:gd name="T22" fmla="*/ 2147483647 w 1160"/>
              <a:gd name="T23" fmla="*/ 2147483647 h 1293"/>
              <a:gd name="T24" fmla="*/ 2147483647 w 1160"/>
              <a:gd name="T25" fmla="*/ 2147483647 h 1293"/>
              <a:gd name="T26" fmla="*/ 2147483647 w 1160"/>
              <a:gd name="T27" fmla="*/ 2147483647 h 1293"/>
              <a:gd name="T28" fmla="*/ 2147483647 w 1160"/>
              <a:gd name="T29" fmla="*/ 2147483647 h 1293"/>
              <a:gd name="T30" fmla="*/ 2147483647 w 1160"/>
              <a:gd name="T31" fmla="*/ 2147483647 h 1293"/>
              <a:gd name="T32" fmla="*/ 2147483647 w 1160"/>
              <a:gd name="T33" fmla="*/ 2147483647 h 1293"/>
              <a:gd name="T34" fmla="*/ 2147483647 w 1160"/>
              <a:gd name="T35" fmla="*/ 2147483647 h 1293"/>
              <a:gd name="T36" fmla="*/ 2147483647 w 1160"/>
              <a:gd name="T37" fmla="*/ 2147483647 h 1293"/>
              <a:gd name="T38" fmla="*/ 2147483647 w 1160"/>
              <a:gd name="T39" fmla="*/ 2147483647 h 1293"/>
              <a:gd name="T40" fmla="*/ 2147483647 w 1160"/>
              <a:gd name="T41" fmla="*/ 2147483647 h 1293"/>
              <a:gd name="T42" fmla="*/ 2147483647 w 1160"/>
              <a:gd name="T43" fmla="*/ 2147483647 h 1293"/>
              <a:gd name="T44" fmla="*/ 2147483647 w 1160"/>
              <a:gd name="T45" fmla="*/ 2147483647 h 1293"/>
              <a:gd name="T46" fmla="*/ 2147483647 w 1160"/>
              <a:gd name="T47" fmla="*/ 2147483647 h 1293"/>
              <a:gd name="T48" fmla="*/ 2147483647 w 1160"/>
              <a:gd name="T49" fmla="*/ 2147483647 h 1293"/>
              <a:gd name="T50" fmla="*/ 2147483647 w 1160"/>
              <a:gd name="T51" fmla="*/ 2147483647 h 1293"/>
              <a:gd name="T52" fmla="*/ 2147483647 w 1160"/>
              <a:gd name="T53" fmla="*/ 2147483647 h 1293"/>
              <a:gd name="T54" fmla="*/ 2147483647 w 1160"/>
              <a:gd name="T55" fmla="*/ 2147483647 h 1293"/>
              <a:gd name="T56" fmla="*/ 2147483647 w 1160"/>
              <a:gd name="T57" fmla="*/ 2147483647 h 1293"/>
              <a:gd name="T58" fmla="*/ 2147483647 w 1160"/>
              <a:gd name="T59" fmla="*/ 2147483647 h 1293"/>
              <a:gd name="T60" fmla="*/ 2147483647 w 1160"/>
              <a:gd name="T61" fmla="*/ 2147483647 h 1293"/>
              <a:gd name="T62" fmla="*/ 2147483647 w 1160"/>
              <a:gd name="T63" fmla="*/ 2147483647 h 1293"/>
              <a:gd name="T64" fmla="*/ 2147483647 w 1160"/>
              <a:gd name="T65" fmla="*/ 2147483647 h 1293"/>
              <a:gd name="T66" fmla="*/ 2147483647 w 1160"/>
              <a:gd name="T67" fmla="*/ 2147483647 h 1293"/>
              <a:gd name="T68" fmla="*/ 2147483647 w 1160"/>
              <a:gd name="T69" fmla="*/ 2147483647 h 1293"/>
              <a:gd name="T70" fmla="*/ 2147483647 w 1160"/>
              <a:gd name="T71" fmla="*/ 2147483647 h 129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60"/>
              <a:gd name="T109" fmla="*/ 0 h 1293"/>
              <a:gd name="T110" fmla="*/ 1160 w 1160"/>
              <a:gd name="T111" fmla="*/ 1293 h 129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60" h="1293">
                <a:moveTo>
                  <a:pt x="88" y="188"/>
                </a:moveTo>
                <a:cubicBezTo>
                  <a:pt x="107" y="323"/>
                  <a:pt x="110" y="460"/>
                  <a:pt x="120" y="596"/>
                </a:cubicBezTo>
                <a:cubicBezTo>
                  <a:pt x="116" y="799"/>
                  <a:pt x="189" y="963"/>
                  <a:pt x="80" y="1108"/>
                </a:cubicBezTo>
                <a:cubicBezTo>
                  <a:pt x="70" y="1148"/>
                  <a:pt x="48" y="1181"/>
                  <a:pt x="32" y="1220"/>
                </a:cubicBezTo>
                <a:cubicBezTo>
                  <a:pt x="26" y="1236"/>
                  <a:pt x="21" y="1252"/>
                  <a:pt x="16" y="1268"/>
                </a:cubicBezTo>
                <a:cubicBezTo>
                  <a:pt x="13" y="1276"/>
                  <a:pt x="0" y="1293"/>
                  <a:pt x="8" y="1292"/>
                </a:cubicBezTo>
                <a:cubicBezTo>
                  <a:pt x="27" y="1289"/>
                  <a:pt x="45" y="1287"/>
                  <a:pt x="64" y="1284"/>
                </a:cubicBezTo>
                <a:cubicBezTo>
                  <a:pt x="97" y="1273"/>
                  <a:pt x="116" y="1249"/>
                  <a:pt x="144" y="1228"/>
                </a:cubicBezTo>
                <a:cubicBezTo>
                  <a:pt x="159" y="1184"/>
                  <a:pt x="169" y="1208"/>
                  <a:pt x="200" y="1228"/>
                </a:cubicBezTo>
                <a:cubicBezTo>
                  <a:pt x="221" y="1225"/>
                  <a:pt x="244" y="1229"/>
                  <a:pt x="264" y="1220"/>
                </a:cubicBezTo>
                <a:cubicBezTo>
                  <a:pt x="272" y="1217"/>
                  <a:pt x="264" y="1197"/>
                  <a:pt x="272" y="1196"/>
                </a:cubicBezTo>
                <a:cubicBezTo>
                  <a:pt x="317" y="1191"/>
                  <a:pt x="363" y="1201"/>
                  <a:pt x="408" y="1204"/>
                </a:cubicBezTo>
                <a:cubicBezTo>
                  <a:pt x="413" y="1196"/>
                  <a:pt x="420" y="1189"/>
                  <a:pt x="424" y="1180"/>
                </a:cubicBezTo>
                <a:cubicBezTo>
                  <a:pt x="431" y="1165"/>
                  <a:pt x="440" y="1132"/>
                  <a:pt x="440" y="1132"/>
                </a:cubicBezTo>
                <a:cubicBezTo>
                  <a:pt x="429" y="1116"/>
                  <a:pt x="419" y="1100"/>
                  <a:pt x="408" y="1084"/>
                </a:cubicBezTo>
                <a:cubicBezTo>
                  <a:pt x="394" y="1063"/>
                  <a:pt x="398" y="1033"/>
                  <a:pt x="384" y="1012"/>
                </a:cubicBezTo>
                <a:cubicBezTo>
                  <a:pt x="373" y="996"/>
                  <a:pt x="352" y="964"/>
                  <a:pt x="352" y="964"/>
                </a:cubicBezTo>
                <a:cubicBezTo>
                  <a:pt x="316" y="818"/>
                  <a:pt x="333" y="663"/>
                  <a:pt x="304" y="516"/>
                </a:cubicBezTo>
                <a:cubicBezTo>
                  <a:pt x="307" y="505"/>
                  <a:pt x="302" y="489"/>
                  <a:pt x="312" y="484"/>
                </a:cubicBezTo>
                <a:cubicBezTo>
                  <a:pt x="320" y="480"/>
                  <a:pt x="315" y="501"/>
                  <a:pt x="320" y="508"/>
                </a:cubicBezTo>
                <a:cubicBezTo>
                  <a:pt x="326" y="517"/>
                  <a:pt x="334" y="527"/>
                  <a:pt x="344" y="532"/>
                </a:cubicBezTo>
                <a:cubicBezTo>
                  <a:pt x="370" y="546"/>
                  <a:pt x="411" y="554"/>
                  <a:pt x="440" y="564"/>
                </a:cubicBezTo>
                <a:cubicBezTo>
                  <a:pt x="449" y="567"/>
                  <a:pt x="455" y="576"/>
                  <a:pt x="464" y="580"/>
                </a:cubicBezTo>
                <a:cubicBezTo>
                  <a:pt x="518" y="607"/>
                  <a:pt x="568" y="640"/>
                  <a:pt x="616" y="676"/>
                </a:cubicBezTo>
                <a:cubicBezTo>
                  <a:pt x="625" y="702"/>
                  <a:pt x="647" y="722"/>
                  <a:pt x="656" y="748"/>
                </a:cubicBezTo>
                <a:cubicBezTo>
                  <a:pt x="659" y="756"/>
                  <a:pt x="659" y="765"/>
                  <a:pt x="664" y="772"/>
                </a:cubicBezTo>
                <a:cubicBezTo>
                  <a:pt x="689" y="810"/>
                  <a:pt x="687" y="781"/>
                  <a:pt x="704" y="820"/>
                </a:cubicBezTo>
                <a:cubicBezTo>
                  <a:pt x="711" y="835"/>
                  <a:pt x="711" y="854"/>
                  <a:pt x="720" y="868"/>
                </a:cubicBezTo>
                <a:cubicBezTo>
                  <a:pt x="745" y="906"/>
                  <a:pt x="733" y="883"/>
                  <a:pt x="752" y="940"/>
                </a:cubicBezTo>
                <a:cubicBezTo>
                  <a:pt x="755" y="948"/>
                  <a:pt x="760" y="964"/>
                  <a:pt x="760" y="964"/>
                </a:cubicBezTo>
                <a:cubicBezTo>
                  <a:pt x="771" y="1074"/>
                  <a:pt x="756" y="1064"/>
                  <a:pt x="864" y="1052"/>
                </a:cubicBezTo>
                <a:cubicBezTo>
                  <a:pt x="867" y="1031"/>
                  <a:pt x="858" y="1004"/>
                  <a:pt x="872" y="988"/>
                </a:cubicBezTo>
                <a:cubicBezTo>
                  <a:pt x="881" y="978"/>
                  <a:pt x="898" y="996"/>
                  <a:pt x="912" y="996"/>
                </a:cubicBezTo>
                <a:cubicBezTo>
                  <a:pt x="931" y="996"/>
                  <a:pt x="949" y="991"/>
                  <a:pt x="968" y="988"/>
                </a:cubicBezTo>
                <a:cubicBezTo>
                  <a:pt x="990" y="900"/>
                  <a:pt x="1005" y="917"/>
                  <a:pt x="1104" y="908"/>
                </a:cubicBezTo>
                <a:cubicBezTo>
                  <a:pt x="1112" y="905"/>
                  <a:pt x="1122" y="906"/>
                  <a:pt x="1128" y="900"/>
                </a:cubicBezTo>
                <a:cubicBezTo>
                  <a:pt x="1160" y="868"/>
                  <a:pt x="1105" y="860"/>
                  <a:pt x="1088" y="852"/>
                </a:cubicBezTo>
                <a:cubicBezTo>
                  <a:pt x="1026" y="821"/>
                  <a:pt x="1100" y="848"/>
                  <a:pt x="1040" y="828"/>
                </a:cubicBezTo>
                <a:cubicBezTo>
                  <a:pt x="1001" y="769"/>
                  <a:pt x="1020" y="795"/>
                  <a:pt x="984" y="748"/>
                </a:cubicBezTo>
                <a:cubicBezTo>
                  <a:pt x="979" y="732"/>
                  <a:pt x="973" y="716"/>
                  <a:pt x="968" y="700"/>
                </a:cubicBezTo>
                <a:cubicBezTo>
                  <a:pt x="965" y="692"/>
                  <a:pt x="960" y="676"/>
                  <a:pt x="960" y="676"/>
                </a:cubicBezTo>
                <a:cubicBezTo>
                  <a:pt x="954" y="635"/>
                  <a:pt x="946" y="603"/>
                  <a:pt x="936" y="564"/>
                </a:cubicBezTo>
                <a:cubicBezTo>
                  <a:pt x="939" y="444"/>
                  <a:pt x="939" y="324"/>
                  <a:pt x="944" y="204"/>
                </a:cubicBezTo>
                <a:cubicBezTo>
                  <a:pt x="947" y="142"/>
                  <a:pt x="977" y="120"/>
                  <a:pt x="1024" y="92"/>
                </a:cubicBezTo>
                <a:cubicBezTo>
                  <a:pt x="1040" y="82"/>
                  <a:pt x="1072" y="60"/>
                  <a:pt x="1072" y="60"/>
                </a:cubicBezTo>
                <a:cubicBezTo>
                  <a:pt x="1012" y="0"/>
                  <a:pt x="975" y="25"/>
                  <a:pt x="896" y="36"/>
                </a:cubicBezTo>
                <a:cubicBezTo>
                  <a:pt x="893" y="44"/>
                  <a:pt x="896" y="60"/>
                  <a:pt x="888" y="60"/>
                </a:cubicBezTo>
                <a:cubicBezTo>
                  <a:pt x="880" y="60"/>
                  <a:pt x="885" y="43"/>
                  <a:pt x="880" y="36"/>
                </a:cubicBezTo>
                <a:cubicBezTo>
                  <a:pt x="869" y="22"/>
                  <a:pt x="848" y="17"/>
                  <a:pt x="832" y="12"/>
                </a:cubicBezTo>
                <a:cubicBezTo>
                  <a:pt x="813" y="15"/>
                  <a:pt x="793" y="12"/>
                  <a:pt x="776" y="20"/>
                </a:cubicBezTo>
                <a:cubicBezTo>
                  <a:pt x="760" y="27"/>
                  <a:pt x="769" y="63"/>
                  <a:pt x="752" y="68"/>
                </a:cubicBezTo>
                <a:cubicBezTo>
                  <a:pt x="721" y="77"/>
                  <a:pt x="688" y="73"/>
                  <a:pt x="656" y="76"/>
                </a:cubicBezTo>
                <a:cubicBezTo>
                  <a:pt x="649" y="97"/>
                  <a:pt x="618" y="126"/>
                  <a:pt x="640" y="148"/>
                </a:cubicBezTo>
                <a:cubicBezTo>
                  <a:pt x="648" y="156"/>
                  <a:pt x="661" y="159"/>
                  <a:pt x="672" y="164"/>
                </a:cubicBezTo>
                <a:cubicBezTo>
                  <a:pt x="701" y="222"/>
                  <a:pt x="700" y="278"/>
                  <a:pt x="712" y="340"/>
                </a:cubicBezTo>
                <a:cubicBezTo>
                  <a:pt x="723" y="393"/>
                  <a:pt x="751" y="441"/>
                  <a:pt x="768" y="492"/>
                </a:cubicBezTo>
                <a:cubicBezTo>
                  <a:pt x="778" y="522"/>
                  <a:pt x="818" y="583"/>
                  <a:pt x="760" y="564"/>
                </a:cubicBezTo>
                <a:cubicBezTo>
                  <a:pt x="735" y="539"/>
                  <a:pt x="726" y="512"/>
                  <a:pt x="696" y="492"/>
                </a:cubicBezTo>
                <a:cubicBezTo>
                  <a:pt x="684" y="457"/>
                  <a:pt x="648" y="433"/>
                  <a:pt x="624" y="404"/>
                </a:cubicBezTo>
                <a:cubicBezTo>
                  <a:pt x="598" y="373"/>
                  <a:pt x="612" y="364"/>
                  <a:pt x="576" y="340"/>
                </a:cubicBezTo>
                <a:cubicBezTo>
                  <a:pt x="556" y="311"/>
                  <a:pt x="533" y="303"/>
                  <a:pt x="504" y="284"/>
                </a:cubicBezTo>
                <a:cubicBezTo>
                  <a:pt x="487" y="258"/>
                  <a:pt x="474" y="233"/>
                  <a:pt x="464" y="204"/>
                </a:cubicBezTo>
                <a:cubicBezTo>
                  <a:pt x="478" y="88"/>
                  <a:pt x="514" y="114"/>
                  <a:pt x="352" y="124"/>
                </a:cubicBezTo>
                <a:cubicBezTo>
                  <a:pt x="333" y="180"/>
                  <a:pt x="352" y="177"/>
                  <a:pt x="312" y="164"/>
                </a:cubicBezTo>
                <a:cubicBezTo>
                  <a:pt x="304" y="156"/>
                  <a:pt x="298" y="145"/>
                  <a:pt x="288" y="140"/>
                </a:cubicBezTo>
                <a:cubicBezTo>
                  <a:pt x="273" y="132"/>
                  <a:pt x="240" y="124"/>
                  <a:pt x="240" y="124"/>
                </a:cubicBezTo>
                <a:cubicBezTo>
                  <a:pt x="181" y="144"/>
                  <a:pt x="252" y="111"/>
                  <a:pt x="224" y="196"/>
                </a:cubicBezTo>
                <a:cubicBezTo>
                  <a:pt x="221" y="205"/>
                  <a:pt x="209" y="184"/>
                  <a:pt x="200" y="180"/>
                </a:cubicBezTo>
                <a:cubicBezTo>
                  <a:pt x="192" y="176"/>
                  <a:pt x="184" y="175"/>
                  <a:pt x="176" y="172"/>
                </a:cubicBezTo>
                <a:cubicBezTo>
                  <a:pt x="149" y="175"/>
                  <a:pt x="123" y="177"/>
                  <a:pt x="96" y="180"/>
                </a:cubicBezTo>
                <a:cubicBezTo>
                  <a:pt x="80" y="182"/>
                  <a:pt x="59" y="177"/>
                  <a:pt x="48" y="188"/>
                </a:cubicBezTo>
                <a:cubicBezTo>
                  <a:pt x="29" y="207"/>
                  <a:pt x="91" y="200"/>
                  <a:pt x="96" y="212"/>
                </a:cubicBezTo>
                <a:cubicBezTo>
                  <a:pt x="102" y="227"/>
                  <a:pt x="96" y="244"/>
                  <a:pt x="96" y="260"/>
                </a:cubicBezTo>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350"/>
          </a:p>
        </p:txBody>
      </p:sp>
      <p:sp>
        <p:nvSpPr>
          <p:cNvPr id="25608" name="Freeform 10">
            <a:extLst>
              <a:ext uri="{FF2B5EF4-FFF2-40B4-BE49-F238E27FC236}">
                <a16:creationId xmlns:a16="http://schemas.microsoft.com/office/drawing/2014/main" id="{51B644AF-D473-4440-9EB9-C8875B61881C}"/>
              </a:ext>
            </a:extLst>
          </p:cNvPr>
          <p:cNvSpPr>
            <a:spLocks/>
          </p:cNvSpPr>
          <p:nvPr/>
        </p:nvSpPr>
        <p:spPr bwMode="auto">
          <a:xfrm>
            <a:off x="4114800" y="1014413"/>
            <a:ext cx="547688" cy="202406"/>
          </a:xfrm>
          <a:custGeom>
            <a:avLst/>
            <a:gdLst>
              <a:gd name="T0" fmla="*/ 2147483647 w 460"/>
              <a:gd name="T1" fmla="*/ 0 h 170"/>
              <a:gd name="T2" fmla="*/ 2147483647 w 460"/>
              <a:gd name="T3" fmla="*/ 2147483647 h 170"/>
              <a:gd name="T4" fmla="*/ 2147483647 w 460"/>
              <a:gd name="T5" fmla="*/ 2147483647 h 170"/>
              <a:gd name="T6" fmla="*/ 2147483647 w 460"/>
              <a:gd name="T7" fmla="*/ 2147483647 h 170"/>
              <a:gd name="T8" fmla="*/ 2147483647 w 460"/>
              <a:gd name="T9" fmla="*/ 2147483647 h 170"/>
              <a:gd name="T10" fmla="*/ 2147483647 w 460"/>
              <a:gd name="T11" fmla="*/ 2147483647 h 170"/>
              <a:gd name="T12" fmla="*/ 2147483647 w 460"/>
              <a:gd name="T13" fmla="*/ 2147483647 h 170"/>
              <a:gd name="T14" fmla="*/ 2147483647 w 460"/>
              <a:gd name="T15" fmla="*/ 2147483647 h 170"/>
              <a:gd name="T16" fmla="*/ 2147483647 w 460"/>
              <a:gd name="T17" fmla="*/ 2147483647 h 170"/>
              <a:gd name="T18" fmla="*/ 2147483647 w 460"/>
              <a:gd name="T19" fmla="*/ 2147483647 h 170"/>
              <a:gd name="T20" fmla="*/ 2147483647 w 460"/>
              <a:gd name="T21" fmla="*/ 2147483647 h 170"/>
              <a:gd name="T22" fmla="*/ 2147483647 w 460"/>
              <a:gd name="T23" fmla="*/ 2147483647 h 170"/>
              <a:gd name="T24" fmla="*/ 2147483647 w 460"/>
              <a:gd name="T25" fmla="*/ 2147483647 h 170"/>
              <a:gd name="T26" fmla="*/ 2147483647 w 460"/>
              <a:gd name="T27" fmla="*/ 2147483647 h 170"/>
              <a:gd name="T28" fmla="*/ 2147483647 w 460"/>
              <a:gd name="T29" fmla="*/ 2147483647 h 170"/>
              <a:gd name="T30" fmla="*/ 2147483647 w 460"/>
              <a:gd name="T31" fmla="*/ 2147483647 h 170"/>
              <a:gd name="T32" fmla="*/ 2147483647 w 460"/>
              <a:gd name="T33" fmla="*/ 2147483647 h 170"/>
              <a:gd name="T34" fmla="*/ 2147483647 w 460"/>
              <a:gd name="T35" fmla="*/ 0 h 1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0"/>
              <a:gd name="T55" fmla="*/ 0 h 170"/>
              <a:gd name="T56" fmla="*/ 460 w 460"/>
              <a:gd name="T57" fmla="*/ 170 h 17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0" h="170">
                <a:moveTo>
                  <a:pt x="237" y="0"/>
                </a:moveTo>
                <a:cubicBezTo>
                  <a:pt x="226" y="43"/>
                  <a:pt x="209" y="73"/>
                  <a:pt x="165" y="88"/>
                </a:cubicBezTo>
                <a:cubicBezTo>
                  <a:pt x="114" y="85"/>
                  <a:pt x="63" y="73"/>
                  <a:pt x="13" y="80"/>
                </a:cubicBezTo>
                <a:cubicBezTo>
                  <a:pt x="0" y="82"/>
                  <a:pt x="33" y="97"/>
                  <a:pt x="45" y="104"/>
                </a:cubicBezTo>
                <a:cubicBezTo>
                  <a:pt x="52" y="108"/>
                  <a:pt x="61" y="110"/>
                  <a:pt x="69" y="112"/>
                </a:cubicBezTo>
                <a:cubicBezTo>
                  <a:pt x="114" y="123"/>
                  <a:pt x="160" y="133"/>
                  <a:pt x="205" y="144"/>
                </a:cubicBezTo>
                <a:cubicBezTo>
                  <a:pt x="221" y="148"/>
                  <a:pt x="253" y="160"/>
                  <a:pt x="253" y="160"/>
                </a:cubicBezTo>
                <a:cubicBezTo>
                  <a:pt x="261" y="157"/>
                  <a:pt x="270" y="157"/>
                  <a:pt x="277" y="152"/>
                </a:cubicBezTo>
                <a:cubicBezTo>
                  <a:pt x="285" y="146"/>
                  <a:pt x="284" y="130"/>
                  <a:pt x="293" y="128"/>
                </a:cubicBezTo>
                <a:cubicBezTo>
                  <a:pt x="302" y="126"/>
                  <a:pt x="308" y="140"/>
                  <a:pt x="317" y="144"/>
                </a:cubicBezTo>
                <a:cubicBezTo>
                  <a:pt x="327" y="148"/>
                  <a:pt x="338" y="149"/>
                  <a:pt x="349" y="152"/>
                </a:cubicBezTo>
                <a:cubicBezTo>
                  <a:pt x="365" y="157"/>
                  <a:pt x="397" y="168"/>
                  <a:pt x="397" y="168"/>
                </a:cubicBezTo>
                <a:cubicBezTo>
                  <a:pt x="416" y="165"/>
                  <a:pt x="437" y="170"/>
                  <a:pt x="453" y="160"/>
                </a:cubicBezTo>
                <a:cubicBezTo>
                  <a:pt x="460" y="155"/>
                  <a:pt x="449" y="144"/>
                  <a:pt x="445" y="136"/>
                </a:cubicBezTo>
                <a:cubicBezTo>
                  <a:pt x="441" y="127"/>
                  <a:pt x="436" y="119"/>
                  <a:pt x="429" y="112"/>
                </a:cubicBezTo>
                <a:cubicBezTo>
                  <a:pt x="396" y="79"/>
                  <a:pt x="363" y="57"/>
                  <a:pt x="317" y="48"/>
                </a:cubicBezTo>
                <a:cubicBezTo>
                  <a:pt x="301" y="37"/>
                  <a:pt x="287" y="22"/>
                  <a:pt x="269" y="16"/>
                </a:cubicBezTo>
                <a:cubicBezTo>
                  <a:pt x="241" y="7"/>
                  <a:pt x="251" y="14"/>
                  <a:pt x="237" y="0"/>
                </a:cubicBezTo>
                <a:close/>
              </a:path>
            </a:pathLst>
          </a:custGeom>
          <a:solidFill>
            <a:schemeClr val="bg1"/>
          </a:solidFill>
          <a:ln w="28575">
            <a:solidFill>
              <a:schemeClr val="tx1"/>
            </a:solidFill>
            <a:round/>
            <a:headEnd/>
            <a:tailEnd/>
          </a:ln>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350"/>
          </a:p>
        </p:txBody>
      </p:sp>
      <p:sp>
        <p:nvSpPr>
          <p:cNvPr id="25609" name="Freeform 11">
            <a:extLst>
              <a:ext uri="{FF2B5EF4-FFF2-40B4-BE49-F238E27FC236}">
                <a16:creationId xmlns:a16="http://schemas.microsoft.com/office/drawing/2014/main" id="{3FFB582B-39AB-44A3-BDFB-C9493A91FDA9}"/>
              </a:ext>
            </a:extLst>
          </p:cNvPr>
          <p:cNvSpPr>
            <a:spLocks/>
          </p:cNvSpPr>
          <p:nvPr/>
        </p:nvSpPr>
        <p:spPr bwMode="auto">
          <a:xfrm>
            <a:off x="4429126" y="809625"/>
            <a:ext cx="526256" cy="283369"/>
          </a:xfrm>
          <a:custGeom>
            <a:avLst/>
            <a:gdLst>
              <a:gd name="T0" fmla="*/ 2147483647 w 442"/>
              <a:gd name="T1" fmla="*/ 0 h 238"/>
              <a:gd name="T2" fmla="*/ 2147483647 w 442"/>
              <a:gd name="T3" fmla="*/ 2147483647 h 238"/>
              <a:gd name="T4" fmla="*/ 2147483647 w 442"/>
              <a:gd name="T5" fmla="*/ 2147483647 h 238"/>
              <a:gd name="T6" fmla="*/ 2147483647 w 442"/>
              <a:gd name="T7" fmla="*/ 2147483647 h 238"/>
              <a:gd name="T8" fmla="*/ 2147483647 w 442"/>
              <a:gd name="T9" fmla="*/ 2147483647 h 238"/>
              <a:gd name="T10" fmla="*/ 2147483647 w 442"/>
              <a:gd name="T11" fmla="*/ 2147483647 h 238"/>
              <a:gd name="T12" fmla="*/ 2147483647 w 442"/>
              <a:gd name="T13" fmla="*/ 2147483647 h 238"/>
              <a:gd name="T14" fmla="*/ 2147483647 w 442"/>
              <a:gd name="T15" fmla="*/ 2147483647 h 238"/>
              <a:gd name="T16" fmla="*/ 2147483647 w 442"/>
              <a:gd name="T17" fmla="*/ 2147483647 h 238"/>
              <a:gd name="T18" fmla="*/ 2147483647 w 442"/>
              <a:gd name="T19" fmla="*/ 2147483647 h 238"/>
              <a:gd name="T20" fmla="*/ 2147483647 w 442"/>
              <a:gd name="T21" fmla="*/ 2147483647 h 238"/>
              <a:gd name="T22" fmla="*/ 0 w 442"/>
              <a:gd name="T23" fmla="*/ 2147483647 h 238"/>
              <a:gd name="T24" fmla="*/ 2147483647 w 442"/>
              <a:gd name="T25" fmla="*/ 2147483647 h 238"/>
              <a:gd name="T26" fmla="*/ 2147483647 w 442"/>
              <a:gd name="T27" fmla="*/ 2147483647 h 238"/>
              <a:gd name="T28" fmla="*/ 2147483647 w 442"/>
              <a:gd name="T29" fmla="*/ 2147483647 h 238"/>
              <a:gd name="T30" fmla="*/ 2147483647 w 442"/>
              <a:gd name="T31" fmla="*/ 2147483647 h 238"/>
              <a:gd name="T32" fmla="*/ 2147483647 w 442"/>
              <a:gd name="T33" fmla="*/ 2147483647 h 238"/>
              <a:gd name="T34" fmla="*/ 2147483647 w 442"/>
              <a:gd name="T35" fmla="*/ 0 h 2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42"/>
              <a:gd name="T55" fmla="*/ 0 h 238"/>
              <a:gd name="T56" fmla="*/ 442 w 442"/>
              <a:gd name="T57" fmla="*/ 238 h 2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42" h="238">
                <a:moveTo>
                  <a:pt x="176" y="0"/>
                </a:moveTo>
                <a:cubicBezTo>
                  <a:pt x="188" y="47"/>
                  <a:pt x="199" y="47"/>
                  <a:pt x="232" y="80"/>
                </a:cubicBezTo>
                <a:cubicBezTo>
                  <a:pt x="239" y="87"/>
                  <a:pt x="239" y="100"/>
                  <a:pt x="248" y="104"/>
                </a:cubicBezTo>
                <a:cubicBezTo>
                  <a:pt x="268" y="112"/>
                  <a:pt x="291" y="109"/>
                  <a:pt x="312" y="112"/>
                </a:cubicBezTo>
                <a:cubicBezTo>
                  <a:pt x="352" y="109"/>
                  <a:pt x="392" y="101"/>
                  <a:pt x="432" y="104"/>
                </a:cubicBezTo>
                <a:cubicBezTo>
                  <a:pt x="442" y="105"/>
                  <a:pt x="414" y="113"/>
                  <a:pt x="408" y="120"/>
                </a:cubicBezTo>
                <a:cubicBezTo>
                  <a:pt x="395" y="134"/>
                  <a:pt x="390" y="154"/>
                  <a:pt x="376" y="168"/>
                </a:cubicBezTo>
                <a:cubicBezTo>
                  <a:pt x="368" y="176"/>
                  <a:pt x="360" y="184"/>
                  <a:pt x="352" y="192"/>
                </a:cubicBezTo>
                <a:cubicBezTo>
                  <a:pt x="349" y="205"/>
                  <a:pt x="356" y="225"/>
                  <a:pt x="344" y="232"/>
                </a:cubicBezTo>
                <a:cubicBezTo>
                  <a:pt x="334" y="238"/>
                  <a:pt x="323" y="220"/>
                  <a:pt x="312" y="216"/>
                </a:cubicBezTo>
                <a:cubicBezTo>
                  <a:pt x="272" y="203"/>
                  <a:pt x="236" y="200"/>
                  <a:pt x="200" y="176"/>
                </a:cubicBezTo>
                <a:cubicBezTo>
                  <a:pt x="151" y="102"/>
                  <a:pt x="107" y="133"/>
                  <a:pt x="0" y="128"/>
                </a:cubicBezTo>
                <a:cubicBezTo>
                  <a:pt x="5" y="117"/>
                  <a:pt x="6" y="103"/>
                  <a:pt x="16" y="96"/>
                </a:cubicBezTo>
                <a:cubicBezTo>
                  <a:pt x="29" y="86"/>
                  <a:pt x="64" y="80"/>
                  <a:pt x="64" y="80"/>
                </a:cubicBezTo>
                <a:cubicBezTo>
                  <a:pt x="72" y="72"/>
                  <a:pt x="82" y="65"/>
                  <a:pt x="88" y="56"/>
                </a:cubicBezTo>
                <a:cubicBezTo>
                  <a:pt x="93" y="49"/>
                  <a:pt x="90" y="38"/>
                  <a:pt x="96" y="32"/>
                </a:cubicBezTo>
                <a:cubicBezTo>
                  <a:pt x="100" y="28"/>
                  <a:pt x="152" y="16"/>
                  <a:pt x="152" y="16"/>
                </a:cubicBezTo>
                <a:cubicBezTo>
                  <a:pt x="160" y="11"/>
                  <a:pt x="176" y="0"/>
                  <a:pt x="176" y="0"/>
                </a:cubicBezTo>
                <a:close/>
              </a:path>
            </a:pathLst>
          </a:custGeom>
          <a:solidFill>
            <a:schemeClr val="bg1"/>
          </a:solidFill>
          <a:ln w="28575">
            <a:solidFill>
              <a:schemeClr val="tx1"/>
            </a:solidFill>
            <a:round/>
            <a:headEnd/>
            <a:tailEnd/>
          </a:ln>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35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a:extLst>
              <a:ext uri="{FF2B5EF4-FFF2-40B4-BE49-F238E27FC236}">
                <a16:creationId xmlns:a16="http://schemas.microsoft.com/office/drawing/2014/main" id="{437D5C5F-64B5-49DA-BDF7-52FC9F65D342}"/>
              </a:ext>
            </a:extLst>
          </p:cNvPr>
          <p:cNvSpPr>
            <a:spLocks noChangeArrowheads="1"/>
          </p:cNvSpPr>
          <p:nvPr/>
        </p:nvSpPr>
        <p:spPr bwMode="auto">
          <a:xfrm>
            <a:off x="2000250" y="557213"/>
            <a:ext cx="4914900" cy="30861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CC0000"/>
          </a:solidFill>
          <a:ln w="38100">
            <a:solidFill>
              <a:schemeClr val="tx1"/>
            </a:solidFill>
            <a:miter lim="800000"/>
            <a:headEnd/>
            <a:tailEnd/>
          </a:ln>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350"/>
          </a:p>
        </p:txBody>
      </p:sp>
      <p:sp>
        <p:nvSpPr>
          <p:cNvPr id="26627" name="Freeform 3">
            <a:extLst>
              <a:ext uri="{FF2B5EF4-FFF2-40B4-BE49-F238E27FC236}">
                <a16:creationId xmlns:a16="http://schemas.microsoft.com/office/drawing/2014/main" id="{814F703F-99F8-4F03-9EFB-FAF5BFC53607}"/>
              </a:ext>
            </a:extLst>
          </p:cNvPr>
          <p:cNvSpPr>
            <a:spLocks/>
          </p:cNvSpPr>
          <p:nvPr/>
        </p:nvSpPr>
        <p:spPr bwMode="auto">
          <a:xfrm>
            <a:off x="1838325" y="327422"/>
            <a:ext cx="5200650" cy="3433763"/>
          </a:xfrm>
          <a:custGeom>
            <a:avLst/>
            <a:gdLst>
              <a:gd name="T0" fmla="*/ 2147483647 w 4368"/>
              <a:gd name="T1" fmla="*/ 2147483647 h 2884"/>
              <a:gd name="T2" fmla="*/ 2147483647 w 4368"/>
              <a:gd name="T3" fmla="*/ 2147483647 h 2884"/>
              <a:gd name="T4" fmla="*/ 2147483647 w 4368"/>
              <a:gd name="T5" fmla="*/ 2147483647 h 2884"/>
              <a:gd name="T6" fmla="*/ 2147483647 w 4368"/>
              <a:gd name="T7" fmla="*/ 2147483647 h 2884"/>
              <a:gd name="T8" fmla="*/ 2147483647 w 4368"/>
              <a:gd name="T9" fmla="*/ 2147483647 h 2884"/>
              <a:gd name="T10" fmla="*/ 2147483647 w 4368"/>
              <a:gd name="T11" fmla="*/ 2147483647 h 2884"/>
              <a:gd name="T12" fmla="*/ 2147483647 w 4368"/>
              <a:gd name="T13" fmla="*/ 2147483647 h 2884"/>
              <a:gd name="T14" fmla="*/ 2147483647 w 4368"/>
              <a:gd name="T15" fmla="*/ 2147483647 h 2884"/>
              <a:gd name="T16" fmla="*/ 2147483647 w 4368"/>
              <a:gd name="T17" fmla="*/ 2147483647 h 2884"/>
              <a:gd name="T18" fmla="*/ 2147483647 w 4368"/>
              <a:gd name="T19" fmla="*/ 2147483647 h 2884"/>
              <a:gd name="T20" fmla="*/ 2147483647 w 4368"/>
              <a:gd name="T21" fmla="*/ 2147483647 h 2884"/>
              <a:gd name="T22" fmla="*/ 2147483647 w 4368"/>
              <a:gd name="T23" fmla="*/ 2147483647 h 2884"/>
              <a:gd name="T24" fmla="*/ 2147483647 w 4368"/>
              <a:gd name="T25" fmla="*/ 2147483647 h 2884"/>
              <a:gd name="T26" fmla="*/ 2147483647 w 4368"/>
              <a:gd name="T27" fmla="*/ 2147483647 h 2884"/>
              <a:gd name="T28" fmla="*/ 2147483647 w 4368"/>
              <a:gd name="T29" fmla="*/ 2147483647 h 2884"/>
              <a:gd name="T30" fmla="*/ 2147483647 w 4368"/>
              <a:gd name="T31" fmla="*/ 2147483647 h 2884"/>
              <a:gd name="T32" fmla="*/ 2147483647 w 4368"/>
              <a:gd name="T33" fmla="*/ 2147483647 h 2884"/>
              <a:gd name="T34" fmla="*/ 2147483647 w 4368"/>
              <a:gd name="T35" fmla="*/ 2147483647 h 2884"/>
              <a:gd name="T36" fmla="*/ 2147483647 w 4368"/>
              <a:gd name="T37" fmla="*/ 2147483647 h 2884"/>
              <a:gd name="T38" fmla="*/ 2147483647 w 4368"/>
              <a:gd name="T39" fmla="*/ 2147483647 h 2884"/>
              <a:gd name="T40" fmla="*/ 2147483647 w 4368"/>
              <a:gd name="T41" fmla="*/ 2147483647 h 2884"/>
              <a:gd name="T42" fmla="*/ 2147483647 w 4368"/>
              <a:gd name="T43" fmla="*/ 2147483647 h 2884"/>
              <a:gd name="T44" fmla="*/ 2147483647 w 4368"/>
              <a:gd name="T45" fmla="*/ 2147483647 h 2884"/>
              <a:gd name="T46" fmla="*/ 2147483647 w 4368"/>
              <a:gd name="T47" fmla="*/ 2147483647 h 2884"/>
              <a:gd name="T48" fmla="*/ 2147483647 w 4368"/>
              <a:gd name="T49" fmla="*/ 2147483647 h 2884"/>
              <a:gd name="T50" fmla="*/ 2147483647 w 4368"/>
              <a:gd name="T51" fmla="*/ 2147483647 h 2884"/>
              <a:gd name="T52" fmla="*/ 2147483647 w 4368"/>
              <a:gd name="T53" fmla="*/ 2147483647 h 2884"/>
              <a:gd name="T54" fmla="*/ 2147483647 w 4368"/>
              <a:gd name="T55" fmla="*/ 2147483647 h 2884"/>
              <a:gd name="T56" fmla="*/ 2147483647 w 4368"/>
              <a:gd name="T57" fmla="*/ 2147483647 h 2884"/>
              <a:gd name="T58" fmla="*/ 2147483647 w 4368"/>
              <a:gd name="T59" fmla="*/ 2147483647 h 2884"/>
              <a:gd name="T60" fmla="*/ 2147483647 w 4368"/>
              <a:gd name="T61" fmla="*/ 2147483647 h 2884"/>
              <a:gd name="T62" fmla="*/ 2147483647 w 4368"/>
              <a:gd name="T63" fmla="*/ 2147483647 h 2884"/>
              <a:gd name="T64" fmla="*/ 2147483647 w 4368"/>
              <a:gd name="T65" fmla="*/ 2147483647 h 2884"/>
              <a:gd name="T66" fmla="*/ 2147483647 w 4368"/>
              <a:gd name="T67" fmla="*/ 2147483647 h 2884"/>
              <a:gd name="T68" fmla="*/ 2147483647 w 4368"/>
              <a:gd name="T69" fmla="*/ 2147483647 h 2884"/>
              <a:gd name="T70" fmla="*/ 2147483647 w 4368"/>
              <a:gd name="T71" fmla="*/ 2147483647 h 2884"/>
              <a:gd name="T72" fmla="*/ 2147483647 w 4368"/>
              <a:gd name="T73" fmla="*/ 2147483647 h 2884"/>
              <a:gd name="T74" fmla="*/ 2147483647 w 4368"/>
              <a:gd name="T75" fmla="*/ 2147483647 h 2884"/>
              <a:gd name="T76" fmla="*/ 2147483647 w 4368"/>
              <a:gd name="T77" fmla="*/ 2147483647 h 2884"/>
              <a:gd name="T78" fmla="*/ 2147483647 w 4368"/>
              <a:gd name="T79" fmla="*/ 2147483647 h 2884"/>
              <a:gd name="T80" fmla="*/ 2147483647 w 4368"/>
              <a:gd name="T81" fmla="*/ 2147483647 h 2884"/>
              <a:gd name="T82" fmla="*/ 2147483647 w 4368"/>
              <a:gd name="T83" fmla="*/ 2147483647 h 2884"/>
              <a:gd name="T84" fmla="*/ 2147483647 w 4368"/>
              <a:gd name="T85" fmla="*/ 2147483647 h 2884"/>
              <a:gd name="T86" fmla="*/ 2147483647 w 4368"/>
              <a:gd name="T87" fmla="*/ 2147483647 h 2884"/>
              <a:gd name="T88" fmla="*/ 2147483647 w 4368"/>
              <a:gd name="T89" fmla="*/ 2147483647 h 2884"/>
              <a:gd name="T90" fmla="*/ 2147483647 w 4368"/>
              <a:gd name="T91" fmla="*/ 2147483647 h 2884"/>
              <a:gd name="T92" fmla="*/ 2147483647 w 4368"/>
              <a:gd name="T93" fmla="*/ 2147483647 h 2884"/>
              <a:gd name="T94" fmla="*/ 2147483647 w 4368"/>
              <a:gd name="T95" fmla="*/ 2147483647 h 2884"/>
              <a:gd name="T96" fmla="*/ 2147483647 w 4368"/>
              <a:gd name="T97" fmla="*/ 2147483647 h 2884"/>
              <a:gd name="T98" fmla="*/ 2147483647 w 4368"/>
              <a:gd name="T99" fmla="*/ 2147483647 h 2884"/>
              <a:gd name="T100" fmla="*/ 2147483647 w 4368"/>
              <a:gd name="T101" fmla="*/ 2147483647 h 2884"/>
              <a:gd name="T102" fmla="*/ 2147483647 w 4368"/>
              <a:gd name="T103" fmla="*/ 2147483647 h 2884"/>
              <a:gd name="T104" fmla="*/ 2147483647 w 4368"/>
              <a:gd name="T105" fmla="*/ 2147483647 h 288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368"/>
              <a:gd name="T160" fmla="*/ 0 h 2884"/>
              <a:gd name="T161" fmla="*/ 4368 w 4368"/>
              <a:gd name="T162" fmla="*/ 2884 h 288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368" h="2884">
                <a:moveTo>
                  <a:pt x="2216" y="397"/>
                </a:moveTo>
                <a:cubicBezTo>
                  <a:pt x="2254" y="341"/>
                  <a:pt x="2220" y="256"/>
                  <a:pt x="2280" y="213"/>
                </a:cubicBezTo>
                <a:cubicBezTo>
                  <a:pt x="2310" y="192"/>
                  <a:pt x="2342" y="190"/>
                  <a:pt x="2376" y="181"/>
                </a:cubicBezTo>
                <a:cubicBezTo>
                  <a:pt x="2392" y="177"/>
                  <a:pt x="2424" y="165"/>
                  <a:pt x="2424" y="165"/>
                </a:cubicBezTo>
                <a:cubicBezTo>
                  <a:pt x="2475" y="199"/>
                  <a:pt x="2435" y="228"/>
                  <a:pt x="2496" y="269"/>
                </a:cubicBezTo>
                <a:cubicBezTo>
                  <a:pt x="2537" y="228"/>
                  <a:pt x="2518" y="206"/>
                  <a:pt x="2536" y="157"/>
                </a:cubicBezTo>
                <a:cubicBezTo>
                  <a:pt x="2551" y="116"/>
                  <a:pt x="2595" y="102"/>
                  <a:pt x="2632" y="93"/>
                </a:cubicBezTo>
                <a:cubicBezTo>
                  <a:pt x="2640" y="88"/>
                  <a:pt x="2647" y="75"/>
                  <a:pt x="2656" y="77"/>
                </a:cubicBezTo>
                <a:cubicBezTo>
                  <a:pt x="2667" y="79"/>
                  <a:pt x="2673" y="92"/>
                  <a:pt x="2680" y="101"/>
                </a:cubicBezTo>
                <a:cubicBezTo>
                  <a:pt x="2703" y="131"/>
                  <a:pt x="2724" y="161"/>
                  <a:pt x="2736" y="197"/>
                </a:cubicBezTo>
                <a:cubicBezTo>
                  <a:pt x="2755" y="194"/>
                  <a:pt x="2775" y="197"/>
                  <a:pt x="2792" y="189"/>
                </a:cubicBezTo>
                <a:cubicBezTo>
                  <a:pt x="2807" y="182"/>
                  <a:pt x="2823" y="119"/>
                  <a:pt x="2824" y="117"/>
                </a:cubicBezTo>
                <a:cubicBezTo>
                  <a:pt x="2837" y="79"/>
                  <a:pt x="2856" y="50"/>
                  <a:pt x="2896" y="37"/>
                </a:cubicBezTo>
                <a:cubicBezTo>
                  <a:pt x="3045" y="47"/>
                  <a:pt x="3020" y="24"/>
                  <a:pt x="3032" y="157"/>
                </a:cubicBezTo>
                <a:cubicBezTo>
                  <a:pt x="3123" y="134"/>
                  <a:pt x="3087" y="59"/>
                  <a:pt x="3176" y="29"/>
                </a:cubicBezTo>
                <a:cubicBezTo>
                  <a:pt x="3307" y="36"/>
                  <a:pt x="3335" y="0"/>
                  <a:pt x="3360" y="101"/>
                </a:cubicBezTo>
                <a:cubicBezTo>
                  <a:pt x="3363" y="128"/>
                  <a:pt x="3357" y="157"/>
                  <a:pt x="3368" y="181"/>
                </a:cubicBezTo>
                <a:cubicBezTo>
                  <a:pt x="3371" y="189"/>
                  <a:pt x="3385" y="178"/>
                  <a:pt x="3392" y="173"/>
                </a:cubicBezTo>
                <a:cubicBezTo>
                  <a:pt x="3431" y="147"/>
                  <a:pt x="3402" y="155"/>
                  <a:pt x="3432" y="125"/>
                </a:cubicBezTo>
                <a:cubicBezTo>
                  <a:pt x="3454" y="103"/>
                  <a:pt x="3520" y="93"/>
                  <a:pt x="3520" y="93"/>
                </a:cubicBezTo>
                <a:cubicBezTo>
                  <a:pt x="3567" y="62"/>
                  <a:pt x="3620" y="83"/>
                  <a:pt x="3672" y="93"/>
                </a:cubicBezTo>
                <a:cubicBezTo>
                  <a:pt x="3678" y="203"/>
                  <a:pt x="3650" y="289"/>
                  <a:pt x="3752" y="221"/>
                </a:cubicBezTo>
                <a:cubicBezTo>
                  <a:pt x="3779" y="181"/>
                  <a:pt x="3760" y="202"/>
                  <a:pt x="3816" y="165"/>
                </a:cubicBezTo>
                <a:cubicBezTo>
                  <a:pt x="3824" y="160"/>
                  <a:pt x="3840" y="149"/>
                  <a:pt x="3840" y="149"/>
                </a:cubicBezTo>
                <a:cubicBezTo>
                  <a:pt x="3849" y="150"/>
                  <a:pt x="3927" y="145"/>
                  <a:pt x="3944" y="173"/>
                </a:cubicBezTo>
                <a:cubicBezTo>
                  <a:pt x="3953" y="187"/>
                  <a:pt x="3960" y="221"/>
                  <a:pt x="3960" y="221"/>
                </a:cubicBezTo>
                <a:cubicBezTo>
                  <a:pt x="3959" y="228"/>
                  <a:pt x="3941" y="366"/>
                  <a:pt x="3960" y="381"/>
                </a:cubicBezTo>
                <a:cubicBezTo>
                  <a:pt x="3979" y="396"/>
                  <a:pt x="4008" y="376"/>
                  <a:pt x="4032" y="373"/>
                </a:cubicBezTo>
                <a:cubicBezTo>
                  <a:pt x="4073" y="312"/>
                  <a:pt x="4090" y="334"/>
                  <a:pt x="4176" y="341"/>
                </a:cubicBezTo>
                <a:cubicBezTo>
                  <a:pt x="4223" y="357"/>
                  <a:pt x="4223" y="360"/>
                  <a:pt x="4232" y="413"/>
                </a:cubicBezTo>
                <a:cubicBezTo>
                  <a:pt x="4216" y="476"/>
                  <a:pt x="4194" y="490"/>
                  <a:pt x="4160" y="541"/>
                </a:cubicBezTo>
                <a:cubicBezTo>
                  <a:pt x="4200" y="567"/>
                  <a:pt x="4190" y="547"/>
                  <a:pt x="4232" y="533"/>
                </a:cubicBezTo>
                <a:cubicBezTo>
                  <a:pt x="4261" y="536"/>
                  <a:pt x="4291" y="535"/>
                  <a:pt x="4320" y="541"/>
                </a:cubicBezTo>
                <a:cubicBezTo>
                  <a:pt x="4368" y="551"/>
                  <a:pt x="4341" y="605"/>
                  <a:pt x="4336" y="637"/>
                </a:cubicBezTo>
                <a:cubicBezTo>
                  <a:pt x="4330" y="677"/>
                  <a:pt x="4293" y="702"/>
                  <a:pt x="4272" y="733"/>
                </a:cubicBezTo>
                <a:cubicBezTo>
                  <a:pt x="4277" y="793"/>
                  <a:pt x="4278" y="850"/>
                  <a:pt x="4312" y="901"/>
                </a:cubicBezTo>
                <a:cubicBezTo>
                  <a:pt x="4315" y="912"/>
                  <a:pt x="4320" y="922"/>
                  <a:pt x="4320" y="933"/>
                </a:cubicBezTo>
                <a:cubicBezTo>
                  <a:pt x="4320" y="968"/>
                  <a:pt x="4325" y="1005"/>
                  <a:pt x="4312" y="1037"/>
                </a:cubicBezTo>
                <a:cubicBezTo>
                  <a:pt x="4296" y="1076"/>
                  <a:pt x="4222" y="1075"/>
                  <a:pt x="4192" y="1085"/>
                </a:cubicBezTo>
                <a:cubicBezTo>
                  <a:pt x="4195" y="1098"/>
                  <a:pt x="4199" y="1111"/>
                  <a:pt x="4200" y="1125"/>
                </a:cubicBezTo>
                <a:cubicBezTo>
                  <a:pt x="4204" y="1176"/>
                  <a:pt x="4213" y="1226"/>
                  <a:pt x="4208" y="1277"/>
                </a:cubicBezTo>
                <a:cubicBezTo>
                  <a:pt x="4207" y="1290"/>
                  <a:pt x="4161" y="1316"/>
                  <a:pt x="4152" y="1317"/>
                </a:cubicBezTo>
                <a:cubicBezTo>
                  <a:pt x="4086" y="1324"/>
                  <a:pt x="4019" y="1322"/>
                  <a:pt x="3952" y="1325"/>
                </a:cubicBezTo>
                <a:cubicBezTo>
                  <a:pt x="3947" y="1333"/>
                  <a:pt x="3938" y="1340"/>
                  <a:pt x="3936" y="1349"/>
                </a:cubicBezTo>
                <a:cubicBezTo>
                  <a:pt x="3933" y="1366"/>
                  <a:pt x="3939" y="1509"/>
                  <a:pt x="3888" y="1517"/>
                </a:cubicBezTo>
                <a:cubicBezTo>
                  <a:pt x="3846" y="1524"/>
                  <a:pt x="3803" y="1522"/>
                  <a:pt x="3760" y="1525"/>
                </a:cubicBezTo>
                <a:cubicBezTo>
                  <a:pt x="3697" y="1567"/>
                  <a:pt x="3751" y="1522"/>
                  <a:pt x="3728" y="1669"/>
                </a:cubicBezTo>
                <a:cubicBezTo>
                  <a:pt x="3726" y="1682"/>
                  <a:pt x="3695" y="1710"/>
                  <a:pt x="3688" y="1717"/>
                </a:cubicBezTo>
                <a:cubicBezTo>
                  <a:pt x="3632" y="1714"/>
                  <a:pt x="3576" y="1709"/>
                  <a:pt x="3520" y="1709"/>
                </a:cubicBezTo>
                <a:cubicBezTo>
                  <a:pt x="3501" y="1709"/>
                  <a:pt x="3478" y="1705"/>
                  <a:pt x="3464" y="1717"/>
                </a:cubicBezTo>
                <a:cubicBezTo>
                  <a:pt x="3456" y="1724"/>
                  <a:pt x="3469" y="1738"/>
                  <a:pt x="3472" y="1749"/>
                </a:cubicBezTo>
                <a:cubicBezTo>
                  <a:pt x="3468" y="1819"/>
                  <a:pt x="3493" y="1886"/>
                  <a:pt x="3424" y="1909"/>
                </a:cubicBezTo>
                <a:cubicBezTo>
                  <a:pt x="3386" y="1966"/>
                  <a:pt x="3311" y="1967"/>
                  <a:pt x="3248" y="1973"/>
                </a:cubicBezTo>
                <a:cubicBezTo>
                  <a:pt x="3229" y="2031"/>
                  <a:pt x="3248" y="1959"/>
                  <a:pt x="3248" y="2029"/>
                </a:cubicBezTo>
                <a:cubicBezTo>
                  <a:pt x="3248" y="2186"/>
                  <a:pt x="3197" y="2142"/>
                  <a:pt x="3032" y="2149"/>
                </a:cubicBezTo>
                <a:cubicBezTo>
                  <a:pt x="3035" y="2160"/>
                  <a:pt x="3033" y="2172"/>
                  <a:pt x="3040" y="2181"/>
                </a:cubicBezTo>
                <a:cubicBezTo>
                  <a:pt x="3045" y="2188"/>
                  <a:pt x="3063" y="2181"/>
                  <a:pt x="3064" y="2189"/>
                </a:cubicBezTo>
                <a:cubicBezTo>
                  <a:pt x="3077" y="2265"/>
                  <a:pt x="3039" y="2302"/>
                  <a:pt x="2992" y="2349"/>
                </a:cubicBezTo>
                <a:cubicBezTo>
                  <a:pt x="2947" y="2346"/>
                  <a:pt x="2901" y="2347"/>
                  <a:pt x="2856" y="2341"/>
                </a:cubicBezTo>
                <a:cubicBezTo>
                  <a:pt x="2839" y="2339"/>
                  <a:pt x="2808" y="2325"/>
                  <a:pt x="2808" y="2325"/>
                </a:cubicBezTo>
                <a:cubicBezTo>
                  <a:pt x="2800" y="2328"/>
                  <a:pt x="2780" y="2326"/>
                  <a:pt x="2784" y="2333"/>
                </a:cubicBezTo>
                <a:cubicBezTo>
                  <a:pt x="2794" y="2349"/>
                  <a:pt x="2832" y="2365"/>
                  <a:pt x="2832" y="2365"/>
                </a:cubicBezTo>
                <a:cubicBezTo>
                  <a:pt x="2845" y="2405"/>
                  <a:pt x="2834" y="2430"/>
                  <a:pt x="2800" y="2453"/>
                </a:cubicBezTo>
                <a:cubicBezTo>
                  <a:pt x="2773" y="2493"/>
                  <a:pt x="2760" y="2515"/>
                  <a:pt x="2720" y="2541"/>
                </a:cubicBezTo>
                <a:cubicBezTo>
                  <a:pt x="2691" y="2538"/>
                  <a:pt x="2661" y="2538"/>
                  <a:pt x="2632" y="2533"/>
                </a:cubicBezTo>
                <a:cubicBezTo>
                  <a:pt x="2615" y="2530"/>
                  <a:pt x="2600" y="2522"/>
                  <a:pt x="2584" y="2517"/>
                </a:cubicBezTo>
                <a:cubicBezTo>
                  <a:pt x="2576" y="2514"/>
                  <a:pt x="2560" y="2509"/>
                  <a:pt x="2560" y="2509"/>
                </a:cubicBezTo>
                <a:cubicBezTo>
                  <a:pt x="2549" y="2543"/>
                  <a:pt x="2556" y="2560"/>
                  <a:pt x="2576" y="2589"/>
                </a:cubicBezTo>
                <a:cubicBezTo>
                  <a:pt x="2580" y="2625"/>
                  <a:pt x="2598" y="2652"/>
                  <a:pt x="2568" y="2677"/>
                </a:cubicBezTo>
                <a:cubicBezTo>
                  <a:pt x="2559" y="2685"/>
                  <a:pt x="2547" y="2689"/>
                  <a:pt x="2536" y="2693"/>
                </a:cubicBezTo>
                <a:cubicBezTo>
                  <a:pt x="2520" y="2699"/>
                  <a:pt x="2488" y="2709"/>
                  <a:pt x="2488" y="2709"/>
                </a:cubicBezTo>
                <a:cubicBezTo>
                  <a:pt x="2440" y="2706"/>
                  <a:pt x="2392" y="2696"/>
                  <a:pt x="2344" y="2701"/>
                </a:cubicBezTo>
                <a:cubicBezTo>
                  <a:pt x="2312" y="2704"/>
                  <a:pt x="2335" y="2746"/>
                  <a:pt x="2344" y="2773"/>
                </a:cubicBezTo>
                <a:cubicBezTo>
                  <a:pt x="2347" y="2781"/>
                  <a:pt x="2352" y="2797"/>
                  <a:pt x="2352" y="2797"/>
                </a:cubicBezTo>
                <a:cubicBezTo>
                  <a:pt x="2337" y="2884"/>
                  <a:pt x="2317" y="2853"/>
                  <a:pt x="2216" y="2845"/>
                </a:cubicBezTo>
                <a:cubicBezTo>
                  <a:pt x="2170" y="2833"/>
                  <a:pt x="2146" y="2812"/>
                  <a:pt x="2120" y="2773"/>
                </a:cubicBezTo>
                <a:cubicBezTo>
                  <a:pt x="2065" y="2787"/>
                  <a:pt x="2055" y="2793"/>
                  <a:pt x="1976" y="2773"/>
                </a:cubicBezTo>
                <a:cubicBezTo>
                  <a:pt x="1951" y="2767"/>
                  <a:pt x="1944" y="2701"/>
                  <a:pt x="1944" y="2701"/>
                </a:cubicBezTo>
                <a:cubicBezTo>
                  <a:pt x="1930" y="2579"/>
                  <a:pt x="1936" y="2606"/>
                  <a:pt x="1792" y="2597"/>
                </a:cubicBezTo>
                <a:cubicBezTo>
                  <a:pt x="1763" y="2578"/>
                  <a:pt x="1761" y="2558"/>
                  <a:pt x="1736" y="2533"/>
                </a:cubicBezTo>
                <a:cubicBezTo>
                  <a:pt x="1733" y="2525"/>
                  <a:pt x="1728" y="2517"/>
                  <a:pt x="1728" y="2509"/>
                </a:cubicBezTo>
                <a:cubicBezTo>
                  <a:pt x="1728" y="2469"/>
                  <a:pt x="1743" y="2429"/>
                  <a:pt x="1736" y="2389"/>
                </a:cubicBezTo>
                <a:cubicBezTo>
                  <a:pt x="1734" y="2378"/>
                  <a:pt x="1721" y="2407"/>
                  <a:pt x="1712" y="2413"/>
                </a:cubicBezTo>
                <a:cubicBezTo>
                  <a:pt x="1705" y="2418"/>
                  <a:pt x="1696" y="2418"/>
                  <a:pt x="1688" y="2421"/>
                </a:cubicBezTo>
                <a:cubicBezTo>
                  <a:pt x="1554" y="2414"/>
                  <a:pt x="1548" y="2441"/>
                  <a:pt x="1480" y="2373"/>
                </a:cubicBezTo>
                <a:cubicBezTo>
                  <a:pt x="1453" y="2292"/>
                  <a:pt x="1480" y="2383"/>
                  <a:pt x="1480" y="2181"/>
                </a:cubicBezTo>
                <a:cubicBezTo>
                  <a:pt x="1480" y="2165"/>
                  <a:pt x="1480" y="2215"/>
                  <a:pt x="1472" y="2229"/>
                </a:cubicBezTo>
                <a:cubicBezTo>
                  <a:pt x="1468" y="2236"/>
                  <a:pt x="1456" y="2234"/>
                  <a:pt x="1448" y="2237"/>
                </a:cubicBezTo>
                <a:cubicBezTo>
                  <a:pt x="1331" y="2229"/>
                  <a:pt x="1343" y="2242"/>
                  <a:pt x="1272" y="2189"/>
                </a:cubicBezTo>
                <a:cubicBezTo>
                  <a:pt x="1266" y="2167"/>
                  <a:pt x="1249" y="2148"/>
                  <a:pt x="1248" y="2125"/>
                </a:cubicBezTo>
                <a:cubicBezTo>
                  <a:pt x="1246" y="2088"/>
                  <a:pt x="1252" y="2050"/>
                  <a:pt x="1256" y="2013"/>
                </a:cubicBezTo>
                <a:cubicBezTo>
                  <a:pt x="1257" y="2002"/>
                  <a:pt x="1264" y="1992"/>
                  <a:pt x="1264" y="1981"/>
                </a:cubicBezTo>
                <a:cubicBezTo>
                  <a:pt x="1264" y="1973"/>
                  <a:pt x="1262" y="1999"/>
                  <a:pt x="1256" y="2005"/>
                </a:cubicBezTo>
                <a:cubicBezTo>
                  <a:pt x="1250" y="2011"/>
                  <a:pt x="1240" y="2010"/>
                  <a:pt x="1232" y="2013"/>
                </a:cubicBezTo>
                <a:cubicBezTo>
                  <a:pt x="1074" y="2004"/>
                  <a:pt x="1104" y="2029"/>
                  <a:pt x="1032" y="1933"/>
                </a:cubicBezTo>
                <a:cubicBezTo>
                  <a:pt x="1029" y="1890"/>
                  <a:pt x="1058" y="1830"/>
                  <a:pt x="1024" y="1805"/>
                </a:cubicBezTo>
                <a:cubicBezTo>
                  <a:pt x="968" y="1764"/>
                  <a:pt x="878" y="1812"/>
                  <a:pt x="816" y="1781"/>
                </a:cubicBezTo>
                <a:cubicBezTo>
                  <a:pt x="811" y="1773"/>
                  <a:pt x="807" y="1764"/>
                  <a:pt x="800" y="1757"/>
                </a:cubicBezTo>
                <a:cubicBezTo>
                  <a:pt x="793" y="1750"/>
                  <a:pt x="782" y="1749"/>
                  <a:pt x="776" y="1741"/>
                </a:cubicBezTo>
                <a:cubicBezTo>
                  <a:pt x="763" y="1725"/>
                  <a:pt x="761" y="1703"/>
                  <a:pt x="752" y="1685"/>
                </a:cubicBezTo>
                <a:cubicBezTo>
                  <a:pt x="755" y="1640"/>
                  <a:pt x="760" y="1594"/>
                  <a:pt x="760" y="1549"/>
                </a:cubicBezTo>
                <a:cubicBezTo>
                  <a:pt x="760" y="1538"/>
                  <a:pt x="756" y="1571"/>
                  <a:pt x="752" y="1581"/>
                </a:cubicBezTo>
                <a:cubicBezTo>
                  <a:pt x="748" y="1590"/>
                  <a:pt x="745" y="1602"/>
                  <a:pt x="736" y="1605"/>
                </a:cubicBezTo>
                <a:cubicBezTo>
                  <a:pt x="713" y="1613"/>
                  <a:pt x="688" y="1610"/>
                  <a:pt x="664" y="1613"/>
                </a:cubicBezTo>
                <a:cubicBezTo>
                  <a:pt x="643" y="1606"/>
                  <a:pt x="619" y="1608"/>
                  <a:pt x="600" y="1597"/>
                </a:cubicBezTo>
                <a:cubicBezTo>
                  <a:pt x="591" y="1592"/>
                  <a:pt x="543" y="1527"/>
                  <a:pt x="536" y="1517"/>
                </a:cubicBezTo>
                <a:cubicBezTo>
                  <a:pt x="547" y="1325"/>
                  <a:pt x="578" y="1378"/>
                  <a:pt x="496" y="1405"/>
                </a:cubicBezTo>
                <a:cubicBezTo>
                  <a:pt x="318" y="1397"/>
                  <a:pt x="331" y="1443"/>
                  <a:pt x="280" y="1341"/>
                </a:cubicBezTo>
                <a:cubicBezTo>
                  <a:pt x="283" y="1301"/>
                  <a:pt x="284" y="1261"/>
                  <a:pt x="288" y="1221"/>
                </a:cubicBezTo>
                <a:cubicBezTo>
                  <a:pt x="289" y="1209"/>
                  <a:pt x="312" y="1165"/>
                  <a:pt x="304" y="1157"/>
                </a:cubicBezTo>
                <a:cubicBezTo>
                  <a:pt x="296" y="1149"/>
                  <a:pt x="288" y="1173"/>
                  <a:pt x="280" y="1181"/>
                </a:cubicBezTo>
                <a:cubicBezTo>
                  <a:pt x="237" y="1178"/>
                  <a:pt x="194" y="1181"/>
                  <a:pt x="152" y="1173"/>
                </a:cubicBezTo>
                <a:cubicBezTo>
                  <a:pt x="131" y="1169"/>
                  <a:pt x="116" y="1148"/>
                  <a:pt x="96" y="1141"/>
                </a:cubicBezTo>
                <a:cubicBezTo>
                  <a:pt x="91" y="1133"/>
                  <a:pt x="87" y="1124"/>
                  <a:pt x="80" y="1117"/>
                </a:cubicBezTo>
                <a:cubicBezTo>
                  <a:pt x="73" y="1110"/>
                  <a:pt x="58" y="1110"/>
                  <a:pt x="56" y="1101"/>
                </a:cubicBezTo>
                <a:cubicBezTo>
                  <a:pt x="52" y="1077"/>
                  <a:pt x="61" y="1053"/>
                  <a:pt x="64" y="1029"/>
                </a:cubicBezTo>
                <a:cubicBezTo>
                  <a:pt x="66" y="1013"/>
                  <a:pt x="63" y="994"/>
                  <a:pt x="72" y="981"/>
                </a:cubicBezTo>
                <a:cubicBezTo>
                  <a:pt x="83" y="965"/>
                  <a:pt x="104" y="960"/>
                  <a:pt x="120" y="949"/>
                </a:cubicBezTo>
                <a:cubicBezTo>
                  <a:pt x="128" y="944"/>
                  <a:pt x="144" y="933"/>
                  <a:pt x="144" y="933"/>
                </a:cubicBezTo>
                <a:cubicBezTo>
                  <a:pt x="97" y="901"/>
                  <a:pt x="48" y="869"/>
                  <a:pt x="8" y="829"/>
                </a:cubicBezTo>
                <a:cubicBezTo>
                  <a:pt x="5" y="821"/>
                  <a:pt x="0" y="813"/>
                  <a:pt x="0" y="805"/>
                </a:cubicBezTo>
                <a:cubicBezTo>
                  <a:pt x="0" y="656"/>
                  <a:pt x="26" y="693"/>
                  <a:pt x="184" y="685"/>
                </a:cubicBezTo>
                <a:cubicBezTo>
                  <a:pt x="149" y="650"/>
                  <a:pt x="124" y="597"/>
                  <a:pt x="112" y="549"/>
                </a:cubicBezTo>
                <a:cubicBezTo>
                  <a:pt x="117" y="484"/>
                  <a:pt x="102" y="446"/>
                  <a:pt x="152" y="413"/>
                </a:cubicBezTo>
                <a:cubicBezTo>
                  <a:pt x="187" y="416"/>
                  <a:pt x="222" y="413"/>
                  <a:pt x="256" y="421"/>
                </a:cubicBezTo>
                <a:cubicBezTo>
                  <a:pt x="283" y="428"/>
                  <a:pt x="296" y="493"/>
                  <a:pt x="296" y="493"/>
                </a:cubicBezTo>
                <a:cubicBezTo>
                  <a:pt x="300" y="421"/>
                  <a:pt x="284" y="297"/>
                  <a:pt x="344" y="237"/>
                </a:cubicBezTo>
                <a:cubicBezTo>
                  <a:pt x="446" y="243"/>
                  <a:pt x="494" y="212"/>
                  <a:pt x="512" y="301"/>
                </a:cubicBezTo>
                <a:cubicBezTo>
                  <a:pt x="516" y="234"/>
                  <a:pt x="503" y="163"/>
                  <a:pt x="528" y="101"/>
                </a:cubicBezTo>
                <a:cubicBezTo>
                  <a:pt x="531" y="93"/>
                  <a:pt x="544" y="96"/>
                  <a:pt x="552" y="93"/>
                </a:cubicBezTo>
                <a:cubicBezTo>
                  <a:pt x="612" y="99"/>
                  <a:pt x="662" y="100"/>
                  <a:pt x="712" y="133"/>
                </a:cubicBezTo>
                <a:cubicBezTo>
                  <a:pt x="731" y="162"/>
                  <a:pt x="736" y="162"/>
                  <a:pt x="736" y="205"/>
                </a:cubicBezTo>
                <a:cubicBezTo>
                  <a:pt x="736" y="219"/>
                  <a:pt x="728" y="259"/>
                  <a:pt x="728" y="245"/>
                </a:cubicBezTo>
                <a:cubicBezTo>
                  <a:pt x="728" y="213"/>
                  <a:pt x="721" y="172"/>
                  <a:pt x="744" y="149"/>
                </a:cubicBezTo>
                <a:cubicBezTo>
                  <a:pt x="765" y="128"/>
                  <a:pt x="819" y="95"/>
                  <a:pt x="848" y="85"/>
                </a:cubicBezTo>
                <a:cubicBezTo>
                  <a:pt x="956" y="93"/>
                  <a:pt x="977" y="64"/>
                  <a:pt x="992" y="157"/>
                </a:cubicBezTo>
                <a:cubicBezTo>
                  <a:pt x="995" y="136"/>
                  <a:pt x="992" y="113"/>
                  <a:pt x="1000" y="93"/>
                </a:cubicBezTo>
                <a:cubicBezTo>
                  <a:pt x="1002" y="89"/>
                  <a:pt x="1064" y="42"/>
                  <a:pt x="1072" y="37"/>
                </a:cubicBezTo>
                <a:cubicBezTo>
                  <a:pt x="1120" y="40"/>
                  <a:pt x="1174" y="21"/>
                  <a:pt x="1216" y="45"/>
                </a:cubicBezTo>
                <a:cubicBezTo>
                  <a:pt x="1239" y="58"/>
                  <a:pt x="1208" y="104"/>
                  <a:pt x="1224" y="125"/>
                </a:cubicBezTo>
                <a:cubicBezTo>
                  <a:pt x="1234" y="138"/>
                  <a:pt x="1231" y="91"/>
                  <a:pt x="1240" y="77"/>
                </a:cubicBezTo>
                <a:cubicBezTo>
                  <a:pt x="1256" y="53"/>
                  <a:pt x="1304" y="21"/>
                  <a:pt x="1304" y="21"/>
                </a:cubicBezTo>
                <a:cubicBezTo>
                  <a:pt x="1341" y="25"/>
                  <a:pt x="1404" y="25"/>
                  <a:pt x="1440" y="45"/>
                </a:cubicBezTo>
                <a:cubicBezTo>
                  <a:pt x="1457" y="54"/>
                  <a:pt x="1488" y="77"/>
                  <a:pt x="1488" y="77"/>
                </a:cubicBezTo>
                <a:cubicBezTo>
                  <a:pt x="1497" y="105"/>
                  <a:pt x="1487" y="140"/>
                  <a:pt x="1504" y="165"/>
                </a:cubicBezTo>
                <a:cubicBezTo>
                  <a:pt x="1512" y="176"/>
                  <a:pt x="1508" y="138"/>
                  <a:pt x="1512" y="125"/>
                </a:cubicBezTo>
                <a:cubicBezTo>
                  <a:pt x="1524" y="90"/>
                  <a:pt x="1525" y="95"/>
                  <a:pt x="1552" y="77"/>
                </a:cubicBezTo>
                <a:cubicBezTo>
                  <a:pt x="1557" y="69"/>
                  <a:pt x="1560" y="59"/>
                  <a:pt x="1568" y="53"/>
                </a:cubicBezTo>
                <a:cubicBezTo>
                  <a:pt x="1592" y="34"/>
                  <a:pt x="1617" y="53"/>
                  <a:pt x="1640" y="61"/>
                </a:cubicBezTo>
                <a:cubicBezTo>
                  <a:pt x="1682" y="75"/>
                  <a:pt x="1703" y="84"/>
                  <a:pt x="1736" y="117"/>
                </a:cubicBezTo>
                <a:cubicBezTo>
                  <a:pt x="1739" y="125"/>
                  <a:pt x="1742" y="133"/>
                  <a:pt x="1744" y="141"/>
                </a:cubicBezTo>
                <a:cubicBezTo>
                  <a:pt x="1747" y="152"/>
                  <a:pt x="1742" y="177"/>
                  <a:pt x="1752" y="173"/>
                </a:cubicBezTo>
                <a:cubicBezTo>
                  <a:pt x="1770" y="166"/>
                  <a:pt x="1773" y="141"/>
                  <a:pt x="1784" y="125"/>
                </a:cubicBezTo>
                <a:cubicBezTo>
                  <a:pt x="1790" y="116"/>
                  <a:pt x="1800" y="109"/>
                  <a:pt x="1808" y="101"/>
                </a:cubicBezTo>
                <a:cubicBezTo>
                  <a:pt x="1859" y="107"/>
                  <a:pt x="1916" y="104"/>
                  <a:pt x="1960" y="133"/>
                </a:cubicBezTo>
                <a:cubicBezTo>
                  <a:pt x="1995" y="185"/>
                  <a:pt x="1986" y="211"/>
                  <a:pt x="1992" y="285"/>
                </a:cubicBezTo>
                <a:cubicBezTo>
                  <a:pt x="2003" y="252"/>
                  <a:pt x="2014" y="232"/>
                  <a:pt x="2048" y="221"/>
                </a:cubicBezTo>
                <a:cubicBezTo>
                  <a:pt x="2088" y="224"/>
                  <a:pt x="2128" y="225"/>
                  <a:pt x="2168" y="229"/>
                </a:cubicBezTo>
                <a:cubicBezTo>
                  <a:pt x="2222" y="235"/>
                  <a:pt x="2233" y="360"/>
                  <a:pt x="2248" y="405"/>
                </a:cubicBezTo>
                <a:cubicBezTo>
                  <a:pt x="2236" y="480"/>
                  <a:pt x="2246" y="445"/>
                  <a:pt x="2176" y="445"/>
                </a:cubicBezTo>
              </a:path>
            </a:pathLst>
          </a:cu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350"/>
          </a:p>
        </p:txBody>
      </p:sp>
      <p:sp>
        <p:nvSpPr>
          <p:cNvPr id="26628" name="Freeform 4">
            <a:extLst>
              <a:ext uri="{FF2B5EF4-FFF2-40B4-BE49-F238E27FC236}">
                <a16:creationId xmlns:a16="http://schemas.microsoft.com/office/drawing/2014/main" id="{8C7E6321-6336-4CC3-B759-C961A006FFDF}"/>
              </a:ext>
            </a:extLst>
          </p:cNvPr>
          <p:cNvSpPr>
            <a:spLocks/>
          </p:cNvSpPr>
          <p:nvPr/>
        </p:nvSpPr>
        <p:spPr bwMode="auto">
          <a:xfrm>
            <a:off x="2914651" y="785812"/>
            <a:ext cx="926306" cy="1576388"/>
          </a:xfrm>
          <a:custGeom>
            <a:avLst/>
            <a:gdLst>
              <a:gd name="T0" fmla="*/ 2147483647 w 778"/>
              <a:gd name="T1" fmla="*/ 2147483647 h 1324"/>
              <a:gd name="T2" fmla="*/ 2147483647 w 778"/>
              <a:gd name="T3" fmla="*/ 2147483647 h 1324"/>
              <a:gd name="T4" fmla="*/ 2147483647 w 778"/>
              <a:gd name="T5" fmla="*/ 2147483647 h 1324"/>
              <a:gd name="T6" fmla="*/ 2147483647 w 778"/>
              <a:gd name="T7" fmla="*/ 2147483647 h 1324"/>
              <a:gd name="T8" fmla="*/ 2147483647 w 778"/>
              <a:gd name="T9" fmla="*/ 2147483647 h 1324"/>
              <a:gd name="T10" fmla="*/ 0 w 778"/>
              <a:gd name="T11" fmla="*/ 2147483647 h 1324"/>
              <a:gd name="T12" fmla="*/ 2147483647 w 778"/>
              <a:gd name="T13" fmla="*/ 2147483647 h 1324"/>
              <a:gd name="T14" fmla="*/ 2147483647 w 778"/>
              <a:gd name="T15" fmla="*/ 2147483647 h 1324"/>
              <a:gd name="T16" fmla="*/ 2147483647 w 778"/>
              <a:gd name="T17" fmla="*/ 2147483647 h 1324"/>
              <a:gd name="T18" fmla="*/ 2147483647 w 778"/>
              <a:gd name="T19" fmla="*/ 2147483647 h 1324"/>
              <a:gd name="T20" fmla="*/ 2147483647 w 778"/>
              <a:gd name="T21" fmla="*/ 2147483647 h 1324"/>
              <a:gd name="T22" fmla="*/ 2147483647 w 778"/>
              <a:gd name="T23" fmla="*/ 2147483647 h 1324"/>
              <a:gd name="T24" fmla="*/ 2147483647 w 778"/>
              <a:gd name="T25" fmla="*/ 2147483647 h 1324"/>
              <a:gd name="T26" fmla="*/ 2147483647 w 778"/>
              <a:gd name="T27" fmla="*/ 2147483647 h 1324"/>
              <a:gd name="T28" fmla="*/ 2147483647 w 778"/>
              <a:gd name="T29" fmla="*/ 2147483647 h 1324"/>
              <a:gd name="T30" fmla="*/ 2147483647 w 778"/>
              <a:gd name="T31" fmla="*/ 2147483647 h 1324"/>
              <a:gd name="T32" fmla="*/ 2147483647 w 778"/>
              <a:gd name="T33" fmla="*/ 2147483647 h 1324"/>
              <a:gd name="T34" fmla="*/ 2147483647 w 778"/>
              <a:gd name="T35" fmla="*/ 2147483647 h 1324"/>
              <a:gd name="T36" fmla="*/ 2147483647 w 778"/>
              <a:gd name="T37" fmla="*/ 2147483647 h 1324"/>
              <a:gd name="T38" fmla="*/ 2147483647 w 778"/>
              <a:gd name="T39" fmla="*/ 2147483647 h 1324"/>
              <a:gd name="T40" fmla="*/ 2147483647 w 778"/>
              <a:gd name="T41" fmla="*/ 2147483647 h 1324"/>
              <a:gd name="T42" fmla="*/ 2147483647 w 778"/>
              <a:gd name="T43" fmla="*/ 2147483647 h 1324"/>
              <a:gd name="T44" fmla="*/ 2147483647 w 778"/>
              <a:gd name="T45" fmla="*/ 2147483647 h 1324"/>
              <a:gd name="T46" fmla="*/ 2147483647 w 778"/>
              <a:gd name="T47" fmla="*/ 2147483647 h 1324"/>
              <a:gd name="T48" fmla="*/ 2147483647 w 778"/>
              <a:gd name="T49" fmla="*/ 2147483647 h 1324"/>
              <a:gd name="T50" fmla="*/ 2147483647 w 778"/>
              <a:gd name="T51" fmla="*/ 2147483647 h 1324"/>
              <a:gd name="T52" fmla="*/ 2147483647 w 778"/>
              <a:gd name="T53" fmla="*/ 2147483647 h 1324"/>
              <a:gd name="T54" fmla="*/ 2147483647 w 778"/>
              <a:gd name="T55" fmla="*/ 2147483647 h 1324"/>
              <a:gd name="T56" fmla="*/ 2147483647 w 778"/>
              <a:gd name="T57" fmla="*/ 2147483647 h 1324"/>
              <a:gd name="T58" fmla="*/ 2147483647 w 778"/>
              <a:gd name="T59" fmla="*/ 2147483647 h 1324"/>
              <a:gd name="T60" fmla="*/ 2147483647 w 778"/>
              <a:gd name="T61" fmla="*/ 2147483647 h 1324"/>
              <a:gd name="T62" fmla="*/ 2147483647 w 778"/>
              <a:gd name="T63" fmla="*/ 2147483647 h 1324"/>
              <a:gd name="T64" fmla="*/ 2147483647 w 778"/>
              <a:gd name="T65" fmla="*/ 2147483647 h 1324"/>
              <a:gd name="T66" fmla="*/ 2147483647 w 778"/>
              <a:gd name="T67" fmla="*/ 2147483647 h 1324"/>
              <a:gd name="T68" fmla="*/ 2147483647 w 778"/>
              <a:gd name="T69" fmla="*/ 2147483647 h 1324"/>
              <a:gd name="T70" fmla="*/ 2147483647 w 778"/>
              <a:gd name="T71" fmla="*/ 2147483647 h 1324"/>
              <a:gd name="T72" fmla="*/ 2147483647 w 778"/>
              <a:gd name="T73" fmla="*/ 2147483647 h 1324"/>
              <a:gd name="T74" fmla="*/ 2147483647 w 778"/>
              <a:gd name="T75" fmla="*/ 2147483647 h 1324"/>
              <a:gd name="T76" fmla="*/ 2147483647 w 778"/>
              <a:gd name="T77" fmla="*/ 2147483647 h 1324"/>
              <a:gd name="T78" fmla="*/ 2147483647 w 778"/>
              <a:gd name="T79" fmla="*/ 2147483647 h 1324"/>
              <a:gd name="T80" fmla="*/ 2147483647 w 778"/>
              <a:gd name="T81" fmla="*/ 2147483647 h 1324"/>
              <a:gd name="T82" fmla="*/ 2147483647 w 778"/>
              <a:gd name="T83" fmla="*/ 2147483647 h 1324"/>
              <a:gd name="T84" fmla="*/ 2147483647 w 778"/>
              <a:gd name="T85" fmla="*/ 2147483647 h 1324"/>
              <a:gd name="T86" fmla="*/ 2147483647 w 778"/>
              <a:gd name="T87" fmla="*/ 2147483647 h 13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78"/>
              <a:gd name="T133" fmla="*/ 0 h 1324"/>
              <a:gd name="T134" fmla="*/ 778 w 778"/>
              <a:gd name="T135" fmla="*/ 1324 h 132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78" h="1324">
                <a:moveTo>
                  <a:pt x="160" y="31"/>
                </a:moveTo>
                <a:cubicBezTo>
                  <a:pt x="163" y="58"/>
                  <a:pt x="168" y="84"/>
                  <a:pt x="168" y="111"/>
                </a:cubicBezTo>
                <a:cubicBezTo>
                  <a:pt x="168" y="279"/>
                  <a:pt x="165" y="447"/>
                  <a:pt x="160" y="615"/>
                </a:cubicBezTo>
                <a:cubicBezTo>
                  <a:pt x="159" y="649"/>
                  <a:pt x="132" y="673"/>
                  <a:pt x="120" y="703"/>
                </a:cubicBezTo>
                <a:cubicBezTo>
                  <a:pt x="111" y="726"/>
                  <a:pt x="114" y="757"/>
                  <a:pt x="96" y="775"/>
                </a:cubicBezTo>
                <a:cubicBezTo>
                  <a:pt x="52" y="819"/>
                  <a:pt x="33" y="870"/>
                  <a:pt x="0" y="919"/>
                </a:cubicBezTo>
                <a:cubicBezTo>
                  <a:pt x="114" y="929"/>
                  <a:pt x="137" y="937"/>
                  <a:pt x="224" y="999"/>
                </a:cubicBezTo>
                <a:cubicBezTo>
                  <a:pt x="233" y="1006"/>
                  <a:pt x="239" y="1017"/>
                  <a:pt x="248" y="1023"/>
                </a:cubicBezTo>
                <a:cubicBezTo>
                  <a:pt x="255" y="1028"/>
                  <a:pt x="265" y="1027"/>
                  <a:pt x="272" y="1031"/>
                </a:cubicBezTo>
                <a:cubicBezTo>
                  <a:pt x="289" y="1040"/>
                  <a:pt x="320" y="1063"/>
                  <a:pt x="320" y="1063"/>
                </a:cubicBezTo>
                <a:cubicBezTo>
                  <a:pt x="325" y="1071"/>
                  <a:pt x="328" y="1081"/>
                  <a:pt x="336" y="1087"/>
                </a:cubicBezTo>
                <a:cubicBezTo>
                  <a:pt x="343" y="1092"/>
                  <a:pt x="355" y="1088"/>
                  <a:pt x="360" y="1095"/>
                </a:cubicBezTo>
                <a:cubicBezTo>
                  <a:pt x="395" y="1144"/>
                  <a:pt x="392" y="1264"/>
                  <a:pt x="400" y="1319"/>
                </a:cubicBezTo>
                <a:cubicBezTo>
                  <a:pt x="447" y="1303"/>
                  <a:pt x="404" y="1324"/>
                  <a:pt x="440" y="1279"/>
                </a:cubicBezTo>
                <a:cubicBezTo>
                  <a:pt x="465" y="1248"/>
                  <a:pt x="517" y="1190"/>
                  <a:pt x="552" y="1167"/>
                </a:cubicBezTo>
                <a:cubicBezTo>
                  <a:pt x="596" y="1101"/>
                  <a:pt x="611" y="1106"/>
                  <a:pt x="664" y="1071"/>
                </a:cubicBezTo>
                <a:cubicBezTo>
                  <a:pt x="705" y="1010"/>
                  <a:pt x="693" y="1042"/>
                  <a:pt x="704" y="975"/>
                </a:cubicBezTo>
                <a:cubicBezTo>
                  <a:pt x="659" y="907"/>
                  <a:pt x="566" y="939"/>
                  <a:pt x="488" y="935"/>
                </a:cubicBezTo>
                <a:cubicBezTo>
                  <a:pt x="475" y="932"/>
                  <a:pt x="460" y="934"/>
                  <a:pt x="448" y="927"/>
                </a:cubicBezTo>
                <a:cubicBezTo>
                  <a:pt x="440" y="922"/>
                  <a:pt x="439" y="910"/>
                  <a:pt x="432" y="903"/>
                </a:cubicBezTo>
                <a:cubicBezTo>
                  <a:pt x="423" y="894"/>
                  <a:pt x="409" y="888"/>
                  <a:pt x="400" y="879"/>
                </a:cubicBezTo>
                <a:cubicBezTo>
                  <a:pt x="340" y="819"/>
                  <a:pt x="409" y="869"/>
                  <a:pt x="352" y="831"/>
                </a:cubicBezTo>
                <a:cubicBezTo>
                  <a:pt x="361" y="751"/>
                  <a:pt x="359" y="667"/>
                  <a:pt x="384" y="591"/>
                </a:cubicBezTo>
                <a:cubicBezTo>
                  <a:pt x="390" y="529"/>
                  <a:pt x="393" y="467"/>
                  <a:pt x="408" y="407"/>
                </a:cubicBezTo>
                <a:cubicBezTo>
                  <a:pt x="414" y="352"/>
                  <a:pt x="409" y="268"/>
                  <a:pt x="472" y="247"/>
                </a:cubicBezTo>
                <a:cubicBezTo>
                  <a:pt x="496" y="250"/>
                  <a:pt x="524" y="242"/>
                  <a:pt x="544" y="255"/>
                </a:cubicBezTo>
                <a:cubicBezTo>
                  <a:pt x="558" y="264"/>
                  <a:pt x="555" y="287"/>
                  <a:pt x="560" y="303"/>
                </a:cubicBezTo>
                <a:cubicBezTo>
                  <a:pt x="570" y="334"/>
                  <a:pt x="579" y="348"/>
                  <a:pt x="608" y="367"/>
                </a:cubicBezTo>
                <a:cubicBezTo>
                  <a:pt x="623" y="413"/>
                  <a:pt x="622" y="463"/>
                  <a:pt x="632" y="511"/>
                </a:cubicBezTo>
                <a:cubicBezTo>
                  <a:pt x="724" y="500"/>
                  <a:pt x="710" y="508"/>
                  <a:pt x="736" y="431"/>
                </a:cubicBezTo>
                <a:cubicBezTo>
                  <a:pt x="731" y="402"/>
                  <a:pt x="720" y="373"/>
                  <a:pt x="720" y="343"/>
                </a:cubicBezTo>
                <a:cubicBezTo>
                  <a:pt x="720" y="335"/>
                  <a:pt x="725" y="359"/>
                  <a:pt x="728" y="367"/>
                </a:cubicBezTo>
                <a:cubicBezTo>
                  <a:pt x="737" y="364"/>
                  <a:pt x="772" y="359"/>
                  <a:pt x="760" y="335"/>
                </a:cubicBezTo>
                <a:cubicBezTo>
                  <a:pt x="756" y="327"/>
                  <a:pt x="744" y="330"/>
                  <a:pt x="736" y="327"/>
                </a:cubicBezTo>
                <a:cubicBezTo>
                  <a:pt x="778" y="313"/>
                  <a:pt x="770" y="283"/>
                  <a:pt x="776" y="239"/>
                </a:cubicBezTo>
                <a:cubicBezTo>
                  <a:pt x="768" y="174"/>
                  <a:pt x="770" y="168"/>
                  <a:pt x="720" y="135"/>
                </a:cubicBezTo>
                <a:cubicBezTo>
                  <a:pt x="723" y="111"/>
                  <a:pt x="724" y="87"/>
                  <a:pt x="728" y="63"/>
                </a:cubicBezTo>
                <a:cubicBezTo>
                  <a:pt x="730" y="52"/>
                  <a:pt x="742" y="40"/>
                  <a:pt x="736" y="31"/>
                </a:cubicBezTo>
                <a:cubicBezTo>
                  <a:pt x="731" y="24"/>
                  <a:pt x="720" y="36"/>
                  <a:pt x="712" y="39"/>
                </a:cubicBezTo>
                <a:cubicBezTo>
                  <a:pt x="675" y="95"/>
                  <a:pt x="696" y="76"/>
                  <a:pt x="656" y="103"/>
                </a:cubicBezTo>
                <a:cubicBezTo>
                  <a:pt x="567" y="94"/>
                  <a:pt x="546" y="76"/>
                  <a:pt x="464" y="55"/>
                </a:cubicBezTo>
                <a:cubicBezTo>
                  <a:pt x="382" y="0"/>
                  <a:pt x="437" y="31"/>
                  <a:pt x="224" y="31"/>
                </a:cubicBezTo>
                <a:cubicBezTo>
                  <a:pt x="211" y="31"/>
                  <a:pt x="156" y="69"/>
                  <a:pt x="152" y="63"/>
                </a:cubicBezTo>
                <a:cubicBezTo>
                  <a:pt x="146" y="54"/>
                  <a:pt x="157" y="42"/>
                  <a:pt x="160" y="31"/>
                </a:cubicBezTo>
                <a:close/>
              </a:path>
            </a:pathLst>
          </a:custGeom>
          <a:solidFill>
            <a:srgbClr val="00FF00"/>
          </a:solidFill>
          <a:ln w="38100">
            <a:solidFill>
              <a:schemeClr val="tx1"/>
            </a:solidFill>
            <a:round/>
            <a:headEnd/>
            <a:tailEnd/>
          </a:ln>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350"/>
          </a:p>
        </p:txBody>
      </p:sp>
      <p:sp>
        <p:nvSpPr>
          <p:cNvPr id="26629" name="Freeform 5">
            <a:extLst>
              <a:ext uri="{FF2B5EF4-FFF2-40B4-BE49-F238E27FC236}">
                <a16:creationId xmlns:a16="http://schemas.microsoft.com/office/drawing/2014/main" id="{2A7BCF94-92DA-4D1D-B713-CC04072E6E3F}"/>
              </a:ext>
            </a:extLst>
          </p:cNvPr>
          <p:cNvSpPr>
            <a:spLocks/>
          </p:cNvSpPr>
          <p:nvPr/>
        </p:nvSpPr>
        <p:spPr bwMode="auto">
          <a:xfrm>
            <a:off x="3657600" y="1185863"/>
            <a:ext cx="1208485" cy="1390650"/>
          </a:xfrm>
          <a:custGeom>
            <a:avLst/>
            <a:gdLst>
              <a:gd name="T0" fmla="*/ 2147483647 w 1015"/>
              <a:gd name="T1" fmla="*/ 0 h 1168"/>
              <a:gd name="T2" fmla="*/ 2147483647 w 1015"/>
              <a:gd name="T3" fmla="*/ 2147483647 h 1168"/>
              <a:gd name="T4" fmla="*/ 2147483647 w 1015"/>
              <a:gd name="T5" fmla="*/ 2147483647 h 1168"/>
              <a:gd name="T6" fmla="*/ 2147483647 w 1015"/>
              <a:gd name="T7" fmla="*/ 2147483647 h 1168"/>
              <a:gd name="T8" fmla="*/ 2147483647 w 1015"/>
              <a:gd name="T9" fmla="*/ 2147483647 h 1168"/>
              <a:gd name="T10" fmla="*/ 2147483647 w 1015"/>
              <a:gd name="T11" fmla="*/ 2147483647 h 1168"/>
              <a:gd name="T12" fmla="*/ 2147483647 w 1015"/>
              <a:gd name="T13" fmla="*/ 2147483647 h 1168"/>
              <a:gd name="T14" fmla="*/ 2147483647 w 1015"/>
              <a:gd name="T15" fmla="*/ 2147483647 h 1168"/>
              <a:gd name="T16" fmla="*/ 2147483647 w 1015"/>
              <a:gd name="T17" fmla="*/ 2147483647 h 1168"/>
              <a:gd name="T18" fmla="*/ 2147483647 w 1015"/>
              <a:gd name="T19" fmla="*/ 2147483647 h 1168"/>
              <a:gd name="T20" fmla="*/ 2147483647 w 1015"/>
              <a:gd name="T21" fmla="*/ 2147483647 h 1168"/>
              <a:gd name="T22" fmla="*/ 2147483647 w 1015"/>
              <a:gd name="T23" fmla="*/ 2147483647 h 1168"/>
              <a:gd name="T24" fmla="*/ 2147483647 w 1015"/>
              <a:gd name="T25" fmla="*/ 2147483647 h 1168"/>
              <a:gd name="T26" fmla="*/ 2147483647 w 1015"/>
              <a:gd name="T27" fmla="*/ 2147483647 h 1168"/>
              <a:gd name="T28" fmla="*/ 2147483647 w 1015"/>
              <a:gd name="T29" fmla="*/ 2147483647 h 1168"/>
              <a:gd name="T30" fmla="*/ 2147483647 w 1015"/>
              <a:gd name="T31" fmla="*/ 2147483647 h 1168"/>
              <a:gd name="T32" fmla="*/ 2147483647 w 1015"/>
              <a:gd name="T33" fmla="*/ 2147483647 h 1168"/>
              <a:gd name="T34" fmla="*/ 2147483647 w 1015"/>
              <a:gd name="T35" fmla="*/ 2147483647 h 1168"/>
              <a:gd name="T36" fmla="*/ 2147483647 w 1015"/>
              <a:gd name="T37" fmla="*/ 2147483647 h 1168"/>
              <a:gd name="T38" fmla="*/ 2147483647 w 1015"/>
              <a:gd name="T39" fmla="*/ 2147483647 h 1168"/>
              <a:gd name="T40" fmla="*/ 2147483647 w 1015"/>
              <a:gd name="T41" fmla="*/ 2147483647 h 1168"/>
              <a:gd name="T42" fmla="*/ 2147483647 w 1015"/>
              <a:gd name="T43" fmla="*/ 2147483647 h 1168"/>
              <a:gd name="T44" fmla="*/ 2147483647 w 1015"/>
              <a:gd name="T45" fmla="*/ 2147483647 h 1168"/>
              <a:gd name="T46" fmla="*/ 2147483647 w 1015"/>
              <a:gd name="T47" fmla="*/ 2147483647 h 1168"/>
              <a:gd name="T48" fmla="*/ 2147483647 w 1015"/>
              <a:gd name="T49" fmla="*/ 2147483647 h 1168"/>
              <a:gd name="T50" fmla="*/ 2147483647 w 1015"/>
              <a:gd name="T51" fmla="*/ 2147483647 h 1168"/>
              <a:gd name="T52" fmla="*/ 2147483647 w 1015"/>
              <a:gd name="T53" fmla="*/ 2147483647 h 1168"/>
              <a:gd name="T54" fmla="*/ 2147483647 w 1015"/>
              <a:gd name="T55" fmla="*/ 2147483647 h 1168"/>
              <a:gd name="T56" fmla="*/ 2147483647 w 1015"/>
              <a:gd name="T57" fmla="*/ 2147483647 h 1168"/>
              <a:gd name="T58" fmla="*/ 2147483647 w 1015"/>
              <a:gd name="T59" fmla="*/ 2147483647 h 1168"/>
              <a:gd name="T60" fmla="*/ 2147483647 w 1015"/>
              <a:gd name="T61" fmla="*/ 2147483647 h 1168"/>
              <a:gd name="T62" fmla="*/ 2147483647 w 1015"/>
              <a:gd name="T63" fmla="*/ 2147483647 h 1168"/>
              <a:gd name="T64" fmla="*/ 2147483647 w 1015"/>
              <a:gd name="T65" fmla="*/ 2147483647 h 1168"/>
              <a:gd name="T66" fmla="*/ 2147483647 w 1015"/>
              <a:gd name="T67" fmla="*/ 2147483647 h 1168"/>
              <a:gd name="T68" fmla="*/ 2147483647 w 1015"/>
              <a:gd name="T69" fmla="*/ 2147483647 h 1168"/>
              <a:gd name="T70" fmla="*/ 2147483647 w 1015"/>
              <a:gd name="T71" fmla="*/ 2147483647 h 1168"/>
              <a:gd name="T72" fmla="*/ 2147483647 w 1015"/>
              <a:gd name="T73" fmla="*/ 2147483647 h 1168"/>
              <a:gd name="T74" fmla="*/ 2147483647 w 1015"/>
              <a:gd name="T75" fmla="*/ 2147483647 h 1168"/>
              <a:gd name="T76" fmla="*/ 2147483647 w 1015"/>
              <a:gd name="T77" fmla="*/ 2147483647 h 1168"/>
              <a:gd name="T78" fmla="*/ 2147483647 w 1015"/>
              <a:gd name="T79" fmla="*/ 2147483647 h 1168"/>
              <a:gd name="T80" fmla="*/ 2147483647 w 1015"/>
              <a:gd name="T81" fmla="*/ 2147483647 h 1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15"/>
              <a:gd name="T124" fmla="*/ 0 h 1168"/>
              <a:gd name="T125" fmla="*/ 1015 w 1015"/>
              <a:gd name="T126" fmla="*/ 1168 h 1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15" h="1168">
                <a:moveTo>
                  <a:pt x="455" y="0"/>
                </a:moveTo>
                <a:cubicBezTo>
                  <a:pt x="472" y="26"/>
                  <a:pt x="475" y="79"/>
                  <a:pt x="503" y="96"/>
                </a:cubicBezTo>
                <a:cubicBezTo>
                  <a:pt x="544" y="121"/>
                  <a:pt x="611" y="124"/>
                  <a:pt x="655" y="128"/>
                </a:cubicBezTo>
                <a:cubicBezTo>
                  <a:pt x="743" y="121"/>
                  <a:pt x="748" y="131"/>
                  <a:pt x="799" y="80"/>
                </a:cubicBezTo>
                <a:cubicBezTo>
                  <a:pt x="869" y="289"/>
                  <a:pt x="768" y="540"/>
                  <a:pt x="839" y="752"/>
                </a:cubicBezTo>
                <a:cubicBezTo>
                  <a:pt x="852" y="855"/>
                  <a:pt x="856" y="1000"/>
                  <a:pt x="951" y="1064"/>
                </a:cubicBezTo>
                <a:cubicBezTo>
                  <a:pt x="956" y="1072"/>
                  <a:pt x="959" y="1083"/>
                  <a:pt x="967" y="1088"/>
                </a:cubicBezTo>
                <a:cubicBezTo>
                  <a:pt x="981" y="1097"/>
                  <a:pt x="1015" y="1104"/>
                  <a:pt x="1015" y="1104"/>
                </a:cubicBezTo>
                <a:cubicBezTo>
                  <a:pt x="969" y="1135"/>
                  <a:pt x="926" y="1145"/>
                  <a:pt x="871" y="1152"/>
                </a:cubicBezTo>
                <a:cubicBezTo>
                  <a:pt x="831" y="1144"/>
                  <a:pt x="812" y="1144"/>
                  <a:pt x="799" y="1104"/>
                </a:cubicBezTo>
                <a:cubicBezTo>
                  <a:pt x="733" y="1126"/>
                  <a:pt x="768" y="1118"/>
                  <a:pt x="695" y="1128"/>
                </a:cubicBezTo>
                <a:cubicBezTo>
                  <a:pt x="668" y="1125"/>
                  <a:pt x="636" y="1136"/>
                  <a:pt x="615" y="1120"/>
                </a:cubicBezTo>
                <a:cubicBezTo>
                  <a:pt x="602" y="1110"/>
                  <a:pt x="619" y="1088"/>
                  <a:pt x="623" y="1072"/>
                </a:cubicBezTo>
                <a:cubicBezTo>
                  <a:pt x="636" y="1013"/>
                  <a:pt x="646" y="956"/>
                  <a:pt x="655" y="896"/>
                </a:cubicBezTo>
                <a:cubicBezTo>
                  <a:pt x="650" y="833"/>
                  <a:pt x="664" y="729"/>
                  <a:pt x="615" y="680"/>
                </a:cubicBezTo>
                <a:cubicBezTo>
                  <a:pt x="560" y="698"/>
                  <a:pt x="505" y="699"/>
                  <a:pt x="447" y="704"/>
                </a:cubicBezTo>
                <a:cubicBezTo>
                  <a:pt x="421" y="782"/>
                  <a:pt x="463" y="672"/>
                  <a:pt x="415" y="744"/>
                </a:cubicBezTo>
                <a:cubicBezTo>
                  <a:pt x="404" y="760"/>
                  <a:pt x="405" y="782"/>
                  <a:pt x="399" y="800"/>
                </a:cubicBezTo>
                <a:cubicBezTo>
                  <a:pt x="393" y="867"/>
                  <a:pt x="375" y="980"/>
                  <a:pt x="335" y="1040"/>
                </a:cubicBezTo>
                <a:cubicBezTo>
                  <a:pt x="338" y="1048"/>
                  <a:pt x="336" y="1059"/>
                  <a:pt x="343" y="1064"/>
                </a:cubicBezTo>
                <a:cubicBezTo>
                  <a:pt x="357" y="1074"/>
                  <a:pt x="391" y="1080"/>
                  <a:pt x="391" y="1080"/>
                </a:cubicBezTo>
                <a:cubicBezTo>
                  <a:pt x="415" y="1152"/>
                  <a:pt x="325" y="1160"/>
                  <a:pt x="279" y="1168"/>
                </a:cubicBezTo>
                <a:cubicBezTo>
                  <a:pt x="271" y="1163"/>
                  <a:pt x="261" y="1160"/>
                  <a:pt x="255" y="1152"/>
                </a:cubicBezTo>
                <a:cubicBezTo>
                  <a:pt x="250" y="1145"/>
                  <a:pt x="255" y="1132"/>
                  <a:pt x="247" y="1128"/>
                </a:cubicBezTo>
                <a:cubicBezTo>
                  <a:pt x="239" y="1124"/>
                  <a:pt x="231" y="1135"/>
                  <a:pt x="223" y="1136"/>
                </a:cubicBezTo>
                <a:cubicBezTo>
                  <a:pt x="167" y="1143"/>
                  <a:pt x="55" y="1152"/>
                  <a:pt x="55" y="1152"/>
                </a:cubicBezTo>
                <a:cubicBezTo>
                  <a:pt x="39" y="1149"/>
                  <a:pt x="18" y="1155"/>
                  <a:pt x="7" y="1144"/>
                </a:cubicBezTo>
                <a:cubicBezTo>
                  <a:pt x="0" y="1137"/>
                  <a:pt x="17" y="1127"/>
                  <a:pt x="23" y="1120"/>
                </a:cubicBezTo>
                <a:cubicBezTo>
                  <a:pt x="63" y="1075"/>
                  <a:pt x="59" y="1080"/>
                  <a:pt x="95" y="1056"/>
                </a:cubicBezTo>
                <a:cubicBezTo>
                  <a:pt x="119" y="1020"/>
                  <a:pt x="149" y="987"/>
                  <a:pt x="175" y="952"/>
                </a:cubicBezTo>
                <a:cubicBezTo>
                  <a:pt x="181" y="920"/>
                  <a:pt x="184" y="888"/>
                  <a:pt x="191" y="856"/>
                </a:cubicBezTo>
                <a:cubicBezTo>
                  <a:pt x="206" y="790"/>
                  <a:pt x="241" y="731"/>
                  <a:pt x="271" y="672"/>
                </a:cubicBezTo>
                <a:cubicBezTo>
                  <a:pt x="288" y="638"/>
                  <a:pt x="306" y="608"/>
                  <a:pt x="327" y="576"/>
                </a:cubicBezTo>
                <a:cubicBezTo>
                  <a:pt x="332" y="568"/>
                  <a:pt x="343" y="552"/>
                  <a:pt x="343" y="552"/>
                </a:cubicBezTo>
                <a:cubicBezTo>
                  <a:pt x="346" y="533"/>
                  <a:pt x="347" y="514"/>
                  <a:pt x="351" y="496"/>
                </a:cubicBezTo>
                <a:cubicBezTo>
                  <a:pt x="355" y="480"/>
                  <a:pt x="367" y="448"/>
                  <a:pt x="367" y="448"/>
                </a:cubicBezTo>
                <a:cubicBezTo>
                  <a:pt x="370" y="421"/>
                  <a:pt x="371" y="394"/>
                  <a:pt x="375" y="368"/>
                </a:cubicBezTo>
                <a:cubicBezTo>
                  <a:pt x="379" y="346"/>
                  <a:pt x="391" y="304"/>
                  <a:pt x="391" y="304"/>
                </a:cubicBezTo>
                <a:cubicBezTo>
                  <a:pt x="397" y="226"/>
                  <a:pt x="395" y="154"/>
                  <a:pt x="439" y="88"/>
                </a:cubicBezTo>
                <a:cubicBezTo>
                  <a:pt x="449" y="50"/>
                  <a:pt x="440" y="37"/>
                  <a:pt x="479" y="24"/>
                </a:cubicBezTo>
                <a:cubicBezTo>
                  <a:pt x="504" y="61"/>
                  <a:pt x="495" y="38"/>
                  <a:pt x="495" y="96"/>
                </a:cubicBezTo>
              </a:path>
            </a:pathLst>
          </a:custGeom>
          <a:solidFill>
            <a:srgbClr val="00FF00"/>
          </a:solidFill>
          <a:ln w="38100">
            <a:solidFill>
              <a:schemeClr val="tx1"/>
            </a:solidFill>
            <a:round/>
            <a:headEnd/>
            <a:tailEnd/>
          </a:ln>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350"/>
          </a:p>
        </p:txBody>
      </p:sp>
      <p:sp>
        <p:nvSpPr>
          <p:cNvPr id="26630" name="Oval 6">
            <a:extLst>
              <a:ext uri="{FF2B5EF4-FFF2-40B4-BE49-F238E27FC236}">
                <a16:creationId xmlns:a16="http://schemas.microsoft.com/office/drawing/2014/main" id="{8C96B7EA-0EBB-403E-A5BD-DF6391193B14}"/>
              </a:ext>
            </a:extLst>
          </p:cNvPr>
          <p:cNvSpPr>
            <a:spLocks noChangeArrowheads="1"/>
          </p:cNvSpPr>
          <p:nvPr/>
        </p:nvSpPr>
        <p:spPr bwMode="auto">
          <a:xfrm rot="510840">
            <a:off x="4281487" y="1522810"/>
            <a:ext cx="176213" cy="342900"/>
          </a:xfrm>
          <a:prstGeom prst="ellipse">
            <a:avLst/>
          </a:prstGeom>
          <a:solidFill>
            <a:srgbClr val="CC0000"/>
          </a:solidFill>
          <a:ln w="38100">
            <a:solidFill>
              <a:schemeClr val="tx1"/>
            </a:solidFill>
            <a:round/>
            <a:headEnd/>
            <a:tailEnd/>
          </a:ln>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350"/>
          </a:p>
        </p:txBody>
      </p:sp>
      <p:sp>
        <p:nvSpPr>
          <p:cNvPr id="26631" name="Freeform 7">
            <a:extLst>
              <a:ext uri="{FF2B5EF4-FFF2-40B4-BE49-F238E27FC236}">
                <a16:creationId xmlns:a16="http://schemas.microsoft.com/office/drawing/2014/main" id="{1A115E76-FFA4-4203-9EED-F60053C417D4}"/>
              </a:ext>
            </a:extLst>
          </p:cNvPr>
          <p:cNvSpPr>
            <a:spLocks/>
          </p:cNvSpPr>
          <p:nvPr/>
        </p:nvSpPr>
        <p:spPr bwMode="auto">
          <a:xfrm>
            <a:off x="4895850" y="947737"/>
            <a:ext cx="1381125" cy="1539479"/>
          </a:xfrm>
          <a:custGeom>
            <a:avLst/>
            <a:gdLst>
              <a:gd name="T0" fmla="*/ 2147483647 w 1160"/>
              <a:gd name="T1" fmla="*/ 2147483647 h 1293"/>
              <a:gd name="T2" fmla="*/ 2147483647 w 1160"/>
              <a:gd name="T3" fmla="*/ 2147483647 h 1293"/>
              <a:gd name="T4" fmla="*/ 2147483647 w 1160"/>
              <a:gd name="T5" fmla="*/ 2147483647 h 1293"/>
              <a:gd name="T6" fmla="*/ 2147483647 w 1160"/>
              <a:gd name="T7" fmla="*/ 2147483647 h 1293"/>
              <a:gd name="T8" fmla="*/ 2147483647 w 1160"/>
              <a:gd name="T9" fmla="*/ 2147483647 h 1293"/>
              <a:gd name="T10" fmla="*/ 2147483647 w 1160"/>
              <a:gd name="T11" fmla="*/ 2147483647 h 1293"/>
              <a:gd name="T12" fmla="*/ 2147483647 w 1160"/>
              <a:gd name="T13" fmla="*/ 2147483647 h 1293"/>
              <a:gd name="T14" fmla="*/ 2147483647 w 1160"/>
              <a:gd name="T15" fmla="*/ 2147483647 h 1293"/>
              <a:gd name="T16" fmla="*/ 2147483647 w 1160"/>
              <a:gd name="T17" fmla="*/ 2147483647 h 1293"/>
              <a:gd name="T18" fmla="*/ 2147483647 w 1160"/>
              <a:gd name="T19" fmla="*/ 2147483647 h 1293"/>
              <a:gd name="T20" fmla="*/ 2147483647 w 1160"/>
              <a:gd name="T21" fmla="*/ 2147483647 h 1293"/>
              <a:gd name="T22" fmla="*/ 2147483647 w 1160"/>
              <a:gd name="T23" fmla="*/ 2147483647 h 1293"/>
              <a:gd name="T24" fmla="*/ 2147483647 w 1160"/>
              <a:gd name="T25" fmla="*/ 2147483647 h 1293"/>
              <a:gd name="T26" fmla="*/ 2147483647 w 1160"/>
              <a:gd name="T27" fmla="*/ 2147483647 h 1293"/>
              <a:gd name="T28" fmla="*/ 2147483647 w 1160"/>
              <a:gd name="T29" fmla="*/ 2147483647 h 1293"/>
              <a:gd name="T30" fmla="*/ 2147483647 w 1160"/>
              <a:gd name="T31" fmla="*/ 2147483647 h 1293"/>
              <a:gd name="T32" fmla="*/ 2147483647 w 1160"/>
              <a:gd name="T33" fmla="*/ 2147483647 h 1293"/>
              <a:gd name="T34" fmla="*/ 2147483647 w 1160"/>
              <a:gd name="T35" fmla="*/ 2147483647 h 1293"/>
              <a:gd name="T36" fmla="*/ 2147483647 w 1160"/>
              <a:gd name="T37" fmla="*/ 2147483647 h 1293"/>
              <a:gd name="T38" fmla="*/ 2147483647 w 1160"/>
              <a:gd name="T39" fmla="*/ 2147483647 h 1293"/>
              <a:gd name="T40" fmla="*/ 2147483647 w 1160"/>
              <a:gd name="T41" fmla="*/ 2147483647 h 1293"/>
              <a:gd name="T42" fmla="*/ 2147483647 w 1160"/>
              <a:gd name="T43" fmla="*/ 2147483647 h 1293"/>
              <a:gd name="T44" fmla="*/ 2147483647 w 1160"/>
              <a:gd name="T45" fmla="*/ 2147483647 h 1293"/>
              <a:gd name="T46" fmla="*/ 2147483647 w 1160"/>
              <a:gd name="T47" fmla="*/ 2147483647 h 1293"/>
              <a:gd name="T48" fmla="*/ 2147483647 w 1160"/>
              <a:gd name="T49" fmla="*/ 2147483647 h 1293"/>
              <a:gd name="T50" fmla="*/ 2147483647 w 1160"/>
              <a:gd name="T51" fmla="*/ 2147483647 h 1293"/>
              <a:gd name="T52" fmla="*/ 2147483647 w 1160"/>
              <a:gd name="T53" fmla="*/ 2147483647 h 1293"/>
              <a:gd name="T54" fmla="*/ 2147483647 w 1160"/>
              <a:gd name="T55" fmla="*/ 2147483647 h 1293"/>
              <a:gd name="T56" fmla="*/ 2147483647 w 1160"/>
              <a:gd name="T57" fmla="*/ 2147483647 h 1293"/>
              <a:gd name="T58" fmla="*/ 2147483647 w 1160"/>
              <a:gd name="T59" fmla="*/ 2147483647 h 1293"/>
              <a:gd name="T60" fmla="*/ 2147483647 w 1160"/>
              <a:gd name="T61" fmla="*/ 2147483647 h 1293"/>
              <a:gd name="T62" fmla="*/ 2147483647 w 1160"/>
              <a:gd name="T63" fmla="*/ 2147483647 h 1293"/>
              <a:gd name="T64" fmla="*/ 2147483647 w 1160"/>
              <a:gd name="T65" fmla="*/ 2147483647 h 1293"/>
              <a:gd name="T66" fmla="*/ 2147483647 w 1160"/>
              <a:gd name="T67" fmla="*/ 2147483647 h 1293"/>
              <a:gd name="T68" fmla="*/ 2147483647 w 1160"/>
              <a:gd name="T69" fmla="*/ 2147483647 h 1293"/>
              <a:gd name="T70" fmla="*/ 2147483647 w 1160"/>
              <a:gd name="T71" fmla="*/ 2147483647 h 129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60"/>
              <a:gd name="T109" fmla="*/ 0 h 1293"/>
              <a:gd name="T110" fmla="*/ 1160 w 1160"/>
              <a:gd name="T111" fmla="*/ 1293 h 129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60" h="1293">
                <a:moveTo>
                  <a:pt x="88" y="188"/>
                </a:moveTo>
                <a:cubicBezTo>
                  <a:pt x="107" y="323"/>
                  <a:pt x="110" y="460"/>
                  <a:pt x="120" y="596"/>
                </a:cubicBezTo>
                <a:cubicBezTo>
                  <a:pt x="116" y="799"/>
                  <a:pt x="189" y="963"/>
                  <a:pt x="80" y="1108"/>
                </a:cubicBezTo>
                <a:cubicBezTo>
                  <a:pt x="70" y="1148"/>
                  <a:pt x="48" y="1181"/>
                  <a:pt x="32" y="1220"/>
                </a:cubicBezTo>
                <a:cubicBezTo>
                  <a:pt x="26" y="1236"/>
                  <a:pt x="21" y="1252"/>
                  <a:pt x="16" y="1268"/>
                </a:cubicBezTo>
                <a:cubicBezTo>
                  <a:pt x="13" y="1276"/>
                  <a:pt x="0" y="1293"/>
                  <a:pt x="8" y="1292"/>
                </a:cubicBezTo>
                <a:cubicBezTo>
                  <a:pt x="27" y="1289"/>
                  <a:pt x="45" y="1287"/>
                  <a:pt x="64" y="1284"/>
                </a:cubicBezTo>
                <a:cubicBezTo>
                  <a:pt x="97" y="1273"/>
                  <a:pt x="116" y="1249"/>
                  <a:pt x="144" y="1228"/>
                </a:cubicBezTo>
                <a:cubicBezTo>
                  <a:pt x="159" y="1184"/>
                  <a:pt x="169" y="1208"/>
                  <a:pt x="200" y="1228"/>
                </a:cubicBezTo>
                <a:cubicBezTo>
                  <a:pt x="221" y="1225"/>
                  <a:pt x="244" y="1229"/>
                  <a:pt x="264" y="1220"/>
                </a:cubicBezTo>
                <a:cubicBezTo>
                  <a:pt x="272" y="1217"/>
                  <a:pt x="264" y="1197"/>
                  <a:pt x="272" y="1196"/>
                </a:cubicBezTo>
                <a:cubicBezTo>
                  <a:pt x="317" y="1191"/>
                  <a:pt x="363" y="1201"/>
                  <a:pt x="408" y="1204"/>
                </a:cubicBezTo>
                <a:cubicBezTo>
                  <a:pt x="413" y="1196"/>
                  <a:pt x="420" y="1189"/>
                  <a:pt x="424" y="1180"/>
                </a:cubicBezTo>
                <a:cubicBezTo>
                  <a:pt x="431" y="1165"/>
                  <a:pt x="440" y="1132"/>
                  <a:pt x="440" y="1132"/>
                </a:cubicBezTo>
                <a:cubicBezTo>
                  <a:pt x="429" y="1116"/>
                  <a:pt x="419" y="1100"/>
                  <a:pt x="408" y="1084"/>
                </a:cubicBezTo>
                <a:cubicBezTo>
                  <a:pt x="394" y="1063"/>
                  <a:pt x="398" y="1033"/>
                  <a:pt x="384" y="1012"/>
                </a:cubicBezTo>
                <a:cubicBezTo>
                  <a:pt x="373" y="996"/>
                  <a:pt x="352" y="964"/>
                  <a:pt x="352" y="964"/>
                </a:cubicBezTo>
                <a:cubicBezTo>
                  <a:pt x="316" y="818"/>
                  <a:pt x="333" y="663"/>
                  <a:pt x="304" y="516"/>
                </a:cubicBezTo>
                <a:cubicBezTo>
                  <a:pt x="307" y="505"/>
                  <a:pt x="302" y="489"/>
                  <a:pt x="312" y="484"/>
                </a:cubicBezTo>
                <a:cubicBezTo>
                  <a:pt x="320" y="480"/>
                  <a:pt x="315" y="501"/>
                  <a:pt x="320" y="508"/>
                </a:cubicBezTo>
                <a:cubicBezTo>
                  <a:pt x="326" y="517"/>
                  <a:pt x="334" y="527"/>
                  <a:pt x="344" y="532"/>
                </a:cubicBezTo>
                <a:cubicBezTo>
                  <a:pt x="370" y="546"/>
                  <a:pt x="411" y="554"/>
                  <a:pt x="440" y="564"/>
                </a:cubicBezTo>
                <a:cubicBezTo>
                  <a:pt x="449" y="567"/>
                  <a:pt x="455" y="576"/>
                  <a:pt x="464" y="580"/>
                </a:cubicBezTo>
                <a:cubicBezTo>
                  <a:pt x="518" y="607"/>
                  <a:pt x="568" y="640"/>
                  <a:pt x="616" y="676"/>
                </a:cubicBezTo>
                <a:cubicBezTo>
                  <a:pt x="625" y="702"/>
                  <a:pt x="647" y="722"/>
                  <a:pt x="656" y="748"/>
                </a:cubicBezTo>
                <a:cubicBezTo>
                  <a:pt x="659" y="756"/>
                  <a:pt x="659" y="765"/>
                  <a:pt x="664" y="772"/>
                </a:cubicBezTo>
                <a:cubicBezTo>
                  <a:pt x="689" y="810"/>
                  <a:pt x="687" y="781"/>
                  <a:pt x="704" y="820"/>
                </a:cubicBezTo>
                <a:cubicBezTo>
                  <a:pt x="711" y="835"/>
                  <a:pt x="711" y="854"/>
                  <a:pt x="720" y="868"/>
                </a:cubicBezTo>
                <a:cubicBezTo>
                  <a:pt x="745" y="906"/>
                  <a:pt x="733" y="883"/>
                  <a:pt x="752" y="940"/>
                </a:cubicBezTo>
                <a:cubicBezTo>
                  <a:pt x="755" y="948"/>
                  <a:pt x="760" y="964"/>
                  <a:pt x="760" y="964"/>
                </a:cubicBezTo>
                <a:cubicBezTo>
                  <a:pt x="771" y="1074"/>
                  <a:pt x="756" y="1064"/>
                  <a:pt x="864" y="1052"/>
                </a:cubicBezTo>
                <a:cubicBezTo>
                  <a:pt x="867" y="1031"/>
                  <a:pt x="858" y="1004"/>
                  <a:pt x="872" y="988"/>
                </a:cubicBezTo>
                <a:cubicBezTo>
                  <a:pt x="881" y="978"/>
                  <a:pt x="898" y="996"/>
                  <a:pt x="912" y="996"/>
                </a:cubicBezTo>
                <a:cubicBezTo>
                  <a:pt x="931" y="996"/>
                  <a:pt x="949" y="991"/>
                  <a:pt x="968" y="988"/>
                </a:cubicBezTo>
                <a:cubicBezTo>
                  <a:pt x="990" y="900"/>
                  <a:pt x="1005" y="917"/>
                  <a:pt x="1104" y="908"/>
                </a:cubicBezTo>
                <a:cubicBezTo>
                  <a:pt x="1112" y="905"/>
                  <a:pt x="1122" y="906"/>
                  <a:pt x="1128" y="900"/>
                </a:cubicBezTo>
                <a:cubicBezTo>
                  <a:pt x="1160" y="868"/>
                  <a:pt x="1105" y="860"/>
                  <a:pt x="1088" y="852"/>
                </a:cubicBezTo>
                <a:cubicBezTo>
                  <a:pt x="1026" y="821"/>
                  <a:pt x="1100" y="848"/>
                  <a:pt x="1040" y="828"/>
                </a:cubicBezTo>
                <a:cubicBezTo>
                  <a:pt x="1001" y="769"/>
                  <a:pt x="1020" y="795"/>
                  <a:pt x="984" y="748"/>
                </a:cubicBezTo>
                <a:cubicBezTo>
                  <a:pt x="979" y="732"/>
                  <a:pt x="973" y="716"/>
                  <a:pt x="968" y="700"/>
                </a:cubicBezTo>
                <a:cubicBezTo>
                  <a:pt x="965" y="692"/>
                  <a:pt x="960" y="676"/>
                  <a:pt x="960" y="676"/>
                </a:cubicBezTo>
                <a:cubicBezTo>
                  <a:pt x="954" y="635"/>
                  <a:pt x="946" y="603"/>
                  <a:pt x="936" y="564"/>
                </a:cubicBezTo>
                <a:cubicBezTo>
                  <a:pt x="939" y="444"/>
                  <a:pt x="939" y="324"/>
                  <a:pt x="944" y="204"/>
                </a:cubicBezTo>
                <a:cubicBezTo>
                  <a:pt x="947" y="142"/>
                  <a:pt x="977" y="120"/>
                  <a:pt x="1024" y="92"/>
                </a:cubicBezTo>
                <a:cubicBezTo>
                  <a:pt x="1040" y="82"/>
                  <a:pt x="1072" y="60"/>
                  <a:pt x="1072" y="60"/>
                </a:cubicBezTo>
                <a:cubicBezTo>
                  <a:pt x="1012" y="0"/>
                  <a:pt x="975" y="25"/>
                  <a:pt x="896" y="36"/>
                </a:cubicBezTo>
                <a:cubicBezTo>
                  <a:pt x="893" y="44"/>
                  <a:pt x="896" y="60"/>
                  <a:pt x="888" y="60"/>
                </a:cubicBezTo>
                <a:cubicBezTo>
                  <a:pt x="880" y="60"/>
                  <a:pt x="885" y="43"/>
                  <a:pt x="880" y="36"/>
                </a:cubicBezTo>
                <a:cubicBezTo>
                  <a:pt x="869" y="22"/>
                  <a:pt x="848" y="17"/>
                  <a:pt x="832" y="12"/>
                </a:cubicBezTo>
                <a:cubicBezTo>
                  <a:pt x="813" y="15"/>
                  <a:pt x="793" y="12"/>
                  <a:pt x="776" y="20"/>
                </a:cubicBezTo>
                <a:cubicBezTo>
                  <a:pt x="760" y="27"/>
                  <a:pt x="769" y="63"/>
                  <a:pt x="752" y="68"/>
                </a:cubicBezTo>
                <a:cubicBezTo>
                  <a:pt x="721" y="77"/>
                  <a:pt x="688" y="73"/>
                  <a:pt x="656" y="76"/>
                </a:cubicBezTo>
                <a:cubicBezTo>
                  <a:pt x="649" y="97"/>
                  <a:pt x="618" y="126"/>
                  <a:pt x="640" y="148"/>
                </a:cubicBezTo>
                <a:cubicBezTo>
                  <a:pt x="648" y="156"/>
                  <a:pt x="661" y="159"/>
                  <a:pt x="672" y="164"/>
                </a:cubicBezTo>
                <a:cubicBezTo>
                  <a:pt x="701" y="222"/>
                  <a:pt x="700" y="278"/>
                  <a:pt x="712" y="340"/>
                </a:cubicBezTo>
                <a:cubicBezTo>
                  <a:pt x="723" y="393"/>
                  <a:pt x="751" y="441"/>
                  <a:pt x="768" y="492"/>
                </a:cubicBezTo>
                <a:cubicBezTo>
                  <a:pt x="778" y="522"/>
                  <a:pt x="818" y="583"/>
                  <a:pt x="760" y="564"/>
                </a:cubicBezTo>
                <a:cubicBezTo>
                  <a:pt x="735" y="539"/>
                  <a:pt x="726" y="512"/>
                  <a:pt x="696" y="492"/>
                </a:cubicBezTo>
                <a:cubicBezTo>
                  <a:pt x="684" y="457"/>
                  <a:pt x="648" y="433"/>
                  <a:pt x="624" y="404"/>
                </a:cubicBezTo>
                <a:cubicBezTo>
                  <a:pt x="598" y="373"/>
                  <a:pt x="612" y="364"/>
                  <a:pt x="576" y="340"/>
                </a:cubicBezTo>
                <a:cubicBezTo>
                  <a:pt x="556" y="311"/>
                  <a:pt x="533" y="303"/>
                  <a:pt x="504" y="284"/>
                </a:cubicBezTo>
                <a:cubicBezTo>
                  <a:pt x="487" y="258"/>
                  <a:pt x="474" y="233"/>
                  <a:pt x="464" y="204"/>
                </a:cubicBezTo>
                <a:cubicBezTo>
                  <a:pt x="478" y="88"/>
                  <a:pt x="514" y="114"/>
                  <a:pt x="352" y="124"/>
                </a:cubicBezTo>
                <a:cubicBezTo>
                  <a:pt x="333" y="180"/>
                  <a:pt x="352" y="177"/>
                  <a:pt x="312" y="164"/>
                </a:cubicBezTo>
                <a:cubicBezTo>
                  <a:pt x="304" y="156"/>
                  <a:pt x="298" y="145"/>
                  <a:pt x="288" y="140"/>
                </a:cubicBezTo>
                <a:cubicBezTo>
                  <a:pt x="273" y="132"/>
                  <a:pt x="240" y="124"/>
                  <a:pt x="240" y="124"/>
                </a:cubicBezTo>
                <a:cubicBezTo>
                  <a:pt x="181" y="144"/>
                  <a:pt x="252" y="111"/>
                  <a:pt x="224" y="196"/>
                </a:cubicBezTo>
                <a:cubicBezTo>
                  <a:pt x="221" y="205"/>
                  <a:pt x="209" y="184"/>
                  <a:pt x="200" y="180"/>
                </a:cubicBezTo>
                <a:cubicBezTo>
                  <a:pt x="192" y="176"/>
                  <a:pt x="184" y="175"/>
                  <a:pt x="176" y="172"/>
                </a:cubicBezTo>
                <a:cubicBezTo>
                  <a:pt x="149" y="175"/>
                  <a:pt x="123" y="177"/>
                  <a:pt x="96" y="180"/>
                </a:cubicBezTo>
                <a:cubicBezTo>
                  <a:pt x="80" y="182"/>
                  <a:pt x="59" y="177"/>
                  <a:pt x="48" y="188"/>
                </a:cubicBezTo>
                <a:cubicBezTo>
                  <a:pt x="29" y="207"/>
                  <a:pt x="91" y="200"/>
                  <a:pt x="96" y="212"/>
                </a:cubicBezTo>
                <a:cubicBezTo>
                  <a:pt x="102" y="227"/>
                  <a:pt x="96" y="244"/>
                  <a:pt x="96" y="260"/>
                </a:cubicBezTo>
              </a:path>
            </a:pathLst>
          </a:custGeom>
          <a:solidFill>
            <a:srgbClr val="00FF00"/>
          </a:solidFill>
          <a:ln w="38100">
            <a:solidFill>
              <a:schemeClr val="tx1"/>
            </a:solidFill>
            <a:round/>
            <a:headEnd/>
            <a:tailEnd/>
          </a:ln>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350"/>
          </a:p>
        </p:txBody>
      </p:sp>
      <p:sp>
        <p:nvSpPr>
          <p:cNvPr id="26632" name="Freeform 8">
            <a:extLst>
              <a:ext uri="{FF2B5EF4-FFF2-40B4-BE49-F238E27FC236}">
                <a16:creationId xmlns:a16="http://schemas.microsoft.com/office/drawing/2014/main" id="{5E2CC30C-CD7B-4AC5-A6CF-7115A41A2C09}"/>
              </a:ext>
            </a:extLst>
          </p:cNvPr>
          <p:cNvSpPr>
            <a:spLocks/>
          </p:cNvSpPr>
          <p:nvPr/>
        </p:nvSpPr>
        <p:spPr bwMode="auto">
          <a:xfrm>
            <a:off x="4114800" y="1014413"/>
            <a:ext cx="547688" cy="202406"/>
          </a:xfrm>
          <a:custGeom>
            <a:avLst/>
            <a:gdLst>
              <a:gd name="T0" fmla="*/ 2147483647 w 460"/>
              <a:gd name="T1" fmla="*/ 0 h 170"/>
              <a:gd name="T2" fmla="*/ 2147483647 w 460"/>
              <a:gd name="T3" fmla="*/ 2147483647 h 170"/>
              <a:gd name="T4" fmla="*/ 2147483647 w 460"/>
              <a:gd name="T5" fmla="*/ 2147483647 h 170"/>
              <a:gd name="T6" fmla="*/ 2147483647 w 460"/>
              <a:gd name="T7" fmla="*/ 2147483647 h 170"/>
              <a:gd name="T8" fmla="*/ 2147483647 w 460"/>
              <a:gd name="T9" fmla="*/ 2147483647 h 170"/>
              <a:gd name="T10" fmla="*/ 2147483647 w 460"/>
              <a:gd name="T11" fmla="*/ 2147483647 h 170"/>
              <a:gd name="T12" fmla="*/ 2147483647 w 460"/>
              <a:gd name="T13" fmla="*/ 2147483647 h 170"/>
              <a:gd name="T14" fmla="*/ 2147483647 w 460"/>
              <a:gd name="T15" fmla="*/ 2147483647 h 170"/>
              <a:gd name="T16" fmla="*/ 2147483647 w 460"/>
              <a:gd name="T17" fmla="*/ 2147483647 h 170"/>
              <a:gd name="T18" fmla="*/ 2147483647 w 460"/>
              <a:gd name="T19" fmla="*/ 2147483647 h 170"/>
              <a:gd name="T20" fmla="*/ 2147483647 w 460"/>
              <a:gd name="T21" fmla="*/ 2147483647 h 170"/>
              <a:gd name="T22" fmla="*/ 2147483647 w 460"/>
              <a:gd name="T23" fmla="*/ 2147483647 h 170"/>
              <a:gd name="T24" fmla="*/ 2147483647 w 460"/>
              <a:gd name="T25" fmla="*/ 2147483647 h 170"/>
              <a:gd name="T26" fmla="*/ 2147483647 w 460"/>
              <a:gd name="T27" fmla="*/ 2147483647 h 170"/>
              <a:gd name="T28" fmla="*/ 2147483647 w 460"/>
              <a:gd name="T29" fmla="*/ 2147483647 h 170"/>
              <a:gd name="T30" fmla="*/ 2147483647 w 460"/>
              <a:gd name="T31" fmla="*/ 2147483647 h 170"/>
              <a:gd name="T32" fmla="*/ 2147483647 w 460"/>
              <a:gd name="T33" fmla="*/ 2147483647 h 170"/>
              <a:gd name="T34" fmla="*/ 2147483647 w 460"/>
              <a:gd name="T35" fmla="*/ 0 h 1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0"/>
              <a:gd name="T55" fmla="*/ 0 h 170"/>
              <a:gd name="T56" fmla="*/ 460 w 460"/>
              <a:gd name="T57" fmla="*/ 170 h 17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0" h="170">
                <a:moveTo>
                  <a:pt x="237" y="0"/>
                </a:moveTo>
                <a:cubicBezTo>
                  <a:pt x="226" y="43"/>
                  <a:pt x="209" y="73"/>
                  <a:pt x="165" y="88"/>
                </a:cubicBezTo>
                <a:cubicBezTo>
                  <a:pt x="114" y="85"/>
                  <a:pt x="63" y="73"/>
                  <a:pt x="13" y="80"/>
                </a:cubicBezTo>
                <a:cubicBezTo>
                  <a:pt x="0" y="82"/>
                  <a:pt x="33" y="97"/>
                  <a:pt x="45" y="104"/>
                </a:cubicBezTo>
                <a:cubicBezTo>
                  <a:pt x="52" y="108"/>
                  <a:pt x="61" y="110"/>
                  <a:pt x="69" y="112"/>
                </a:cubicBezTo>
                <a:cubicBezTo>
                  <a:pt x="114" y="123"/>
                  <a:pt x="160" y="133"/>
                  <a:pt x="205" y="144"/>
                </a:cubicBezTo>
                <a:cubicBezTo>
                  <a:pt x="221" y="148"/>
                  <a:pt x="253" y="160"/>
                  <a:pt x="253" y="160"/>
                </a:cubicBezTo>
                <a:cubicBezTo>
                  <a:pt x="261" y="157"/>
                  <a:pt x="270" y="157"/>
                  <a:pt x="277" y="152"/>
                </a:cubicBezTo>
                <a:cubicBezTo>
                  <a:pt x="285" y="146"/>
                  <a:pt x="284" y="130"/>
                  <a:pt x="293" y="128"/>
                </a:cubicBezTo>
                <a:cubicBezTo>
                  <a:pt x="302" y="126"/>
                  <a:pt x="308" y="140"/>
                  <a:pt x="317" y="144"/>
                </a:cubicBezTo>
                <a:cubicBezTo>
                  <a:pt x="327" y="148"/>
                  <a:pt x="338" y="149"/>
                  <a:pt x="349" y="152"/>
                </a:cubicBezTo>
                <a:cubicBezTo>
                  <a:pt x="365" y="157"/>
                  <a:pt x="397" y="168"/>
                  <a:pt x="397" y="168"/>
                </a:cubicBezTo>
                <a:cubicBezTo>
                  <a:pt x="416" y="165"/>
                  <a:pt x="437" y="170"/>
                  <a:pt x="453" y="160"/>
                </a:cubicBezTo>
                <a:cubicBezTo>
                  <a:pt x="460" y="155"/>
                  <a:pt x="449" y="144"/>
                  <a:pt x="445" y="136"/>
                </a:cubicBezTo>
                <a:cubicBezTo>
                  <a:pt x="441" y="127"/>
                  <a:pt x="436" y="119"/>
                  <a:pt x="429" y="112"/>
                </a:cubicBezTo>
                <a:cubicBezTo>
                  <a:pt x="396" y="79"/>
                  <a:pt x="363" y="57"/>
                  <a:pt x="317" y="48"/>
                </a:cubicBezTo>
                <a:cubicBezTo>
                  <a:pt x="301" y="37"/>
                  <a:pt x="287" y="22"/>
                  <a:pt x="269" y="16"/>
                </a:cubicBezTo>
                <a:cubicBezTo>
                  <a:pt x="241" y="7"/>
                  <a:pt x="251" y="14"/>
                  <a:pt x="237" y="0"/>
                </a:cubicBezTo>
                <a:close/>
              </a:path>
            </a:pathLst>
          </a:custGeom>
          <a:solidFill>
            <a:srgbClr val="00FF00"/>
          </a:solidFill>
          <a:ln w="28575">
            <a:solidFill>
              <a:schemeClr val="tx1"/>
            </a:solidFill>
            <a:round/>
            <a:headEnd/>
            <a:tailEnd/>
          </a:ln>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350"/>
          </a:p>
        </p:txBody>
      </p:sp>
      <p:sp>
        <p:nvSpPr>
          <p:cNvPr id="26633" name="Freeform 9">
            <a:extLst>
              <a:ext uri="{FF2B5EF4-FFF2-40B4-BE49-F238E27FC236}">
                <a16:creationId xmlns:a16="http://schemas.microsoft.com/office/drawing/2014/main" id="{9C2FFC3B-70BB-4A17-9929-1346B8B945F8}"/>
              </a:ext>
            </a:extLst>
          </p:cNvPr>
          <p:cNvSpPr>
            <a:spLocks/>
          </p:cNvSpPr>
          <p:nvPr/>
        </p:nvSpPr>
        <p:spPr bwMode="auto">
          <a:xfrm>
            <a:off x="4429126" y="809625"/>
            <a:ext cx="526256" cy="283369"/>
          </a:xfrm>
          <a:custGeom>
            <a:avLst/>
            <a:gdLst>
              <a:gd name="T0" fmla="*/ 2147483647 w 442"/>
              <a:gd name="T1" fmla="*/ 0 h 238"/>
              <a:gd name="T2" fmla="*/ 2147483647 w 442"/>
              <a:gd name="T3" fmla="*/ 2147483647 h 238"/>
              <a:gd name="T4" fmla="*/ 2147483647 w 442"/>
              <a:gd name="T5" fmla="*/ 2147483647 h 238"/>
              <a:gd name="T6" fmla="*/ 2147483647 w 442"/>
              <a:gd name="T7" fmla="*/ 2147483647 h 238"/>
              <a:gd name="T8" fmla="*/ 2147483647 w 442"/>
              <a:gd name="T9" fmla="*/ 2147483647 h 238"/>
              <a:gd name="T10" fmla="*/ 2147483647 w 442"/>
              <a:gd name="T11" fmla="*/ 2147483647 h 238"/>
              <a:gd name="T12" fmla="*/ 2147483647 w 442"/>
              <a:gd name="T13" fmla="*/ 2147483647 h 238"/>
              <a:gd name="T14" fmla="*/ 2147483647 w 442"/>
              <a:gd name="T15" fmla="*/ 2147483647 h 238"/>
              <a:gd name="T16" fmla="*/ 2147483647 w 442"/>
              <a:gd name="T17" fmla="*/ 2147483647 h 238"/>
              <a:gd name="T18" fmla="*/ 2147483647 w 442"/>
              <a:gd name="T19" fmla="*/ 2147483647 h 238"/>
              <a:gd name="T20" fmla="*/ 2147483647 w 442"/>
              <a:gd name="T21" fmla="*/ 2147483647 h 238"/>
              <a:gd name="T22" fmla="*/ 0 w 442"/>
              <a:gd name="T23" fmla="*/ 2147483647 h 238"/>
              <a:gd name="T24" fmla="*/ 2147483647 w 442"/>
              <a:gd name="T25" fmla="*/ 2147483647 h 238"/>
              <a:gd name="T26" fmla="*/ 2147483647 w 442"/>
              <a:gd name="T27" fmla="*/ 2147483647 h 238"/>
              <a:gd name="T28" fmla="*/ 2147483647 w 442"/>
              <a:gd name="T29" fmla="*/ 2147483647 h 238"/>
              <a:gd name="T30" fmla="*/ 2147483647 w 442"/>
              <a:gd name="T31" fmla="*/ 2147483647 h 238"/>
              <a:gd name="T32" fmla="*/ 2147483647 w 442"/>
              <a:gd name="T33" fmla="*/ 2147483647 h 238"/>
              <a:gd name="T34" fmla="*/ 2147483647 w 442"/>
              <a:gd name="T35" fmla="*/ 0 h 2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42"/>
              <a:gd name="T55" fmla="*/ 0 h 238"/>
              <a:gd name="T56" fmla="*/ 442 w 442"/>
              <a:gd name="T57" fmla="*/ 238 h 2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42" h="238">
                <a:moveTo>
                  <a:pt x="176" y="0"/>
                </a:moveTo>
                <a:cubicBezTo>
                  <a:pt x="188" y="47"/>
                  <a:pt x="199" y="47"/>
                  <a:pt x="232" y="80"/>
                </a:cubicBezTo>
                <a:cubicBezTo>
                  <a:pt x="239" y="87"/>
                  <a:pt x="239" y="100"/>
                  <a:pt x="248" y="104"/>
                </a:cubicBezTo>
                <a:cubicBezTo>
                  <a:pt x="268" y="112"/>
                  <a:pt x="291" y="109"/>
                  <a:pt x="312" y="112"/>
                </a:cubicBezTo>
                <a:cubicBezTo>
                  <a:pt x="352" y="109"/>
                  <a:pt x="392" y="101"/>
                  <a:pt x="432" y="104"/>
                </a:cubicBezTo>
                <a:cubicBezTo>
                  <a:pt x="442" y="105"/>
                  <a:pt x="414" y="113"/>
                  <a:pt x="408" y="120"/>
                </a:cubicBezTo>
                <a:cubicBezTo>
                  <a:pt x="395" y="134"/>
                  <a:pt x="390" y="154"/>
                  <a:pt x="376" y="168"/>
                </a:cubicBezTo>
                <a:cubicBezTo>
                  <a:pt x="368" y="176"/>
                  <a:pt x="360" y="184"/>
                  <a:pt x="352" y="192"/>
                </a:cubicBezTo>
                <a:cubicBezTo>
                  <a:pt x="349" y="205"/>
                  <a:pt x="356" y="225"/>
                  <a:pt x="344" y="232"/>
                </a:cubicBezTo>
                <a:cubicBezTo>
                  <a:pt x="334" y="238"/>
                  <a:pt x="323" y="220"/>
                  <a:pt x="312" y="216"/>
                </a:cubicBezTo>
                <a:cubicBezTo>
                  <a:pt x="272" y="203"/>
                  <a:pt x="236" y="200"/>
                  <a:pt x="200" y="176"/>
                </a:cubicBezTo>
                <a:cubicBezTo>
                  <a:pt x="151" y="102"/>
                  <a:pt x="107" y="133"/>
                  <a:pt x="0" y="128"/>
                </a:cubicBezTo>
                <a:cubicBezTo>
                  <a:pt x="5" y="117"/>
                  <a:pt x="6" y="103"/>
                  <a:pt x="16" y="96"/>
                </a:cubicBezTo>
                <a:cubicBezTo>
                  <a:pt x="29" y="86"/>
                  <a:pt x="64" y="80"/>
                  <a:pt x="64" y="80"/>
                </a:cubicBezTo>
                <a:cubicBezTo>
                  <a:pt x="72" y="72"/>
                  <a:pt x="82" y="65"/>
                  <a:pt x="88" y="56"/>
                </a:cubicBezTo>
                <a:cubicBezTo>
                  <a:pt x="93" y="49"/>
                  <a:pt x="90" y="38"/>
                  <a:pt x="96" y="32"/>
                </a:cubicBezTo>
                <a:cubicBezTo>
                  <a:pt x="100" y="28"/>
                  <a:pt x="152" y="16"/>
                  <a:pt x="152" y="16"/>
                </a:cubicBezTo>
                <a:cubicBezTo>
                  <a:pt x="160" y="11"/>
                  <a:pt x="176" y="0"/>
                  <a:pt x="176" y="0"/>
                </a:cubicBezTo>
                <a:close/>
              </a:path>
            </a:pathLst>
          </a:custGeom>
          <a:solidFill>
            <a:srgbClr val="00FF00"/>
          </a:solidFill>
          <a:ln w="28575">
            <a:solidFill>
              <a:schemeClr val="tx1"/>
            </a:solidFill>
            <a:round/>
            <a:headEnd/>
            <a:tailEnd/>
          </a:ln>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350"/>
          </a:p>
        </p:txBody>
      </p:sp>
      <p:sp>
        <p:nvSpPr>
          <p:cNvPr id="10" name="AutoShape 10">
            <a:extLst>
              <a:ext uri="{FF2B5EF4-FFF2-40B4-BE49-F238E27FC236}">
                <a16:creationId xmlns:a16="http://schemas.microsoft.com/office/drawing/2014/main" id="{312ACA97-0EC7-4446-9488-FB7FA8F5614B}"/>
              </a:ext>
            </a:extLst>
          </p:cNvPr>
          <p:cNvSpPr>
            <a:spLocks noChangeArrowheads="1"/>
          </p:cNvSpPr>
          <p:nvPr/>
        </p:nvSpPr>
        <p:spPr bwMode="auto">
          <a:xfrm>
            <a:off x="5143500" y="118586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
        <p:nvSpPr>
          <p:cNvPr id="11" name="AutoShape 11">
            <a:extLst>
              <a:ext uri="{FF2B5EF4-FFF2-40B4-BE49-F238E27FC236}">
                <a16:creationId xmlns:a16="http://schemas.microsoft.com/office/drawing/2014/main" id="{D47BF52E-9962-43EA-9F6F-17BFBD7B3B07}"/>
              </a:ext>
            </a:extLst>
          </p:cNvPr>
          <p:cNvSpPr>
            <a:spLocks noChangeArrowheads="1"/>
          </p:cNvSpPr>
          <p:nvPr/>
        </p:nvSpPr>
        <p:spPr bwMode="auto">
          <a:xfrm>
            <a:off x="3086100" y="170021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
        <p:nvSpPr>
          <p:cNvPr id="12" name="AutoShape 12">
            <a:extLst>
              <a:ext uri="{FF2B5EF4-FFF2-40B4-BE49-F238E27FC236}">
                <a16:creationId xmlns:a16="http://schemas.microsoft.com/office/drawing/2014/main" id="{408C8093-998A-4F9D-AD7A-8E8AF847ECF9}"/>
              </a:ext>
            </a:extLst>
          </p:cNvPr>
          <p:cNvSpPr>
            <a:spLocks noChangeArrowheads="1"/>
          </p:cNvSpPr>
          <p:nvPr/>
        </p:nvSpPr>
        <p:spPr bwMode="auto">
          <a:xfrm>
            <a:off x="4057650" y="181451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
        <p:nvSpPr>
          <p:cNvPr id="13" name="AutoShape 13">
            <a:extLst>
              <a:ext uri="{FF2B5EF4-FFF2-40B4-BE49-F238E27FC236}">
                <a16:creationId xmlns:a16="http://schemas.microsoft.com/office/drawing/2014/main" id="{260B0B8E-BEC2-4A58-AF2A-67BC7428C721}"/>
              </a:ext>
            </a:extLst>
          </p:cNvPr>
          <p:cNvSpPr>
            <a:spLocks noChangeArrowheads="1"/>
          </p:cNvSpPr>
          <p:nvPr/>
        </p:nvSpPr>
        <p:spPr bwMode="auto">
          <a:xfrm>
            <a:off x="3143250" y="124301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
        <p:nvSpPr>
          <p:cNvPr id="14" name="AutoShape 14">
            <a:extLst>
              <a:ext uri="{FF2B5EF4-FFF2-40B4-BE49-F238E27FC236}">
                <a16:creationId xmlns:a16="http://schemas.microsoft.com/office/drawing/2014/main" id="{72E7F24C-DDF7-4CD9-8BBB-C0D2B0D7E93D}"/>
              </a:ext>
            </a:extLst>
          </p:cNvPr>
          <p:cNvSpPr>
            <a:spLocks noChangeArrowheads="1"/>
          </p:cNvSpPr>
          <p:nvPr/>
        </p:nvSpPr>
        <p:spPr bwMode="auto">
          <a:xfrm>
            <a:off x="4171950" y="130016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
        <p:nvSpPr>
          <p:cNvPr id="15" name="AutoShape 15">
            <a:extLst>
              <a:ext uri="{FF2B5EF4-FFF2-40B4-BE49-F238E27FC236}">
                <a16:creationId xmlns:a16="http://schemas.microsoft.com/office/drawing/2014/main" id="{07149973-55F7-4E1C-9F7E-ED6E8184E355}"/>
              </a:ext>
            </a:extLst>
          </p:cNvPr>
          <p:cNvSpPr>
            <a:spLocks noChangeArrowheads="1"/>
          </p:cNvSpPr>
          <p:nvPr/>
        </p:nvSpPr>
        <p:spPr bwMode="auto">
          <a:xfrm>
            <a:off x="3200400" y="84296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
        <p:nvSpPr>
          <p:cNvPr id="16" name="AutoShape 16">
            <a:extLst>
              <a:ext uri="{FF2B5EF4-FFF2-40B4-BE49-F238E27FC236}">
                <a16:creationId xmlns:a16="http://schemas.microsoft.com/office/drawing/2014/main" id="{A1B7ADFD-AB3E-4FB6-B0A1-8269504CBDB9}"/>
              </a:ext>
            </a:extLst>
          </p:cNvPr>
          <p:cNvSpPr>
            <a:spLocks noChangeArrowheads="1"/>
          </p:cNvSpPr>
          <p:nvPr/>
        </p:nvSpPr>
        <p:spPr bwMode="auto">
          <a:xfrm>
            <a:off x="3429000" y="192881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
        <p:nvSpPr>
          <p:cNvPr id="17" name="AutoShape 17">
            <a:extLst>
              <a:ext uri="{FF2B5EF4-FFF2-40B4-BE49-F238E27FC236}">
                <a16:creationId xmlns:a16="http://schemas.microsoft.com/office/drawing/2014/main" id="{720937DC-AD28-4A77-BF9A-21053706400E}"/>
              </a:ext>
            </a:extLst>
          </p:cNvPr>
          <p:cNvSpPr>
            <a:spLocks noChangeArrowheads="1"/>
          </p:cNvSpPr>
          <p:nvPr/>
        </p:nvSpPr>
        <p:spPr bwMode="auto">
          <a:xfrm>
            <a:off x="4457700" y="232886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
        <p:nvSpPr>
          <p:cNvPr id="18" name="AutoShape 18">
            <a:extLst>
              <a:ext uri="{FF2B5EF4-FFF2-40B4-BE49-F238E27FC236}">
                <a16:creationId xmlns:a16="http://schemas.microsoft.com/office/drawing/2014/main" id="{CF5B21EF-9FF7-4B5F-8373-95BEDB92803C}"/>
              </a:ext>
            </a:extLst>
          </p:cNvPr>
          <p:cNvSpPr>
            <a:spLocks noChangeArrowheads="1"/>
          </p:cNvSpPr>
          <p:nvPr/>
        </p:nvSpPr>
        <p:spPr bwMode="auto">
          <a:xfrm>
            <a:off x="3886200" y="232886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
        <p:nvSpPr>
          <p:cNvPr id="19" name="AutoShape 19">
            <a:extLst>
              <a:ext uri="{FF2B5EF4-FFF2-40B4-BE49-F238E27FC236}">
                <a16:creationId xmlns:a16="http://schemas.microsoft.com/office/drawing/2014/main" id="{A20D4A70-F587-4CD5-9A8E-4506107E5A1F}"/>
              </a:ext>
            </a:extLst>
          </p:cNvPr>
          <p:cNvSpPr>
            <a:spLocks noChangeArrowheads="1"/>
          </p:cNvSpPr>
          <p:nvPr/>
        </p:nvSpPr>
        <p:spPr bwMode="auto">
          <a:xfrm>
            <a:off x="5886450" y="187166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
        <p:nvSpPr>
          <p:cNvPr id="20" name="AutoShape 20">
            <a:extLst>
              <a:ext uri="{FF2B5EF4-FFF2-40B4-BE49-F238E27FC236}">
                <a16:creationId xmlns:a16="http://schemas.microsoft.com/office/drawing/2014/main" id="{F521678C-7E62-4FC1-9A3A-D7CCCDAEADB8}"/>
              </a:ext>
            </a:extLst>
          </p:cNvPr>
          <p:cNvSpPr>
            <a:spLocks noChangeArrowheads="1"/>
          </p:cNvSpPr>
          <p:nvPr/>
        </p:nvSpPr>
        <p:spPr bwMode="auto">
          <a:xfrm>
            <a:off x="5086350" y="215741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
        <p:nvSpPr>
          <p:cNvPr id="21" name="AutoShape 21">
            <a:extLst>
              <a:ext uri="{FF2B5EF4-FFF2-40B4-BE49-F238E27FC236}">
                <a16:creationId xmlns:a16="http://schemas.microsoft.com/office/drawing/2014/main" id="{729B3EBD-2851-48EC-BD97-C8A1C8EA31DC}"/>
              </a:ext>
            </a:extLst>
          </p:cNvPr>
          <p:cNvSpPr>
            <a:spLocks noChangeArrowheads="1"/>
          </p:cNvSpPr>
          <p:nvPr/>
        </p:nvSpPr>
        <p:spPr bwMode="auto">
          <a:xfrm>
            <a:off x="4400550" y="187166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
        <p:nvSpPr>
          <p:cNvPr id="22" name="AutoShape 22">
            <a:extLst>
              <a:ext uri="{FF2B5EF4-FFF2-40B4-BE49-F238E27FC236}">
                <a16:creationId xmlns:a16="http://schemas.microsoft.com/office/drawing/2014/main" id="{5CEE067B-4BA9-47C1-9F61-B71B2B449E20}"/>
              </a:ext>
            </a:extLst>
          </p:cNvPr>
          <p:cNvSpPr>
            <a:spLocks noChangeArrowheads="1"/>
          </p:cNvSpPr>
          <p:nvPr/>
        </p:nvSpPr>
        <p:spPr bwMode="auto">
          <a:xfrm>
            <a:off x="5829300" y="107156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
        <p:nvSpPr>
          <p:cNvPr id="23" name="AutoShape 23">
            <a:extLst>
              <a:ext uri="{FF2B5EF4-FFF2-40B4-BE49-F238E27FC236}">
                <a16:creationId xmlns:a16="http://schemas.microsoft.com/office/drawing/2014/main" id="{AEFEE501-E5B3-4652-89E1-081BA8844328}"/>
              </a:ext>
            </a:extLst>
          </p:cNvPr>
          <p:cNvSpPr>
            <a:spLocks noChangeArrowheads="1"/>
          </p:cNvSpPr>
          <p:nvPr/>
        </p:nvSpPr>
        <p:spPr bwMode="auto">
          <a:xfrm>
            <a:off x="3600450" y="95726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
        <p:nvSpPr>
          <p:cNvPr id="24" name="AutoShape 24">
            <a:extLst>
              <a:ext uri="{FF2B5EF4-FFF2-40B4-BE49-F238E27FC236}">
                <a16:creationId xmlns:a16="http://schemas.microsoft.com/office/drawing/2014/main" id="{BC6186BF-209F-4908-825A-ABE8E79E2286}"/>
              </a:ext>
            </a:extLst>
          </p:cNvPr>
          <p:cNvSpPr>
            <a:spLocks noChangeArrowheads="1"/>
          </p:cNvSpPr>
          <p:nvPr/>
        </p:nvSpPr>
        <p:spPr bwMode="auto">
          <a:xfrm>
            <a:off x="4457700" y="135731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
        <p:nvSpPr>
          <p:cNvPr id="25" name="AutoShape 25">
            <a:extLst>
              <a:ext uri="{FF2B5EF4-FFF2-40B4-BE49-F238E27FC236}">
                <a16:creationId xmlns:a16="http://schemas.microsoft.com/office/drawing/2014/main" id="{F7945C81-29B5-4F6F-913B-7BBBF1274704}"/>
              </a:ext>
            </a:extLst>
          </p:cNvPr>
          <p:cNvSpPr>
            <a:spLocks noChangeArrowheads="1"/>
          </p:cNvSpPr>
          <p:nvPr/>
        </p:nvSpPr>
        <p:spPr bwMode="auto">
          <a:xfrm>
            <a:off x="5486400" y="147161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
        <p:nvSpPr>
          <p:cNvPr id="26" name="AutoShape 26">
            <a:extLst>
              <a:ext uri="{FF2B5EF4-FFF2-40B4-BE49-F238E27FC236}">
                <a16:creationId xmlns:a16="http://schemas.microsoft.com/office/drawing/2014/main" id="{3DD5438B-37FC-49D2-8066-9B375B911F6B}"/>
              </a:ext>
            </a:extLst>
          </p:cNvPr>
          <p:cNvSpPr>
            <a:spLocks noChangeArrowheads="1"/>
          </p:cNvSpPr>
          <p:nvPr/>
        </p:nvSpPr>
        <p:spPr bwMode="auto">
          <a:xfrm>
            <a:off x="5086350" y="1757363"/>
            <a:ext cx="171450" cy="171450"/>
          </a:xfrm>
          <a:prstGeom prst="star5">
            <a:avLst/>
          </a:prstGeom>
          <a:solidFill>
            <a:schemeClr val="accent1"/>
          </a:solidFill>
          <a:ln w="9525">
            <a:solidFill>
              <a:schemeClr val="tx1"/>
            </a:solidFill>
            <a:miter lim="800000"/>
            <a:headEnd/>
            <a:tailEnd/>
          </a:ln>
          <a:effectLst/>
        </p:spPr>
        <p:txBody>
          <a:bodyPr wrap="none" anchor="ctr"/>
          <a:lstStyle/>
          <a:p>
            <a:pPr>
              <a:defRPr/>
            </a:pPr>
            <a:endParaRPr lang="en-US" sz="1350">
              <a:cs typeface="Arial"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Doan\Desktop\ảnh dạy\24008764_1988450888094350_763382127_n.jpg">
            <a:extLst>
              <a:ext uri="{FF2B5EF4-FFF2-40B4-BE49-F238E27FC236}">
                <a16:creationId xmlns:a16="http://schemas.microsoft.com/office/drawing/2014/main" id="{CB9CBED2-8C5C-4260-90EF-3A87DF0ED6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23C89AD-4E08-45CC-9F1C-D78028395356}"/>
              </a:ext>
            </a:extLst>
          </p:cNvPr>
          <p:cNvSpPr txBox="1"/>
          <p:nvPr/>
        </p:nvSpPr>
        <p:spPr>
          <a:xfrm>
            <a:off x="2057400" y="742951"/>
            <a:ext cx="5543550" cy="3924151"/>
          </a:xfrm>
          <a:prstGeom prst="rect">
            <a:avLst/>
          </a:prstGeom>
          <a:noFill/>
        </p:spPr>
        <p:txBody>
          <a:bodyPr>
            <a:spAutoFit/>
          </a:bodyPr>
          <a:lstStyle/>
          <a:p>
            <a:pPr>
              <a:defRPr/>
            </a:pPr>
            <a:r>
              <a:rPr lang="en-US" sz="3000" b="1" dirty="0">
                <a:solidFill>
                  <a:srgbClr val="FF0000"/>
                </a:solidFill>
                <a:latin typeface="Times New Roman" pitchFamily="18" charset="0"/>
                <a:cs typeface="Times New Roman" pitchFamily="18" charset="0"/>
              </a:rPr>
              <a:t>Cách tạo dáng và trang trí chữ:</a:t>
            </a:r>
          </a:p>
          <a:p>
            <a:pPr>
              <a:defRPr/>
            </a:pPr>
            <a:r>
              <a:rPr lang="en-US" sz="2700" b="1" dirty="0">
                <a:solidFill>
                  <a:srgbClr val="0000FF"/>
                </a:solidFill>
                <a:latin typeface="Times New Roman" pitchFamily="18" charset="0"/>
                <a:cs typeface="Times New Roman" pitchFamily="18" charset="0"/>
              </a:rPr>
              <a:t>+ Chọn chữ cần trang trí</a:t>
            </a:r>
          </a:p>
          <a:p>
            <a:pPr marL="342900" indent="-342900">
              <a:defRPr/>
            </a:pPr>
            <a:r>
              <a:rPr lang="en-US" sz="2700" b="1" dirty="0">
                <a:solidFill>
                  <a:srgbClr val="0000FF"/>
                </a:solidFill>
                <a:latin typeface="Times New Roman" pitchFamily="18" charset="0"/>
                <a:cs typeface="Times New Roman" pitchFamily="18" charset="0"/>
              </a:rPr>
              <a:t>+Tạo hình nền cho chữ theo ý thích.</a:t>
            </a:r>
          </a:p>
          <a:p>
            <a:pPr marL="342900" indent="-342900">
              <a:defRPr/>
            </a:pPr>
            <a:r>
              <a:rPr lang="en-US" sz="2700" b="1" dirty="0">
                <a:solidFill>
                  <a:srgbClr val="0000FF"/>
                </a:solidFill>
                <a:latin typeface="Times New Roman" pitchFamily="18" charset="0"/>
                <a:cs typeface="Times New Roman" pitchFamily="18" charset="0"/>
              </a:rPr>
              <a:t>+ Tạo dáng chữ phù hợp với hình nền và thống nhất kiểu chữ.</a:t>
            </a:r>
          </a:p>
          <a:p>
            <a:pPr marL="342900" indent="-342900">
              <a:defRPr/>
            </a:pPr>
            <a:r>
              <a:rPr lang="en-US" sz="2700" b="1" dirty="0">
                <a:solidFill>
                  <a:srgbClr val="0000FF"/>
                </a:solidFill>
                <a:latin typeface="Times New Roman" pitchFamily="18" charset="0"/>
                <a:cs typeface="Times New Roman" pitchFamily="18" charset="0"/>
              </a:rPr>
              <a:t>+ Vẽ thêm các họa tiết trang trí vào chữ hoặc nền theo ý thích.</a:t>
            </a:r>
          </a:p>
          <a:p>
            <a:pPr marL="342900" indent="-342900">
              <a:defRPr/>
            </a:pPr>
            <a:r>
              <a:rPr lang="en-US" sz="2700" b="1" dirty="0">
                <a:solidFill>
                  <a:srgbClr val="0000FF"/>
                </a:solidFill>
                <a:latin typeface="Times New Roman" pitchFamily="18" charset="0"/>
                <a:cs typeface="Times New Roman" pitchFamily="18" charset="0"/>
              </a:rPr>
              <a:t>+ Vẽ màu.</a:t>
            </a:r>
          </a:p>
          <a:p>
            <a:pPr>
              <a:defRPr/>
            </a:pPr>
            <a:endParaRPr lang="en-US" sz="3000" b="1" dirty="0">
              <a:cs typeface="Arial" charset="0"/>
            </a:endParaRPr>
          </a:p>
        </p:txBody>
      </p:sp>
    </p:spTree>
    <p:extLst>
      <p:ext uri="{BB962C8B-B14F-4D97-AF65-F5344CB8AC3E}">
        <p14:creationId xmlns:p14="http://schemas.microsoft.com/office/powerpoint/2010/main" val="40569541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1"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6"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1"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p:cTn id="2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3">
                                            <p:txEl>
                                              <p:pRg st="2" end="2"/>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1" presetClass="entr" presetSubtype="0"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3">
                                            <p:txEl>
                                              <p:pRg st="3" end="3"/>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1" presetClass="entr" presetSubtype="0"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p:cTn id="38"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9"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0"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1" dur="1000"/>
                                        <p:tgtEl>
                                          <p:spTgt spid="3">
                                            <p:txEl>
                                              <p:pRg st="4" end="4"/>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31" presetClass="entr" presetSubtype="0" fill="hold"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 calcmode="lin" valueType="num">
                                      <p:cBhvr>
                                        <p:cTn id="46"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7"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8"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49"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9707"/>
            <a:ext cx="9144001" cy="5143500"/>
          </a:xfrm>
          <a:prstGeom prst="rect">
            <a:avLst/>
          </a:prstGeom>
        </p:spPr>
      </p:pic>
      <p:sp>
        <p:nvSpPr>
          <p:cNvPr id="5" name="TextBox 4"/>
          <p:cNvSpPr txBox="1"/>
          <p:nvPr/>
        </p:nvSpPr>
        <p:spPr>
          <a:xfrm>
            <a:off x="-76196" y="209551"/>
            <a:ext cx="8381996" cy="984885"/>
          </a:xfrm>
          <a:prstGeom prst="rect">
            <a:avLst/>
          </a:prstGeom>
          <a:noFill/>
        </p:spPr>
        <p:txBody>
          <a:bodyPr wrap="square" rtlCol="0">
            <a:spAutoFit/>
          </a:bodyPr>
          <a:lstStyle/>
          <a:p>
            <a:pPr algn="ctr"/>
            <a:r>
              <a:rPr lang="en-GB" sz="2800" b="1" dirty="0">
                <a:solidFill>
                  <a:srgbClr val="FF0000"/>
                </a:solidFill>
                <a:latin typeface="Times New Roman" pitchFamily="18" charset="0"/>
                <a:cs typeface="Times New Roman" pitchFamily="18" charset="0"/>
              </a:rPr>
              <a:t>3. LUYỆN TẬP – SÁNG TẠO</a:t>
            </a:r>
          </a:p>
          <a:p>
            <a:pPr algn="ctr"/>
            <a:endParaRPr lang="en-GB" sz="2800" b="1" dirty="0">
              <a:solidFill>
                <a:srgbClr val="FF0000"/>
              </a:solidFill>
              <a:latin typeface="Times New Roman" pitchFamily="18" charset="0"/>
              <a:cs typeface="Times New Roman" pitchFamily="18" charset="0"/>
            </a:endParaRPr>
          </a:p>
        </p:txBody>
      </p:sp>
      <p:sp>
        <p:nvSpPr>
          <p:cNvPr id="8" name="TextBox 7"/>
          <p:cNvSpPr txBox="1"/>
          <p:nvPr/>
        </p:nvSpPr>
        <p:spPr>
          <a:xfrm>
            <a:off x="2971800" y="693325"/>
            <a:ext cx="8763000" cy="707886"/>
          </a:xfrm>
          <a:prstGeom prst="rect">
            <a:avLst/>
          </a:prstGeom>
          <a:noFill/>
        </p:spPr>
        <p:txBody>
          <a:bodyPr wrap="square" rtlCol="0">
            <a:spAutoFit/>
          </a:bodyPr>
          <a:lstStyle/>
          <a:p>
            <a:pPr>
              <a:defRPr/>
            </a:pPr>
            <a:r>
              <a:rPr lang="en-US" sz="2000" b="1" dirty="0">
                <a:latin typeface="Times New Roman" pitchFamily="18" charset="0"/>
                <a:cs typeface="Times New Roman" pitchFamily="18" charset="0"/>
              </a:rPr>
              <a:t>-</a:t>
            </a:r>
            <a:r>
              <a:rPr lang="en-US" sz="2000" b="1" dirty="0" err="1">
                <a:latin typeface="Times New Roman" pitchFamily="18" charset="0"/>
                <a:cs typeface="Times New Roman" pitchFamily="18" charset="0"/>
              </a:rPr>
              <a:t>Em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hãy</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hoàn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thiện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bài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vẽ</a:t>
            </a:r>
            <a:endParaRPr lang="en-US" sz="2000" b="1" dirty="0">
              <a:latin typeface="Times New Roman" pitchFamily="18" charset="0"/>
              <a:cs typeface="Times New Roman" pitchFamily="18" charset="0"/>
            </a:endParaRPr>
          </a:p>
          <a:p>
            <a:pPr>
              <a:defRPr/>
            </a:pP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Quan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sát</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các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kiểu</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chữ</a:t>
            </a:r>
            <a:endParaRPr lang="en-US" sz="2000" b="1" dirty="0">
              <a:latin typeface="Times New Roman" pitchFamily="18" charset="0"/>
              <a:cs typeface="Times New Roman" pitchFamily="18" charset="0"/>
            </a:endParaRPr>
          </a:p>
        </p:txBody>
      </p:sp>
      <p:pic>
        <p:nvPicPr>
          <p:cNvPr id="6" name="Picture 7"/>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41667" t="22726" r="15741" b="25153"/>
          <a:stretch>
            <a:fillRect/>
          </a:stretch>
        </p:blipFill>
        <p:spPr>
          <a:xfrm>
            <a:off x="3200400" y="1854208"/>
            <a:ext cx="5486400" cy="3200400"/>
          </a:xfrm>
          <a:noFill/>
        </p:spPr>
      </p:pic>
      <p:sp>
        <p:nvSpPr>
          <p:cNvPr id="2" name="TextBox 1"/>
          <p:cNvSpPr txBox="1"/>
          <p:nvPr/>
        </p:nvSpPr>
        <p:spPr>
          <a:xfrm>
            <a:off x="315923" y="1868054"/>
            <a:ext cx="2898821" cy="954107"/>
          </a:xfrm>
          <a:prstGeom prst="rect">
            <a:avLst/>
          </a:prstGeom>
          <a:noFill/>
        </p:spPr>
        <p:txBody>
          <a:bodyPr wrap="square" rtlCol="0">
            <a:spAutoFit/>
          </a:bodyPr>
          <a:lstStyle/>
          <a:p>
            <a:r>
              <a:rPr lang="en-US" sz="2000" dirty="0"/>
              <a:t>+ </a:t>
            </a:r>
            <a:r>
              <a:rPr lang="en-US" dirty="0" err="1"/>
              <a:t>Màu</a:t>
            </a:r>
            <a:r>
              <a:rPr lang="en-US" dirty="0"/>
              <a:t> </a:t>
            </a:r>
            <a:r>
              <a:rPr lang="en-US" dirty="0" err="1"/>
              <a:t>sắc</a:t>
            </a:r>
            <a:r>
              <a:rPr lang="en-US" dirty="0"/>
              <a:t> </a:t>
            </a:r>
            <a:r>
              <a:rPr lang="en-US" dirty="0" err="1"/>
              <a:t>của</a:t>
            </a:r>
            <a:r>
              <a:rPr lang="en-US" dirty="0"/>
              <a:t> </a:t>
            </a:r>
            <a:r>
              <a:rPr lang="en-US" dirty="0" err="1"/>
              <a:t>chữ</a:t>
            </a:r>
            <a:r>
              <a:rPr lang="en-US" dirty="0"/>
              <a:t>?</a:t>
            </a:r>
          </a:p>
          <a:p>
            <a:r>
              <a:rPr lang="en-US" dirty="0"/>
              <a:t>+ </a:t>
            </a:r>
            <a:r>
              <a:rPr lang="en-US" dirty="0" err="1"/>
              <a:t>Sự</a:t>
            </a:r>
            <a:r>
              <a:rPr lang="en-US" dirty="0"/>
              <a:t> </a:t>
            </a:r>
            <a:r>
              <a:rPr lang="en-US" dirty="0" err="1"/>
              <a:t>khác</a:t>
            </a:r>
            <a:r>
              <a:rPr lang="en-US" dirty="0"/>
              <a:t> </a:t>
            </a:r>
            <a:r>
              <a:rPr lang="en-US" dirty="0" err="1"/>
              <a:t>nhau</a:t>
            </a:r>
            <a:r>
              <a:rPr lang="en-US" dirty="0"/>
              <a:t> </a:t>
            </a:r>
            <a:r>
              <a:rPr lang="en-US" dirty="0" err="1"/>
              <a:t>về</a:t>
            </a:r>
            <a:r>
              <a:rPr lang="en-US" dirty="0"/>
              <a:t> </a:t>
            </a:r>
            <a:r>
              <a:rPr lang="en-US" dirty="0" err="1"/>
              <a:t>hình</a:t>
            </a:r>
            <a:r>
              <a:rPr lang="en-US" dirty="0"/>
              <a:t> </a:t>
            </a:r>
            <a:r>
              <a:rPr lang="en-US" dirty="0" err="1"/>
              <a:t>dáng</a:t>
            </a:r>
            <a:r>
              <a:rPr lang="en-US" dirty="0"/>
              <a:t>, </a:t>
            </a:r>
            <a:r>
              <a:rPr lang="en-US" dirty="0" err="1"/>
              <a:t>kiểu</a:t>
            </a:r>
            <a:r>
              <a:rPr lang="en-US" dirty="0"/>
              <a:t> </a:t>
            </a:r>
            <a:r>
              <a:rPr lang="en-US" dirty="0" err="1"/>
              <a:t>chữ</a:t>
            </a:r>
            <a:r>
              <a:rPr lang="en-US" dirty="0"/>
              <a:t> </a:t>
            </a:r>
            <a:r>
              <a:rPr lang="en-US" dirty="0" err="1"/>
              <a:t>trong</a:t>
            </a:r>
            <a:r>
              <a:rPr lang="en-US" dirty="0"/>
              <a:t> </a:t>
            </a:r>
            <a:r>
              <a:rPr lang="en-US" dirty="0" err="1"/>
              <a:t>hình</a:t>
            </a:r>
            <a:r>
              <a:rPr lang="en-US" dirty="0"/>
              <a:t>?</a:t>
            </a:r>
          </a:p>
        </p:txBody>
      </p:sp>
      <p:pic>
        <p:nvPicPr>
          <p:cNvPr id="7" name="Picture 8"/>
          <p:cNvPicPr>
            <a:picLocks noChangeAspect="1" noChangeArrowheads="1"/>
          </p:cNvPicPr>
          <p:nvPr/>
        </p:nvPicPr>
        <p:blipFill>
          <a:blip r:embed="rId4">
            <a:extLst>
              <a:ext uri="{28A0092B-C50C-407E-A947-70E740481C1C}">
                <a14:useLocalDpi xmlns:a14="http://schemas.microsoft.com/office/drawing/2010/main" val="0"/>
              </a:ext>
            </a:extLst>
          </a:blip>
          <a:srcRect l="61548" t="32716" r="17041" b="46449"/>
          <a:stretch>
            <a:fillRect/>
          </a:stretch>
        </p:blipFill>
        <p:spPr bwMode="auto">
          <a:xfrm>
            <a:off x="463310" y="3257550"/>
            <a:ext cx="2495939" cy="1630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183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1A2E6A-B79C-444D-9406-1DBD1749613A}"/>
              </a:ext>
            </a:extLst>
          </p:cNvPr>
          <p:cNvPicPr>
            <a:picLocks noChangeAspect="1"/>
          </p:cNvPicPr>
          <p:nvPr/>
        </p:nvPicPr>
        <p:blipFill>
          <a:blip r:embed="rId2"/>
          <a:stretch>
            <a:fillRect/>
          </a:stretch>
        </p:blipFill>
        <p:spPr>
          <a:xfrm>
            <a:off x="1219200" y="37880"/>
            <a:ext cx="6782388" cy="5067739"/>
          </a:xfrm>
          <a:prstGeom prst="rect">
            <a:avLst/>
          </a:prstGeom>
        </p:spPr>
      </p:pic>
      <p:sp>
        <p:nvSpPr>
          <p:cNvPr id="7" name="Rectangle 6">
            <a:extLst>
              <a:ext uri="{FF2B5EF4-FFF2-40B4-BE49-F238E27FC236}">
                <a16:creationId xmlns:a16="http://schemas.microsoft.com/office/drawing/2014/main" id="{8F4DB1B8-F456-43A5-A789-9A7F7395887E}"/>
              </a:ext>
            </a:extLst>
          </p:cNvPr>
          <p:cNvSpPr/>
          <p:nvPr/>
        </p:nvSpPr>
        <p:spPr>
          <a:xfrm rot="20997344">
            <a:off x="2375596" y="1047750"/>
            <a:ext cx="1457450" cy="1200329"/>
          </a:xfrm>
          <a:prstGeom prst="rect">
            <a:avLst/>
          </a:prstGeom>
          <a:noFill/>
        </p:spPr>
        <p:txBody>
          <a:bodyPr wrap="none" lIns="91440" tIns="45720" rIns="91440" bIns="45720">
            <a:spAutoFit/>
          </a:bodyPr>
          <a:lstStyle/>
          <a:p>
            <a:pPr algn="ctr"/>
            <a:r>
              <a:rPr lang="en-US" sz="3600" b="1">
                <a:ln w="13462">
                  <a:solidFill>
                    <a:schemeClr val="bg1"/>
                  </a:solidFill>
                  <a:prstDash val="solid"/>
                </a:ln>
                <a:solidFill>
                  <a:schemeClr val="accent4">
                    <a:lumMod val="50000"/>
                  </a:schemeClr>
                </a:solidFill>
                <a:effectLst>
                  <a:outerShdw dist="38100" dir="2700000" algn="bl" rotWithShape="0">
                    <a:schemeClr val="accent5"/>
                  </a:outerShdw>
                </a:effectLst>
              </a:rPr>
              <a:t>THỰC</a:t>
            </a:r>
          </a:p>
          <a:p>
            <a:pPr algn="ctr"/>
            <a:r>
              <a:rPr lang="en-US" sz="3600" b="1">
                <a:ln w="13462">
                  <a:solidFill>
                    <a:schemeClr val="bg1"/>
                  </a:solidFill>
                  <a:prstDash val="solid"/>
                </a:ln>
                <a:solidFill>
                  <a:schemeClr val="accent4">
                    <a:lumMod val="50000"/>
                  </a:schemeClr>
                </a:solidFill>
                <a:effectLst>
                  <a:outerShdw dist="38100" dir="2700000" algn="bl" rotWithShape="0">
                    <a:schemeClr val="accent5"/>
                  </a:outerShdw>
                </a:effectLst>
              </a:rPr>
              <a:t> HÀNH</a:t>
            </a:r>
            <a:endParaRPr lang="en-US" sz="3600" b="1" cap="none" spc="0">
              <a:ln w="13462">
                <a:solidFill>
                  <a:schemeClr val="bg1"/>
                </a:solidFill>
                <a:prstDash val="solid"/>
              </a:ln>
              <a:solidFill>
                <a:schemeClr val="accent4">
                  <a:lumMod val="50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10209334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136" t="131" r="24301" b="27501"/>
          <a:stretch/>
        </p:blipFill>
        <p:spPr>
          <a:xfrm>
            <a:off x="5" y="3412"/>
            <a:ext cx="9364716" cy="5143500"/>
          </a:xfrm>
          <a:prstGeom prst="rect">
            <a:avLst/>
          </a:prstGeom>
        </p:spPr>
      </p:pic>
      <p:sp>
        <p:nvSpPr>
          <p:cNvPr id="3" name="矩形 2"/>
          <p:cNvSpPr/>
          <p:nvPr/>
        </p:nvSpPr>
        <p:spPr>
          <a:xfrm>
            <a:off x="914400" y="1501397"/>
            <a:ext cx="8001000" cy="1896907"/>
          </a:xfrm>
          <a:prstGeom prst="rect">
            <a:avLst/>
          </a:prstGeom>
        </p:spPr>
        <p:txBody>
          <a:bodyPr wrap="square" lIns="49762" tIns="24881" rIns="49762" bIns="24881">
            <a:spAutoFit/>
          </a:bodyPr>
          <a:lstStyle/>
          <a:p>
            <a:r>
              <a:rPr lang="en-US" sz="2400" dirty="0"/>
              <a:t>+ </a:t>
            </a:r>
            <a:r>
              <a:rPr lang="en-US" sz="2400" dirty="0" err="1"/>
              <a:t>Nêu</a:t>
            </a:r>
            <a:r>
              <a:rPr lang="en-US" sz="2400" dirty="0"/>
              <a:t> </a:t>
            </a:r>
            <a:r>
              <a:rPr lang="en-US" sz="2400" dirty="0" err="1"/>
              <a:t>cảm</a:t>
            </a:r>
            <a:r>
              <a:rPr lang="en-US" sz="2400" dirty="0"/>
              <a:t> </a:t>
            </a:r>
            <a:r>
              <a:rPr lang="en-US" sz="2400" dirty="0" err="1"/>
              <a:t>nhận</a:t>
            </a:r>
            <a:r>
              <a:rPr lang="en-US" sz="2400" dirty="0"/>
              <a:t> </a:t>
            </a:r>
            <a:r>
              <a:rPr lang="en-US" sz="2400" dirty="0" err="1"/>
              <a:t>về</a:t>
            </a:r>
            <a:r>
              <a:rPr lang="en-US" sz="2400" dirty="0"/>
              <a:t> </a:t>
            </a:r>
            <a:r>
              <a:rPr lang="en-US" sz="2400" dirty="0" err="1"/>
              <a:t>các</a:t>
            </a:r>
            <a:r>
              <a:rPr lang="en-US" sz="2400" dirty="0"/>
              <a:t> </a:t>
            </a:r>
            <a:r>
              <a:rPr lang="en-US" sz="2400" dirty="0" err="1"/>
              <a:t>kiểu</a:t>
            </a:r>
            <a:r>
              <a:rPr lang="en-US" sz="2400" dirty="0"/>
              <a:t> </a:t>
            </a:r>
            <a:r>
              <a:rPr lang="en-US" sz="2400" dirty="0" err="1"/>
              <a:t>chữ</a:t>
            </a:r>
            <a:r>
              <a:rPr lang="en-US" sz="2400" dirty="0"/>
              <a:t>, </a:t>
            </a:r>
            <a:r>
              <a:rPr lang="en-US" sz="2400" dirty="0" err="1"/>
              <a:t>các</a:t>
            </a:r>
            <a:r>
              <a:rPr lang="en-US" sz="2400" dirty="0"/>
              <a:t> </a:t>
            </a:r>
            <a:r>
              <a:rPr lang="en-US" sz="2400" dirty="0" err="1"/>
              <a:t>chấm</a:t>
            </a:r>
            <a:r>
              <a:rPr lang="en-US" sz="2400" dirty="0"/>
              <a:t> </a:t>
            </a:r>
            <a:r>
              <a:rPr lang="en-US" sz="2400" dirty="0" err="1"/>
              <a:t>nét</a:t>
            </a:r>
            <a:r>
              <a:rPr lang="en-US" sz="2400" dirty="0"/>
              <a:t>, </a:t>
            </a:r>
            <a:r>
              <a:rPr lang="en-US" sz="2400" dirty="0" err="1"/>
              <a:t>hình</a:t>
            </a:r>
            <a:r>
              <a:rPr lang="en-US" sz="2400" dirty="0"/>
              <a:t> </a:t>
            </a:r>
            <a:r>
              <a:rPr lang="en-US" sz="2400" dirty="0" err="1"/>
              <a:t>màu</a:t>
            </a:r>
            <a:r>
              <a:rPr lang="en-US" sz="2400" dirty="0"/>
              <a:t> </a:t>
            </a:r>
            <a:r>
              <a:rPr lang="en-US" sz="2400" dirty="0" err="1"/>
              <a:t>trong</a:t>
            </a:r>
            <a:r>
              <a:rPr lang="en-US" sz="2400" dirty="0"/>
              <a:t> </a:t>
            </a:r>
            <a:r>
              <a:rPr lang="en-US" sz="2400" dirty="0" err="1"/>
              <a:t>bài</a:t>
            </a:r>
            <a:r>
              <a:rPr lang="en-US" sz="2400" dirty="0"/>
              <a:t> </a:t>
            </a:r>
            <a:r>
              <a:rPr lang="en-US" sz="2400" dirty="0" err="1"/>
              <a:t>vẽ</a:t>
            </a:r>
            <a:r>
              <a:rPr lang="en-US" sz="2400" dirty="0"/>
              <a:t> </a:t>
            </a:r>
            <a:r>
              <a:rPr lang="en-US" sz="2400" dirty="0" err="1"/>
              <a:t>của</a:t>
            </a:r>
            <a:r>
              <a:rPr lang="en-US" sz="2400" dirty="0"/>
              <a:t> </a:t>
            </a:r>
            <a:r>
              <a:rPr lang="en-US" sz="2400" dirty="0" err="1"/>
              <a:t>mình</a:t>
            </a:r>
            <a:r>
              <a:rPr lang="en-US" sz="2400" dirty="0"/>
              <a:t> </a:t>
            </a:r>
            <a:r>
              <a:rPr lang="en-US" sz="2400" dirty="0" err="1"/>
              <a:t>và</a:t>
            </a:r>
            <a:r>
              <a:rPr lang="en-US" sz="2400" dirty="0"/>
              <a:t> </a:t>
            </a:r>
            <a:r>
              <a:rPr lang="en-US" sz="2400" dirty="0" err="1"/>
              <a:t>bạn</a:t>
            </a:r>
            <a:r>
              <a:rPr lang="en-US" sz="2400" dirty="0"/>
              <a:t>?</a:t>
            </a:r>
          </a:p>
          <a:p>
            <a:r>
              <a:rPr lang="en-US" sz="2400" dirty="0"/>
              <a:t>+ Chia </a:t>
            </a:r>
            <a:r>
              <a:rPr lang="en-US" sz="2400" dirty="0" err="1"/>
              <a:t>sẻ</a:t>
            </a:r>
            <a:r>
              <a:rPr lang="en-US" sz="2400" dirty="0"/>
              <a:t> </a:t>
            </a:r>
            <a:r>
              <a:rPr lang="en-US" sz="2400" dirty="0" err="1"/>
              <a:t>thảo</a:t>
            </a:r>
            <a:r>
              <a:rPr lang="en-US" sz="2400" dirty="0"/>
              <a:t> </a:t>
            </a:r>
            <a:r>
              <a:rPr lang="en-US" sz="2400" dirty="0" err="1"/>
              <a:t>luận</a:t>
            </a:r>
            <a:r>
              <a:rPr lang="en-US" sz="2400" dirty="0"/>
              <a:t> </a:t>
            </a:r>
            <a:r>
              <a:rPr lang="en-US" sz="2400" dirty="0" err="1"/>
              <a:t>về</a:t>
            </a:r>
            <a:r>
              <a:rPr lang="en-US" sz="2400" dirty="0"/>
              <a:t> </a:t>
            </a:r>
            <a:r>
              <a:rPr lang="en-US" sz="2400" dirty="0" err="1"/>
              <a:t>màu</a:t>
            </a:r>
            <a:r>
              <a:rPr lang="en-US" sz="2400" dirty="0"/>
              <a:t> </a:t>
            </a:r>
            <a:r>
              <a:rPr lang="en-US" sz="2400" dirty="0" err="1"/>
              <a:t>sắc</a:t>
            </a:r>
            <a:r>
              <a:rPr lang="en-US" sz="2400" dirty="0"/>
              <a:t>, </a:t>
            </a:r>
            <a:r>
              <a:rPr lang="en-US" sz="2400" dirty="0" err="1"/>
              <a:t>độ</a:t>
            </a:r>
            <a:r>
              <a:rPr lang="en-US" sz="2400" dirty="0"/>
              <a:t> </a:t>
            </a:r>
            <a:r>
              <a:rPr lang="en-US" sz="2400" dirty="0" err="1"/>
              <a:t>đậm</a:t>
            </a:r>
            <a:r>
              <a:rPr lang="en-US" sz="2400" dirty="0"/>
              <a:t> </a:t>
            </a:r>
            <a:r>
              <a:rPr lang="en-US" sz="2400" dirty="0" err="1"/>
              <a:t>nhạt</a:t>
            </a:r>
            <a:r>
              <a:rPr lang="en-US" sz="2400" dirty="0"/>
              <a:t> </a:t>
            </a:r>
            <a:r>
              <a:rPr lang="en-US" sz="2400" dirty="0" err="1"/>
              <a:t>và</a:t>
            </a:r>
            <a:r>
              <a:rPr lang="en-US" sz="2400" dirty="0"/>
              <a:t> </a:t>
            </a:r>
            <a:r>
              <a:rPr lang="en-US" sz="2400" dirty="0" err="1"/>
              <a:t>cách</a:t>
            </a:r>
            <a:r>
              <a:rPr lang="en-US" sz="2400" dirty="0"/>
              <a:t> </a:t>
            </a:r>
            <a:r>
              <a:rPr lang="en-US" sz="2400" dirty="0" err="1"/>
              <a:t>trang</a:t>
            </a:r>
            <a:r>
              <a:rPr lang="en-US" sz="2400" dirty="0"/>
              <a:t> </a:t>
            </a:r>
            <a:r>
              <a:rPr lang="en-US" sz="2400" dirty="0" err="1"/>
              <a:t>trí</a:t>
            </a:r>
            <a:r>
              <a:rPr lang="en-US" sz="2400" dirty="0"/>
              <a:t> </a:t>
            </a:r>
            <a:r>
              <a:rPr lang="en-US" sz="2400" dirty="0" err="1"/>
              <a:t>trong</a:t>
            </a:r>
            <a:r>
              <a:rPr lang="en-US" sz="2400" dirty="0"/>
              <a:t> </a:t>
            </a:r>
            <a:r>
              <a:rPr lang="en-US" sz="2400" dirty="0" err="1"/>
              <a:t>bài</a:t>
            </a:r>
            <a:r>
              <a:rPr lang="en-US" sz="2400" dirty="0"/>
              <a:t> </a:t>
            </a:r>
            <a:r>
              <a:rPr lang="en-US" sz="2400" dirty="0" err="1"/>
              <a:t>vẽ</a:t>
            </a:r>
            <a:r>
              <a:rPr lang="en-US" sz="2400" dirty="0"/>
              <a:t>?</a:t>
            </a:r>
          </a:p>
          <a:p>
            <a:r>
              <a:rPr lang="en-US" sz="2400" dirty="0"/>
              <a:t>+ </a:t>
            </a:r>
            <a:r>
              <a:rPr lang="en-US" sz="2400" dirty="0" err="1"/>
              <a:t>Em</a:t>
            </a:r>
            <a:r>
              <a:rPr lang="en-US" sz="2400" dirty="0"/>
              <a:t> </a:t>
            </a:r>
            <a:r>
              <a:rPr lang="en-US" sz="2400" dirty="0" err="1"/>
              <a:t>thích</a:t>
            </a:r>
            <a:r>
              <a:rPr lang="en-US" sz="2400" dirty="0"/>
              <a:t> </a:t>
            </a:r>
            <a:r>
              <a:rPr lang="en-US" sz="2400" dirty="0" err="1"/>
              <a:t>nhất</a:t>
            </a:r>
            <a:r>
              <a:rPr lang="en-US" sz="2400" dirty="0"/>
              <a:t> </a:t>
            </a:r>
            <a:r>
              <a:rPr lang="en-US" sz="2400" dirty="0" err="1"/>
              <a:t>bài</a:t>
            </a:r>
            <a:r>
              <a:rPr lang="en-US" sz="2400" dirty="0"/>
              <a:t> </a:t>
            </a:r>
            <a:r>
              <a:rPr lang="en-US" sz="2400" dirty="0" err="1"/>
              <a:t>nào</a:t>
            </a:r>
            <a:r>
              <a:rPr lang="en-US" sz="2400" dirty="0"/>
              <a:t>? </a:t>
            </a:r>
            <a:r>
              <a:rPr lang="en-US" sz="2400" dirty="0" err="1"/>
              <a:t>Vì</a:t>
            </a:r>
            <a:r>
              <a:rPr lang="en-US" sz="2400" dirty="0"/>
              <a:t> </a:t>
            </a:r>
            <a:r>
              <a:rPr lang="en-US" sz="2400" dirty="0" err="1"/>
              <a:t>sao</a:t>
            </a:r>
            <a:r>
              <a:rPr lang="en-US" sz="2400" dirty="0"/>
              <a:t>?</a:t>
            </a:r>
          </a:p>
        </p:txBody>
      </p:sp>
      <p:sp>
        <p:nvSpPr>
          <p:cNvPr id="12" name="Rectangle 11"/>
          <p:cNvSpPr/>
          <p:nvPr/>
        </p:nvSpPr>
        <p:spPr>
          <a:xfrm>
            <a:off x="914400" y="472794"/>
            <a:ext cx="7239000" cy="727356"/>
          </a:xfrm>
          <a:prstGeom prst="rect">
            <a:avLst/>
          </a:prstGeom>
        </p:spPr>
        <p:txBody>
          <a:bodyPr wrap="square" lIns="49762" tIns="24881" rIns="49762" bIns="24881">
            <a:spAutoFit/>
          </a:bodyPr>
          <a:lstStyle/>
          <a:p>
            <a:pPr algn="ctr"/>
            <a:r>
              <a:rPr lang="en-GB" sz="4400" b="1" dirty="0">
                <a:solidFill>
                  <a:srgbClr val="FF0000"/>
                </a:solidFill>
                <a:latin typeface="Times New Roman" pitchFamily="18" charset="0"/>
                <a:cs typeface="Times New Roman" pitchFamily="18" charset="0"/>
              </a:rPr>
              <a:t>4. PHÂN TÍCH- ĐÁNH GIÁ</a:t>
            </a:r>
          </a:p>
        </p:txBody>
      </p:sp>
      <p:pic>
        <p:nvPicPr>
          <p:cNvPr id="13" name="图片 4109" descr="封面2"/>
          <p:cNvPicPr>
            <a:picLocks noChangeAspect="1"/>
          </p:cNvPicPr>
          <p:nvPr/>
        </p:nvPicPr>
        <p:blipFill>
          <a:blip r:embed="rId4"/>
          <a:stretch>
            <a:fillRect/>
          </a:stretch>
        </p:blipFill>
        <p:spPr>
          <a:xfrm>
            <a:off x="7421714" y="3562350"/>
            <a:ext cx="1742414" cy="1394901"/>
          </a:xfrm>
          <a:prstGeom prst="rect">
            <a:avLst/>
          </a:prstGeom>
          <a:noFill/>
          <a:ln w="9525">
            <a:noFill/>
          </a:ln>
        </p:spPr>
      </p:pic>
      <p:pic>
        <p:nvPicPr>
          <p:cNvPr id="14" name="图片 18">
            <a:extLst>
              <a:ext uri="{FF2B5EF4-FFF2-40B4-BE49-F238E27FC236}">
                <a16:creationId xmlns:a16="http://schemas.microsoft.com/office/drawing/2014/main" id="{96D9E7D1-840D-432C-A5F4-B4C777C2170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533400" y="3259887"/>
            <a:ext cx="1166256" cy="1698442"/>
          </a:xfrm>
          <a:prstGeom prst="rect">
            <a:avLst/>
          </a:prstGeom>
        </p:spPr>
      </p:pic>
    </p:spTree>
    <p:extLst>
      <p:ext uri="{BB962C8B-B14F-4D97-AF65-F5344CB8AC3E}">
        <p14:creationId xmlns:p14="http://schemas.microsoft.com/office/powerpoint/2010/main" val="10810169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136" t="131" r="24301" b="27501"/>
          <a:stretch/>
        </p:blipFill>
        <p:spPr>
          <a:xfrm>
            <a:off x="5" y="3412"/>
            <a:ext cx="9364716" cy="5143500"/>
          </a:xfrm>
          <a:prstGeom prst="rect">
            <a:avLst/>
          </a:prstGeom>
        </p:spPr>
      </p:pic>
      <p:sp>
        <p:nvSpPr>
          <p:cNvPr id="12" name="Rectangle 11"/>
          <p:cNvSpPr/>
          <p:nvPr/>
        </p:nvSpPr>
        <p:spPr>
          <a:xfrm>
            <a:off x="914400" y="472794"/>
            <a:ext cx="7239000" cy="727356"/>
          </a:xfrm>
          <a:prstGeom prst="rect">
            <a:avLst/>
          </a:prstGeom>
        </p:spPr>
        <p:txBody>
          <a:bodyPr wrap="square" lIns="49762" tIns="24881" rIns="49762" bIns="24881">
            <a:spAutoFit/>
          </a:bodyPr>
          <a:lstStyle/>
          <a:p>
            <a:pPr algn="ctr"/>
            <a:r>
              <a:rPr lang="en-GB" sz="4400" b="1" dirty="0">
                <a:solidFill>
                  <a:srgbClr val="FF0000"/>
                </a:solidFill>
                <a:latin typeface="Times New Roman" pitchFamily="18" charset="0"/>
                <a:cs typeface="Times New Roman" pitchFamily="18" charset="0"/>
              </a:rPr>
              <a:t>5. </a:t>
            </a:r>
            <a:r>
              <a:rPr lang="en-GB" sz="4400" b="1" dirty="0" err="1">
                <a:solidFill>
                  <a:srgbClr val="FF0000"/>
                </a:solidFill>
                <a:latin typeface="Times New Roman" pitchFamily="18" charset="0"/>
                <a:cs typeface="Times New Roman" pitchFamily="18" charset="0"/>
              </a:rPr>
              <a:t>Vận</a:t>
            </a:r>
            <a:r>
              <a:rPr lang="en-GB" sz="4400" b="1" dirty="0">
                <a:solidFill>
                  <a:srgbClr val="FF0000"/>
                </a:solidFill>
                <a:latin typeface="Times New Roman" pitchFamily="18" charset="0"/>
                <a:cs typeface="Times New Roman" pitchFamily="18" charset="0"/>
              </a:rPr>
              <a:t> </a:t>
            </a:r>
            <a:r>
              <a:rPr lang="en-GB" sz="4400" b="1" dirty="0" err="1">
                <a:solidFill>
                  <a:srgbClr val="FF0000"/>
                </a:solidFill>
                <a:latin typeface="Times New Roman" pitchFamily="18" charset="0"/>
                <a:cs typeface="Times New Roman" pitchFamily="18" charset="0"/>
              </a:rPr>
              <a:t>dụng</a:t>
            </a:r>
            <a:r>
              <a:rPr lang="en-GB" sz="4400" b="1" dirty="0">
                <a:solidFill>
                  <a:srgbClr val="FF0000"/>
                </a:solidFill>
                <a:latin typeface="Times New Roman" pitchFamily="18" charset="0"/>
                <a:cs typeface="Times New Roman" pitchFamily="18" charset="0"/>
              </a:rPr>
              <a:t>- </a:t>
            </a:r>
            <a:r>
              <a:rPr lang="en-GB" sz="4400" b="1" dirty="0" err="1">
                <a:solidFill>
                  <a:srgbClr val="FF0000"/>
                </a:solidFill>
                <a:latin typeface="Times New Roman" pitchFamily="18" charset="0"/>
                <a:cs typeface="Times New Roman" pitchFamily="18" charset="0"/>
              </a:rPr>
              <a:t>Phát</a:t>
            </a:r>
            <a:r>
              <a:rPr lang="en-GB" sz="4400" b="1" dirty="0">
                <a:solidFill>
                  <a:srgbClr val="FF0000"/>
                </a:solidFill>
                <a:latin typeface="Times New Roman" pitchFamily="18" charset="0"/>
                <a:cs typeface="Times New Roman" pitchFamily="18" charset="0"/>
              </a:rPr>
              <a:t> </a:t>
            </a:r>
            <a:r>
              <a:rPr lang="en-GB" sz="4400" b="1" dirty="0" err="1">
                <a:solidFill>
                  <a:srgbClr val="FF0000"/>
                </a:solidFill>
                <a:latin typeface="Times New Roman" pitchFamily="18" charset="0"/>
                <a:cs typeface="Times New Roman" pitchFamily="18" charset="0"/>
              </a:rPr>
              <a:t>triển</a:t>
            </a:r>
            <a:endParaRPr lang="en-GB" sz="4400" b="1" dirty="0">
              <a:solidFill>
                <a:srgbClr val="FF0000"/>
              </a:solidFill>
              <a:latin typeface="Times New Roman" pitchFamily="18" charset="0"/>
              <a:cs typeface="Times New Roman" pitchFamily="18" charset="0"/>
            </a:endParaRPr>
          </a:p>
        </p:txBody>
      </p:sp>
      <p:pic>
        <p:nvPicPr>
          <p:cNvPr id="13" name="图片 4109" descr="封面2"/>
          <p:cNvPicPr>
            <a:picLocks noChangeAspect="1"/>
          </p:cNvPicPr>
          <p:nvPr/>
        </p:nvPicPr>
        <p:blipFill>
          <a:blip r:embed="rId4"/>
          <a:stretch>
            <a:fillRect/>
          </a:stretch>
        </p:blipFill>
        <p:spPr>
          <a:xfrm>
            <a:off x="7421714" y="3562350"/>
            <a:ext cx="1742414" cy="1394901"/>
          </a:xfrm>
          <a:prstGeom prst="rect">
            <a:avLst/>
          </a:prstGeom>
          <a:noFill/>
          <a:ln w="9525">
            <a:noFill/>
          </a:ln>
        </p:spPr>
      </p:pic>
      <p:pic>
        <p:nvPicPr>
          <p:cNvPr id="14" name="图片 18">
            <a:extLst>
              <a:ext uri="{FF2B5EF4-FFF2-40B4-BE49-F238E27FC236}">
                <a16:creationId xmlns:a16="http://schemas.microsoft.com/office/drawing/2014/main" id="{96D9E7D1-840D-432C-A5F4-B4C777C2170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533400" y="3259887"/>
            <a:ext cx="1166256" cy="1698442"/>
          </a:xfrm>
          <a:prstGeom prst="rect">
            <a:avLst/>
          </a:prstGeom>
        </p:spPr>
      </p:pic>
      <p:sp>
        <p:nvSpPr>
          <p:cNvPr id="2" name="TextBox 1"/>
          <p:cNvSpPr txBox="1"/>
          <p:nvPr/>
        </p:nvSpPr>
        <p:spPr>
          <a:xfrm>
            <a:off x="1447800" y="1701794"/>
            <a:ext cx="7315200" cy="461665"/>
          </a:xfrm>
          <a:prstGeom prst="rect">
            <a:avLst/>
          </a:prstGeom>
          <a:noFill/>
        </p:spPr>
        <p:txBody>
          <a:bodyPr wrap="square" rtlCol="0">
            <a:spAutoFit/>
          </a:bodyPr>
          <a:lstStyle/>
          <a:p>
            <a:r>
              <a:rPr lang="en-US" sz="2400" dirty="0" err="1"/>
              <a:t>Em</a:t>
            </a:r>
            <a:r>
              <a:rPr lang="en-US" sz="2400" dirty="0"/>
              <a:t> </a:t>
            </a:r>
            <a:r>
              <a:rPr lang="en-US" sz="2400" dirty="0" err="1"/>
              <a:t>hãy</a:t>
            </a:r>
            <a:r>
              <a:rPr lang="en-US" sz="2400" dirty="0"/>
              <a:t> </a:t>
            </a:r>
            <a:r>
              <a:rPr lang="en-US" sz="2400" dirty="0" err="1"/>
              <a:t>trang</a:t>
            </a:r>
            <a:r>
              <a:rPr lang="en-US" sz="2400" dirty="0"/>
              <a:t> </a:t>
            </a:r>
            <a:r>
              <a:rPr lang="en-US" sz="2400" dirty="0" err="1"/>
              <a:t>trí</a:t>
            </a:r>
            <a:r>
              <a:rPr lang="en-US" sz="2400" dirty="0"/>
              <a:t> </a:t>
            </a:r>
            <a:r>
              <a:rPr lang="en-US" sz="2400" dirty="0" err="1"/>
              <a:t>tên</a:t>
            </a:r>
            <a:r>
              <a:rPr lang="en-US" sz="2400" dirty="0"/>
              <a:t> </a:t>
            </a:r>
            <a:r>
              <a:rPr lang="en-US" sz="2400" dirty="0" err="1"/>
              <a:t>những</a:t>
            </a:r>
            <a:r>
              <a:rPr lang="en-US" sz="2400" dirty="0"/>
              <a:t> </a:t>
            </a:r>
            <a:r>
              <a:rPr lang="en-US" sz="2400" dirty="0" err="1"/>
              <a:t>người</a:t>
            </a:r>
            <a:r>
              <a:rPr lang="en-US" sz="2400" dirty="0"/>
              <a:t> </a:t>
            </a:r>
            <a:r>
              <a:rPr lang="en-US" sz="2400" dirty="0" err="1"/>
              <a:t>thân</a:t>
            </a:r>
            <a:r>
              <a:rPr lang="en-US" sz="2400" dirty="0"/>
              <a:t> </a:t>
            </a:r>
            <a:r>
              <a:rPr lang="en-US" sz="2400" dirty="0" err="1"/>
              <a:t>yêu</a:t>
            </a:r>
            <a:r>
              <a:rPr lang="en-US" sz="2400" dirty="0"/>
              <a:t> </a:t>
            </a:r>
            <a:r>
              <a:rPr lang="en-US" sz="2400" dirty="0" err="1"/>
              <a:t>của</a:t>
            </a:r>
            <a:r>
              <a:rPr lang="en-US" sz="2400" dirty="0"/>
              <a:t> </a:t>
            </a:r>
            <a:r>
              <a:rPr lang="en-US" sz="2400" dirty="0" err="1"/>
              <a:t>mình</a:t>
            </a:r>
            <a:r>
              <a:rPr lang="en-US" sz="2400" dirty="0"/>
              <a:t> </a:t>
            </a:r>
            <a:r>
              <a:rPr lang="en-US" sz="2400" dirty="0" err="1"/>
              <a:t>nhé</a:t>
            </a:r>
            <a:r>
              <a:rPr lang="en-US" sz="2400" dirty="0"/>
              <a:t>!</a:t>
            </a:r>
          </a:p>
        </p:txBody>
      </p:sp>
    </p:spTree>
    <p:extLst>
      <p:ext uri="{BB962C8B-B14F-4D97-AF65-F5344CB8AC3E}">
        <p14:creationId xmlns:p14="http://schemas.microsoft.com/office/powerpoint/2010/main" val="6109762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E:\Desktop\PHƯƠNG DUNG\tranh, ảnh\14370384_1765265207079587_6477146552236311739_n.jpg">
            <a:extLst>
              <a:ext uri="{FF2B5EF4-FFF2-40B4-BE49-F238E27FC236}">
                <a16:creationId xmlns:a16="http://schemas.microsoft.com/office/drawing/2014/main" id="{15370E03-F18B-46B9-812B-6FFBD05971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702945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3" descr="E:\Desktop\PHƯƠNG DUNG\tranh, ảnh\14359066_1765265187079589_279414151465065572_n.jpg">
            <a:extLst>
              <a:ext uri="{FF2B5EF4-FFF2-40B4-BE49-F238E27FC236}">
                <a16:creationId xmlns:a16="http://schemas.microsoft.com/office/drawing/2014/main" id="{EAB0FD54-404D-4917-9036-34B5E44F34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0"/>
            <a:ext cx="702945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descr="E:\Desktop\PHƯƠNG DUNG\tranh, ảnh\14370384_1765265207079587_6477146552236311739_n.jpg">
            <a:extLst>
              <a:ext uri="{FF2B5EF4-FFF2-40B4-BE49-F238E27FC236}">
                <a16:creationId xmlns:a16="http://schemas.microsoft.com/office/drawing/2014/main" id="{BED80AF5-F35C-4E11-A348-719C5FF31E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136" t="131" r="24301" b="27501"/>
          <a:stretch/>
        </p:blipFill>
        <p:spPr>
          <a:xfrm>
            <a:off x="5" y="3412"/>
            <a:ext cx="9143995" cy="5143500"/>
          </a:xfrm>
          <a:prstGeom prst="rect">
            <a:avLst/>
          </a:prstGeom>
        </p:spPr>
      </p:pic>
      <p:pic>
        <p:nvPicPr>
          <p:cNvPr id="37895" name="图片 37894" descr="1-29"/>
          <p:cNvPicPr>
            <a:picLocks noChangeAspect="1"/>
          </p:cNvPicPr>
          <p:nvPr/>
        </p:nvPicPr>
        <p:blipFill rotWithShape="1">
          <a:blip r:embed="rId4"/>
          <a:srcRect l="1069" t="13122" r="-1069"/>
          <a:stretch/>
        </p:blipFill>
        <p:spPr>
          <a:xfrm>
            <a:off x="1524000" y="-124448"/>
            <a:ext cx="7097908" cy="5399220"/>
          </a:xfrm>
          <a:prstGeom prst="rect">
            <a:avLst/>
          </a:prstGeom>
          <a:noFill/>
          <a:ln w="9525">
            <a:noFill/>
          </a:ln>
        </p:spPr>
      </p:pic>
      <p:sp>
        <p:nvSpPr>
          <p:cNvPr id="11" name="文本框 7174"/>
          <p:cNvSpPr txBox="1"/>
          <p:nvPr/>
        </p:nvSpPr>
        <p:spPr>
          <a:xfrm>
            <a:off x="1976428" y="1962150"/>
            <a:ext cx="4652972" cy="1158244"/>
          </a:xfrm>
          <a:prstGeom prst="rect">
            <a:avLst/>
          </a:prstGeom>
          <a:noFill/>
          <a:ln w="9525">
            <a:noFill/>
          </a:ln>
        </p:spPr>
        <p:txBody>
          <a:bodyPr wrap="square" lIns="49762" tIns="24881" rIns="49762" bIns="24881">
            <a:spAutoFit/>
          </a:bodyPr>
          <a:lstStyle/>
          <a:p>
            <a:pPr marL="342900" indent="-342900" defTabSz="816575">
              <a:spcBef>
                <a:spcPct val="50000"/>
              </a:spcBef>
              <a:buFont typeface="Arial" pitchFamily="34" charset="0"/>
              <a:buChar char="•"/>
            </a:pPr>
            <a:r>
              <a:rPr lang="en-US" altLang="zh-CN" sz="2400" b="1" dirty="0" err="1">
                <a:solidFill>
                  <a:srgbClr val="0070C0"/>
                </a:solidFill>
                <a:latin typeface="Times New Roman" pitchFamily="18" charset="0"/>
                <a:cs typeface="Times New Roman" pitchFamily="18" charset="0"/>
              </a:rPr>
              <a:t>Chuẩn</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bị</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đồ</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dùng</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cho</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tiết</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học</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sau</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Giấy</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vẽ</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bút</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vẽ</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màu</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kéo</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và</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hồ</a:t>
            </a:r>
            <a:r>
              <a:rPr lang="en-US" altLang="zh-CN" sz="2400" b="1" dirty="0">
                <a:solidFill>
                  <a:srgbClr val="0070C0"/>
                </a:solidFill>
                <a:latin typeface="Times New Roman" pitchFamily="18" charset="0"/>
                <a:cs typeface="Times New Roman" pitchFamily="18" charset="0"/>
              </a:rPr>
              <a:t> </a:t>
            </a:r>
            <a:r>
              <a:rPr lang="en-US" altLang="zh-CN" sz="2400" b="1" dirty="0" err="1">
                <a:solidFill>
                  <a:srgbClr val="0070C0"/>
                </a:solidFill>
                <a:latin typeface="Times New Roman" pitchFamily="18" charset="0"/>
                <a:cs typeface="Times New Roman" pitchFamily="18" charset="0"/>
              </a:rPr>
              <a:t>dán</a:t>
            </a:r>
            <a:r>
              <a:rPr lang="en-US" altLang="zh-CN" sz="2400" b="1" dirty="0">
                <a:solidFill>
                  <a:srgbClr val="0070C0"/>
                </a:solidFill>
                <a:latin typeface="Times New Roman" pitchFamily="18" charset="0"/>
                <a:cs typeface="Times New Roman" pitchFamily="18" charset="0"/>
              </a:rPr>
              <a:t>…</a:t>
            </a:r>
            <a:endParaRPr lang="zh-CN" altLang="en-US" sz="2400" b="1" dirty="0">
              <a:solidFill>
                <a:srgbClr val="0070C0"/>
              </a:solidFill>
              <a:latin typeface="Times New Roman" pitchFamily="18" charset="0"/>
              <a:cs typeface="Times New Roman" pitchFamily="18" charset="0"/>
            </a:endParaRPr>
          </a:p>
        </p:txBody>
      </p:sp>
      <p:sp>
        <p:nvSpPr>
          <p:cNvPr id="12" name="文本框 7174"/>
          <p:cNvSpPr txBox="1"/>
          <p:nvPr/>
        </p:nvSpPr>
        <p:spPr>
          <a:xfrm>
            <a:off x="3429000" y="1200150"/>
            <a:ext cx="2167118" cy="604246"/>
          </a:xfrm>
          <a:prstGeom prst="rect">
            <a:avLst/>
          </a:prstGeom>
          <a:noFill/>
          <a:ln w="9525">
            <a:noFill/>
          </a:ln>
        </p:spPr>
        <p:txBody>
          <a:bodyPr wrap="square" lIns="49762" tIns="24881" rIns="49762" bIns="24881">
            <a:spAutoFit/>
          </a:bodyPr>
          <a:lstStyle/>
          <a:p>
            <a:pPr algn="ctr" defTabSz="816575">
              <a:spcBef>
                <a:spcPct val="50000"/>
              </a:spcBef>
            </a:pPr>
            <a:r>
              <a:rPr lang="en-US" altLang="zh-CN" sz="3600" b="1" dirty="0">
                <a:solidFill>
                  <a:srgbClr val="FF0000"/>
                </a:solidFill>
                <a:latin typeface="Times New Roman" pitchFamily="18" charset="0"/>
                <a:cs typeface="Times New Roman" pitchFamily="18" charset="0"/>
              </a:rPr>
              <a:t>DẶN DÒ</a:t>
            </a:r>
            <a:endParaRPr lang="zh-CN" altLang="en-US" sz="3600" b="1" dirty="0">
              <a:solidFill>
                <a:srgbClr val="FF0000"/>
              </a:solidFill>
              <a:latin typeface="Times New Roman" pitchFamily="18" charset="0"/>
              <a:cs typeface="Times New Roman" pitchFamily="18" charset="0"/>
            </a:endParaRPr>
          </a:p>
        </p:txBody>
      </p:sp>
      <p:pic>
        <p:nvPicPr>
          <p:cNvPr id="13" name="图片 18">
            <a:extLst>
              <a:ext uri="{FF2B5EF4-FFF2-40B4-BE49-F238E27FC236}">
                <a16:creationId xmlns:a16="http://schemas.microsoft.com/office/drawing/2014/main" id="{96D9E7D1-840D-432C-A5F4-B4C777C2170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04802" y="2190751"/>
            <a:ext cx="1706544" cy="2534528"/>
          </a:xfrm>
          <a:prstGeom prst="rect">
            <a:avLst/>
          </a:prstGeom>
        </p:spPr>
      </p:pic>
      <p:pic>
        <p:nvPicPr>
          <p:cNvPr id="14" name="图片 16">
            <a:extLst>
              <a:ext uri="{FF2B5EF4-FFF2-40B4-BE49-F238E27FC236}">
                <a16:creationId xmlns:a16="http://schemas.microsoft.com/office/drawing/2014/main" id="{7E7FF9A8-5D87-4C9F-9DB2-A9BD04C73BE3}"/>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304802" y="281658"/>
            <a:ext cx="1537485" cy="1220615"/>
          </a:xfrm>
          <a:prstGeom prst="rect">
            <a:avLst/>
          </a:prstGeom>
        </p:spPr>
      </p:pic>
    </p:spTree>
    <p:extLst>
      <p:ext uri="{BB962C8B-B14F-4D97-AF65-F5344CB8AC3E}">
        <p14:creationId xmlns:p14="http://schemas.microsoft.com/office/powerpoint/2010/main" val="2578411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136" t="131" r="24301" b="27501"/>
          <a:stretch/>
        </p:blipFill>
        <p:spPr>
          <a:xfrm>
            <a:off x="5" y="3412"/>
            <a:ext cx="9364716" cy="5143500"/>
          </a:xfrm>
          <a:prstGeom prst="rect">
            <a:avLst/>
          </a:prstGeom>
        </p:spPr>
      </p:pic>
      <p:pic>
        <p:nvPicPr>
          <p:cNvPr id="17" name="图片 16">
            <a:extLst>
              <a:ext uri="{FF2B5EF4-FFF2-40B4-BE49-F238E27FC236}">
                <a16:creationId xmlns:a16="http://schemas.microsoft.com/office/drawing/2014/main" id="{7E7FF9A8-5D87-4C9F-9DB2-A9BD04C73BE3}"/>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304802" y="281659"/>
            <a:ext cx="1828800" cy="1261392"/>
          </a:xfrm>
          <a:prstGeom prst="rect">
            <a:avLst/>
          </a:prstGeom>
        </p:spPr>
      </p:pic>
      <p:pic>
        <p:nvPicPr>
          <p:cNvPr id="18" name="图片 17">
            <a:extLst>
              <a:ext uri="{FF2B5EF4-FFF2-40B4-BE49-F238E27FC236}">
                <a16:creationId xmlns:a16="http://schemas.microsoft.com/office/drawing/2014/main" id="{67013761-C605-4C54-B675-FAD2099219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49171" y="3329450"/>
            <a:ext cx="1394832" cy="1641550"/>
          </a:xfrm>
          <a:prstGeom prst="rect">
            <a:avLst/>
          </a:prstGeom>
        </p:spPr>
      </p:pic>
      <p:sp>
        <p:nvSpPr>
          <p:cNvPr id="37" name="文本框 36">
            <a:extLst>
              <a:ext uri="{FF2B5EF4-FFF2-40B4-BE49-F238E27FC236}">
                <a16:creationId xmlns:a16="http://schemas.microsoft.com/office/drawing/2014/main" id="{D1571DCA-48EF-4336-9C52-5CC5306C5A21}"/>
              </a:ext>
            </a:extLst>
          </p:cNvPr>
          <p:cNvSpPr txBox="1"/>
          <p:nvPr/>
        </p:nvSpPr>
        <p:spPr>
          <a:xfrm>
            <a:off x="1078416" y="882044"/>
            <a:ext cx="3520540" cy="769441"/>
          </a:xfrm>
          <a:prstGeom prst="rect">
            <a:avLst/>
          </a:prstGeom>
          <a:noFill/>
        </p:spPr>
        <p:txBody>
          <a:bodyPr wrap="square" rtlCol="0">
            <a:spAutoFit/>
          </a:bodyPr>
          <a:lstStyle/>
          <a:p>
            <a:pPr algn="ctr" defTabSz="914126"/>
            <a:r>
              <a:rPr lang="en-US" altLang="zh-CN" sz="4400" b="1" u="sng" dirty="0" err="1">
                <a:solidFill>
                  <a:srgbClr val="FF0000"/>
                </a:solidFill>
                <a:ea typeface="字魂17号-萌趣果冻体" panose="02000000000000000000" pitchFamily="2" charset="-122"/>
                <a:sym typeface="字魂17号-萌趣果冻体" panose="02000000000000000000" pitchFamily="2" charset="-122"/>
              </a:rPr>
              <a:t>Mục</a:t>
            </a:r>
            <a:r>
              <a:rPr lang="en-US" altLang="zh-CN" sz="4400" b="1" u="sng" dirty="0">
                <a:solidFill>
                  <a:srgbClr val="FF0000"/>
                </a:solidFill>
                <a:ea typeface="字魂17号-萌趣果冻体" panose="02000000000000000000" pitchFamily="2" charset="-122"/>
                <a:sym typeface="字魂17号-萌趣果冻体" panose="02000000000000000000" pitchFamily="2" charset="-122"/>
              </a:rPr>
              <a:t> </a:t>
            </a:r>
            <a:r>
              <a:rPr lang="en-US" altLang="zh-CN" sz="4400" b="1" u="sng" dirty="0" err="1">
                <a:solidFill>
                  <a:srgbClr val="FF0000"/>
                </a:solidFill>
                <a:ea typeface="字魂17号-萌趣果冻体" panose="02000000000000000000" pitchFamily="2" charset="-122"/>
                <a:sym typeface="字魂17号-萌趣果冻体" panose="02000000000000000000" pitchFamily="2" charset="-122"/>
              </a:rPr>
              <a:t>tiêu</a:t>
            </a:r>
            <a:r>
              <a:rPr lang="en-US" altLang="zh-CN" sz="4400" b="1" u="sng" dirty="0">
                <a:solidFill>
                  <a:srgbClr val="FF0000"/>
                </a:solidFill>
                <a:ea typeface="字魂17号-萌趣果冻体" panose="02000000000000000000" pitchFamily="2" charset="-122"/>
                <a:sym typeface="字魂17号-萌趣果冻体" panose="02000000000000000000" pitchFamily="2" charset="-122"/>
              </a:rPr>
              <a:t>:</a:t>
            </a:r>
            <a:endParaRPr lang="zh-CN" altLang="en-US" sz="4400" b="1" u="sng" dirty="0">
              <a:solidFill>
                <a:srgbClr val="FF0000"/>
              </a:solidFill>
              <a:ea typeface="字魂17号-萌趣果冻体" panose="02000000000000000000" pitchFamily="2" charset="-122"/>
              <a:sym typeface="字魂17号-萌趣果冻体" panose="02000000000000000000" pitchFamily="2" charset="-122"/>
            </a:endParaRPr>
          </a:p>
        </p:txBody>
      </p:sp>
      <p:pic>
        <p:nvPicPr>
          <p:cNvPr id="19" name="图片 18">
            <a:extLst>
              <a:ext uri="{FF2B5EF4-FFF2-40B4-BE49-F238E27FC236}">
                <a16:creationId xmlns:a16="http://schemas.microsoft.com/office/drawing/2014/main" id="{96D9E7D1-840D-432C-A5F4-B4C777C2170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76206" y="3222018"/>
            <a:ext cx="1600197" cy="1856417"/>
          </a:xfrm>
          <a:prstGeom prst="rect">
            <a:avLst/>
          </a:prstGeom>
        </p:spPr>
      </p:pic>
      <p:sp>
        <p:nvSpPr>
          <p:cNvPr id="11" name="TextBox 10">
            <a:extLst>
              <a:ext uri="{FF2B5EF4-FFF2-40B4-BE49-F238E27FC236}">
                <a16:creationId xmlns:a16="http://schemas.microsoft.com/office/drawing/2014/main" id="{3E8DE155-0A04-4DB0-A9E3-F39C2864043F}"/>
              </a:ext>
            </a:extLst>
          </p:cNvPr>
          <p:cNvSpPr txBox="1">
            <a:spLocks noChangeArrowheads="1"/>
          </p:cNvSpPr>
          <p:nvPr/>
        </p:nvSpPr>
        <p:spPr bwMode="auto">
          <a:xfrm>
            <a:off x="1078419" y="1716375"/>
            <a:ext cx="7455984" cy="24929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457200" indent="-457200" eaLnBrk="1" hangingPunct="1">
              <a:lnSpc>
                <a:spcPct val="130000"/>
              </a:lnSpc>
              <a:buFont typeface="Arial" pitchFamily="34" charset="0"/>
              <a:buChar char="•"/>
            </a:pPr>
            <a:r>
              <a:rPr lang="en-US" altLang="zh-CN" sz="2000" b="1" dirty="0" err="1">
                <a:latin typeface="+mn-lt"/>
                <a:cs typeface="+mn-ea"/>
                <a:sym typeface="+mn-lt"/>
              </a:rPr>
              <a:t>Nêu</a:t>
            </a:r>
            <a:r>
              <a:rPr lang="en-US" altLang="zh-CN" sz="2000" b="1" dirty="0">
                <a:latin typeface="+mn-lt"/>
                <a:cs typeface="+mn-ea"/>
                <a:sym typeface="+mn-lt"/>
              </a:rPr>
              <a:t> </a:t>
            </a:r>
            <a:r>
              <a:rPr lang="en-US" altLang="zh-CN" sz="2000" b="1" dirty="0" err="1">
                <a:latin typeface="+mn-lt"/>
                <a:cs typeface="+mn-ea"/>
                <a:sym typeface="+mn-lt"/>
              </a:rPr>
              <a:t>được</a:t>
            </a:r>
            <a:r>
              <a:rPr lang="en-US" altLang="zh-CN" sz="2000" b="1" dirty="0">
                <a:latin typeface="+mn-lt"/>
                <a:cs typeface="+mn-ea"/>
                <a:sym typeface="+mn-lt"/>
              </a:rPr>
              <a:t> </a:t>
            </a:r>
            <a:r>
              <a:rPr lang="en-US" altLang="zh-CN" sz="2000" b="1" dirty="0" err="1">
                <a:latin typeface="+mn-lt"/>
                <a:cs typeface="+mn-ea"/>
                <a:sym typeface="+mn-lt"/>
              </a:rPr>
              <a:t>cách</a:t>
            </a:r>
            <a:r>
              <a:rPr lang="en-US" altLang="zh-CN" sz="2000" b="1" dirty="0">
                <a:latin typeface="+mn-lt"/>
                <a:cs typeface="+mn-ea"/>
                <a:sym typeface="+mn-lt"/>
              </a:rPr>
              <a:t> </a:t>
            </a:r>
            <a:r>
              <a:rPr lang="en-US" altLang="zh-CN" sz="2000" b="1" dirty="0" err="1">
                <a:latin typeface="+mn-lt"/>
                <a:cs typeface="+mn-ea"/>
                <a:sym typeface="+mn-lt"/>
              </a:rPr>
              <a:t>pha</a:t>
            </a:r>
            <a:r>
              <a:rPr lang="en-US" altLang="zh-CN" sz="2000" b="1" dirty="0">
                <a:latin typeface="+mn-lt"/>
                <a:cs typeface="+mn-ea"/>
                <a:sym typeface="+mn-lt"/>
              </a:rPr>
              <a:t> </a:t>
            </a:r>
            <a:r>
              <a:rPr lang="en-US" altLang="zh-CN" sz="2000" b="1" dirty="0" err="1">
                <a:latin typeface="+mn-lt"/>
                <a:cs typeface="+mn-ea"/>
                <a:sym typeface="+mn-lt"/>
              </a:rPr>
              <a:t>và</a:t>
            </a:r>
            <a:r>
              <a:rPr lang="en-US" altLang="zh-CN" sz="2000" b="1" dirty="0">
                <a:latin typeface="+mn-lt"/>
                <a:cs typeface="+mn-ea"/>
                <a:sym typeface="+mn-lt"/>
              </a:rPr>
              <a:t> </a:t>
            </a:r>
            <a:r>
              <a:rPr lang="en-US" altLang="zh-CN" sz="2000" b="1" dirty="0" err="1">
                <a:latin typeface="+mn-lt"/>
                <a:cs typeface="+mn-ea"/>
                <a:sym typeface="+mn-lt"/>
              </a:rPr>
              <a:t>sử</a:t>
            </a:r>
            <a:r>
              <a:rPr lang="en-US" altLang="zh-CN" sz="2000" b="1" dirty="0">
                <a:latin typeface="+mn-lt"/>
                <a:cs typeface="+mn-ea"/>
                <a:sym typeface="+mn-lt"/>
              </a:rPr>
              <a:t> </a:t>
            </a:r>
            <a:r>
              <a:rPr lang="en-US" altLang="zh-CN" sz="2000" b="1" dirty="0" err="1">
                <a:latin typeface="+mn-lt"/>
                <a:cs typeface="+mn-ea"/>
                <a:sym typeface="+mn-lt"/>
              </a:rPr>
              <a:t>dụng</a:t>
            </a:r>
            <a:r>
              <a:rPr lang="en-US" altLang="zh-CN" sz="2000" b="1" dirty="0">
                <a:latin typeface="+mn-lt"/>
                <a:cs typeface="+mn-ea"/>
                <a:sym typeface="+mn-lt"/>
              </a:rPr>
              <a:t> </a:t>
            </a:r>
            <a:r>
              <a:rPr lang="en-US" altLang="zh-CN" sz="2000" b="1" dirty="0" err="1">
                <a:latin typeface="+mn-lt"/>
                <a:cs typeface="+mn-ea"/>
                <a:sym typeface="+mn-lt"/>
              </a:rPr>
              <a:t>màu</a:t>
            </a:r>
            <a:r>
              <a:rPr lang="en-US" altLang="zh-CN" sz="2000" b="1" dirty="0">
                <a:latin typeface="+mn-lt"/>
                <a:cs typeface="+mn-ea"/>
                <a:sym typeface="+mn-lt"/>
              </a:rPr>
              <a:t> </a:t>
            </a:r>
            <a:r>
              <a:rPr lang="en-US" altLang="zh-CN" sz="2000" b="1" dirty="0" err="1">
                <a:latin typeface="+mn-lt"/>
                <a:cs typeface="+mn-ea"/>
                <a:sym typeface="+mn-lt"/>
              </a:rPr>
              <a:t>thứ</a:t>
            </a:r>
            <a:r>
              <a:rPr lang="en-US" altLang="zh-CN" sz="2000" b="1" dirty="0">
                <a:latin typeface="+mn-lt"/>
                <a:cs typeface="+mn-ea"/>
                <a:sym typeface="+mn-lt"/>
              </a:rPr>
              <a:t> </a:t>
            </a:r>
            <a:r>
              <a:rPr lang="en-US" altLang="zh-CN" sz="2000" b="1" dirty="0" err="1">
                <a:latin typeface="+mn-lt"/>
                <a:cs typeface="+mn-ea"/>
                <a:sym typeface="+mn-lt"/>
              </a:rPr>
              <a:t>cấp</a:t>
            </a:r>
            <a:r>
              <a:rPr lang="en-US" altLang="zh-CN" sz="2000" b="1" dirty="0">
                <a:latin typeface="+mn-lt"/>
                <a:cs typeface="+mn-ea"/>
                <a:sym typeface="+mn-lt"/>
              </a:rPr>
              <a:t> </a:t>
            </a:r>
            <a:r>
              <a:rPr lang="en-US" altLang="zh-CN" sz="2000" b="1" dirty="0" err="1">
                <a:latin typeface="+mn-lt"/>
                <a:cs typeface="+mn-ea"/>
                <a:sym typeface="+mn-lt"/>
              </a:rPr>
              <a:t>trong</a:t>
            </a:r>
            <a:r>
              <a:rPr lang="en-US" altLang="zh-CN" sz="2000" b="1" dirty="0">
                <a:latin typeface="+mn-lt"/>
                <a:cs typeface="+mn-ea"/>
                <a:sym typeface="+mn-lt"/>
              </a:rPr>
              <a:t> </a:t>
            </a:r>
            <a:r>
              <a:rPr lang="en-US" altLang="zh-CN" sz="2000" b="1" dirty="0" err="1">
                <a:latin typeface="+mn-lt"/>
                <a:cs typeface="+mn-ea"/>
                <a:sym typeface="+mn-lt"/>
              </a:rPr>
              <a:t>sản</a:t>
            </a:r>
            <a:r>
              <a:rPr lang="en-US" altLang="zh-CN" sz="2000" b="1" dirty="0">
                <a:latin typeface="+mn-lt"/>
                <a:cs typeface="+mn-ea"/>
                <a:sym typeface="+mn-lt"/>
              </a:rPr>
              <a:t> </a:t>
            </a:r>
            <a:r>
              <a:rPr lang="en-US" altLang="zh-CN" sz="2000" b="1" dirty="0" err="1">
                <a:latin typeface="+mn-lt"/>
                <a:cs typeface="+mn-ea"/>
                <a:sym typeface="+mn-lt"/>
              </a:rPr>
              <a:t>phẩm</a:t>
            </a:r>
            <a:r>
              <a:rPr lang="en-US" altLang="zh-CN" sz="2000" b="1" dirty="0">
                <a:latin typeface="+mn-lt"/>
                <a:cs typeface="+mn-ea"/>
                <a:sym typeface="+mn-lt"/>
              </a:rPr>
              <a:t> </a:t>
            </a:r>
            <a:r>
              <a:rPr lang="en-US" altLang="zh-CN" sz="2000" b="1" dirty="0" err="1">
                <a:latin typeface="+mn-lt"/>
                <a:cs typeface="+mn-ea"/>
                <a:sym typeface="+mn-lt"/>
              </a:rPr>
              <a:t>mĩ</a:t>
            </a:r>
            <a:r>
              <a:rPr lang="en-US" altLang="zh-CN" sz="2000" b="1" dirty="0">
                <a:latin typeface="+mn-lt"/>
                <a:cs typeface="+mn-ea"/>
                <a:sym typeface="+mn-lt"/>
              </a:rPr>
              <a:t> </a:t>
            </a:r>
            <a:r>
              <a:rPr lang="en-US" altLang="zh-CN" sz="2000" b="1" dirty="0" err="1">
                <a:latin typeface="+mn-lt"/>
                <a:cs typeface="+mn-ea"/>
                <a:sym typeface="+mn-lt"/>
              </a:rPr>
              <a:t>thuật</a:t>
            </a:r>
            <a:r>
              <a:rPr lang="en-US" altLang="zh-CN" sz="2000" b="1" dirty="0">
                <a:latin typeface="+mn-lt"/>
                <a:cs typeface="+mn-ea"/>
                <a:sym typeface="+mn-lt"/>
              </a:rPr>
              <a:t>.</a:t>
            </a:r>
          </a:p>
          <a:p>
            <a:pPr marL="457200" indent="-457200" eaLnBrk="1" hangingPunct="1">
              <a:lnSpc>
                <a:spcPct val="130000"/>
              </a:lnSpc>
              <a:buFont typeface="Arial" pitchFamily="34" charset="0"/>
              <a:buChar char="•"/>
            </a:pPr>
            <a:r>
              <a:rPr lang="en-US" altLang="zh-CN" sz="2000" b="1" dirty="0" err="1">
                <a:latin typeface="+mn-lt"/>
                <a:cs typeface="+mn-ea"/>
                <a:sym typeface="+mn-lt"/>
              </a:rPr>
              <a:t>Tạo</a:t>
            </a:r>
            <a:r>
              <a:rPr lang="en-US" altLang="zh-CN" sz="2000" b="1" dirty="0">
                <a:latin typeface="+mn-lt"/>
                <a:cs typeface="+mn-ea"/>
                <a:sym typeface="+mn-lt"/>
              </a:rPr>
              <a:t> </a:t>
            </a:r>
            <a:r>
              <a:rPr lang="en-US" altLang="zh-CN" sz="2000" b="1" dirty="0" err="1">
                <a:latin typeface="+mn-lt"/>
                <a:cs typeface="+mn-ea"/>
                <a:sym typeface="+mn-lt"/>
              </a:rPr>
              <a:t>và</a:t>
            </a:r>
            <a:r>
              <a:rPr lang="en-US" altLang="zh-CN" sz="2000" b="1" dirty="0">
                <a:latin typeface="+mn-lt"/>
                <a:cs typeface="+mn-ea"/>
                <a:sym typeface="+mn-lt"/>
              </a:rPr>
              <a:t> </a:t>
            </a:r>
            <a:r>
              <a:rPr lang="en-US" altLang="zh-CN" sz="2000" b="1" dirty="0" err="1">
                <a:latin typeface="+mn-lt"/>
                <a:cs typeface="+mn-ea"/>
                <a:sym typeface="+mn-lt"/>
              </a:rPr>
              <a:t>sử</a:t>
            </a:r>
            <a:r>
              <a:rPr lang="en-US" altLang="zh-CN" sz="2000" b="1" dirty="0">
                <a:latin typeface="+mn-lt"/>
                <a:cs typeface="+mn-ea"/>
                <a:sym typeface="+mn-lt"/>
              </a:rPr>
              <a:t> </a:t>
            </a:r>
            <a:r>
              <a:rPr lang="en-US" altLang="zh-CN" sz="2000" b="1" dirty="0" err="1">
                <a:latin typeface="+mn-lt"/>
                <a:cs typeface="+mn-ea"/>
                <a:sym typeface="+mn-lt"/>
              </a:rPr>
              <a:t>dụng</a:t>
            </a:r>
            <a:r>
              <a:rPr lang="en-US" altLang="zh-CN" sz="2000" b="1" dirty="0">
                <a:latin typeface="+mn-lt"/>
                <a:cs typeface="+mn-ea"/>
                <a:sym typeface="+mn-lt"/>
              </a:rPr>
              <a:t> </a:t>
            </a:r>
            <a:r>
              <a:rPr lang="en-US" altLang="zh-CN" sz="2000" b="1" dirty="0" err="1">
                <a:latin typeface="+mn-lt"/>
                <a:cs typeface="+mn-ea"/>
                <a:sym typeface="+mn-lt"/>
              </a:rPr>
              <a:t>được</a:t>
            </a:r>
            <a:r>
              <a:rPr lang="en-US" altLang="zh-CN" sz="2000" b="1" dirty="0">
                <a:latin typeface="+mn-lt"/>
                <a:cs typeface="+mn-ea"/>
                <a:sym typeface="+mn-lt"/>
              </a:rPr>
              <a:t> </a:t>
            </a:r>
            <a:r>
              <a:rPr lang="en-US" altLang="zh-CN" sz="2000" b="1" dirty="0" err="1">
                <a:latin typeface="+mn-lt"/>
                <a:cs typeface="+mn-ea"/>
                <a:sym typeface="+mn-lt"/>
              </a:rPr>
              <a:t>màu</a:t>
            </a:r>
            <a:r>
              <a:rPr lang="en-US" altLang="zh-CN" sz="2000" b="1" dirty="0">
                <a:latin typeface="+mn-lt"/>
                <a:cs typeface="+mn-ea"/>
                <a:sym typeface="+mn-lt"/>
              </a:rPr>
              <a:t> </a:t>
            </a:r>
            <a:r>
              <a:rPr lang="en-US" altLang="zh-CN" sz="2000" b="1" dirty="0" err="1">
                <a:latin typeface="+mn-lt"/>
                <a:cs typeface="+mn-ea"/>
                <a:sym typeface="+mn-lt"/>
              </a:rPr>
              <a:t>thứ</a:t>
            </a:r>
            <a:r>
              <a:rPr lang="en-US" altLang="zh-CN" sz="2000" b="1" dirty="0">
                <a:latin typeface="+mn-lt"/>
                <a:cs typeface="+mn-ea"/>
                <a:sym typeface="+mn-lt"/>
              </a:rPr>
              <a:t> </a:t>
            </a:r>
            <a:r>
              <a:rPr lang="en-US" altLang="zh-CN" sz="2000" b="1" dirty="0" err="1">
                <a:latin typeface="+mn-lt"/>
                <a:cs typeface="+mn-ea"/>
                <a:sym typeface="+mn-lt"/>
              </a:rPr>
              <a:t>cấp</a:t>
            </a:r>
            <a:r>
              <a:rPr lang="en-US" altLang="zh-CN" sz="2000" b="1" dirty="0">
                <a:latin typeface="+mn-lt"/>
                <a:cs typeface="+mn-ea"/>
                <a:sym typeface="+mn-lt"/>
              </a:rPr>
              <a:t> </a:t>
            </a:r>
            <a:r>
              <a:rPr lang="en-US" altLang="zh-CN" sz="2000" b="1" dirty="0" err="1">
                <a:latin typeface="+mn-lt"/>
                <a:cs typeface="+mn-ea"/>
                <a:sym typeface="+mn-lt"/>
              </a:rPr>
              <a:t>trong</a:t>
            </a:r>
            <a:r>
              <a:rPr lang="en-US" altLang="zh-CN" sz="2000" b="1" dirty="0">
                <a:latin typeface="+mn-lt"/>
                <a:cs typeface="+mn-ea"/>
                <a:sym typeface="+mn-lt"/>
              </a:rPr>
              <a:t> </a:t>
            </a:r>
            <a:r>
              <a:rPr lang="en-US" altLang="zh-CN" sz="2000" b="1" dirty="0" err="1">
                <a:latin typeface="+mn-lt"/>
                <a:cs typeface="+mn-ea"/>
                <a:sym typeface="+mn-lt"/>
              </a:rPr>
              <a:t>sản</a:t>
            </a:r>
            <a:r>
              <a:rPr lang="en-US" altLang="zh-CN" sz="2000" b="1" dirty="0">
                <a:latin typeface="+mn-lt"/>
                <a:cs typeface="+mn-ea"/>
                <a:sym typeface="+mn-lt"/>
              </a:rPr>
              <a:t> </a:t>
            </a:r>
            <a:r>
              <a:rPr lang="en-US" altLang="zh-CN" sz="2000" b="1" dirty="0" err="1">
                <a:latin typeface="+mn-lt"/>
                <a:cs typeface="+mn-ea"/>
                <a:sym typeface="+mn-lt"/>
              </a:rPr>
              <a:t>phẩm</a:t>
            </a:r>
            <a:r>
              <a:rPr lang="en-US" altLang="zh-CN" sz="2000" b="1" dirty="0">
                <a:latin typeface="+mn-lt"/>
                <a:cs typeface="+mn-ea"/>
                <a:sym typeface="+mn-lt"/>
              </a:rPr>
              <a:t> </a:t>
            </a:r>
            <a:r>
              <a:rPr lang="en-US" altLang="zh-CN" sz="2000" b="1" dirty="0" err="1">
                <a:latin typeface="+mn-lt"/>
                <a:cs typeface="+mn-ea"/>
                <a:sym typeface="+mn-lt"/>
              </a:rPr>
              <a:t>mĩ</a:t>
            </a:r>
            <a:r>
              <a:rPr lang="en-US" altLang="zh-CN" sz="2000" b="1" dirty="0">
                <a:latin typeface="+mn-lt"/>
                <a:cs typeface="+mn-ea"/>
                <a:sym typeface="+mn-lt"/>
              </a:rPr>
              <a:t> </a:t>
            </a:r>
            <a:r>
              <a:rPr lang="en-US" altLang="zh-CN" sz="2000" b="1" dirty="0" err="1">
                <a:latin typeface="+mn-lt"/>
                <a:cs typeface="+mn-ea"/>
                <a:sym typeface="+mn-lt"/>
              </a:rPr>
              <a:t>thuật</a:t>
            </a:r>
            <a:r>
              <a:rPr lang="en-US" altLang="zh-CN" sz="2000" b="1" dirty="0">
                <a:latin typeface="+mn-lt"/>
                <a:cs typeface="+mn-ea"/>
                <a:sym typeface="+mn-lt"/>
              </a:rPr>
              <a:t>.</a:t>
            </a:r>
          </a:p>
          <a:p>
            <a:pPr marL="457200" indent="-457200" eaLnBrk="1" hangingPunct="1">
              <a:lnSpc>
                <a:spcPct val="130000"/>
              </a:lnSpc>
              <a:buFont typeface="Arial" pitchFamily="34" charset="0"/>
              <a:buChar char="•"/>
            </a:pPr>
            <a:r>
              <a:rPr lang="en-US" altLang="zh-CN" sz="2000" b="1" dirty="0" err="1">
                <a:latin typeface="+mn-lt"/>
                <a:cs typeface="+mn-ea"/>
                <a:sym typeface="+mn-lt"/>
              </a:rPr>
              <a:t>Chỉ</a:t>
            </a:r>
            <a:r>
              <a:rPr lang="en-US" altLang="zh-CN" sz="2000" b="1" dirty="0">
                <a:latin typeface="+mn-lt"/>
                <a:cs typeface="+mn-ea"/>
                <a:sym typeface="+mn-lt"/>
              </a:rPr>
              <a:t> </a:t>
            </a:r>
            <a:r>
              <a:rPr lang="en-US" altLang="zh-CN" sz="2000" b="1" dirty="0" err="1">
                <a:latin typeface="+mn-lt"/>
                <a:cs typeface="+mn-ea"/>
                <a:sym typeface="+mn-lt"/>
              </a:rPr>
              <a:t>ra</a:t>
            </a:r>
            <a:r>
              <a:rPr lang="en-US" altLang="zh-CN" sz="2000" b="1" dirty="0">
                <a:latin typeface="+mn-lt"/>
                <a:cs typeface="+mn-ea"/>
                <a:sym typeface="+mn-lt"/>
              </a:rPr>
              <a:t> </a:t>
            </a:r>
            <a:r>
              <a:rPr lang="en-US" altLang="zh-CN" sz="2000" b="1" dirty="0" err="1">
                <a:latin typeface="+mn-lt"/>
                <a:cs typeface="+mn-ea"/>
                <a:sym typeface="+mn-lt"/>
              </a:rPr>
              <a:t>được</a:t>
            </a:r>
            <a:r>
              <a:rPr lang="en-US" altLang="zh-CN" sz="2000" b="1" dirty="0">
                <a:latin typeface="+mn-lt"/>
                <a:cs typeface="+mn-ea"/>
                <a:sym typeface="+mn-lt"/>
              </a:rPr>
              <a:t> </a:t>
            </a:r>
            <a:r>
              <a:rPr lang="en-US" altLang="zh-CN" sz="2000" b="1" dirty="0" err="1">
                <a:latin typeface="+mn-lt"/>
                <a:cs typeface="+mn-ea"/>
                <a:sym typeface="+mn-lt"/>
              </a:rPr>
              <a:t>màu</a:t>
            </a:r>
            <a:r>
              <a:rPr lang="en-US" altLang="zh-CN" sz="2000" b="1" dirty="0">
                <a:latin typeface="+mn-lt"/>
                <a:cs typeface="+mn-ea"/>
                <a:sym typeface="+mn-lt"/>
              </a:rPr>
              <a:t> </a:t>
            </a:r>
            <a:r>
              <a:rPr lang="en-US" altLang="zh-CN" sz="2000" b="1" dirty="0" err="1">
                <a:latin typeface="+mn-lt"/>
                <a:cs typeface="+mn-ea"/>
                <a:sym typeface="+mn-lt"/>
              </a:rPr>
              <a:t>thứ</a:t>
            </a:r>
            <a:r>
              <a:rPr lang="en-US" altLang="zh-CN" sz="2000" b="1" dirty="0">
                <a:latin typeface="+mn-lt"/>
                <a:cs typeface="+mn-ea"/>
                <a:sym typeface="+mn-lt"/>
              </a:rPr>
              <a:t> </a:t>
            </a:r>
            <a:r>
              <a:rPr lang="en-US" altLang="zh-CN" sz="2000" b="1" dirty="0" err="1">
                <a:latin typeface="+mn-lt"/>
                <a:cs typeface="+mn-ea"/>
                <a:sym typeface="+mn-lt"/>
              </a:rPr>
              <a:t>cấp</a:t>
            </a:r>
            <a:r>
              <a:rPr lang="en-US" altLang="zh-CN" sz="2000" b="1" dirty="0">
                <a:latin typeface="+mn-lt"/>
                <a:cs typeface="+mn-ea"/>
                <a:sym typeface="+mn-lt"/>
              </a:rPr>
              <a:t> </a:t>
            </a:r>
            <a:r>
              <a:rPr lang="en-US" altLang="zh-CN" sz="2000" b="1" dirty="0" err="1">
                <a:latin typeface="+mn-lt"/>
                <a:cs typeface="+mn-ea"/>
                <a:sym typeface="+mn-lt"/>
              </a:rPr>
              <a:t>trong</a:t>
            </a:r>
            <a:r>
              <a:rPr lang="en-US" altLang="zh-CN" sz="2000" b="1" dirty="0">
                <a:latin typeface="+mn-lt"/>
                <a:cs typeface="+mn-ea"/>
                <a:sym typeface="+mn-lt"/>
              </a:rPr>
              <a:t> </a:t>
            </a:r>
            <a:r>
              <a:rPr lang="en-US" altLang="zh-CN" sz="2000" b="1" dirty="0" err="1">
                <a:latin typeface="+mn-lt"/>
                <a:cs typeface="+mn-ea"/>
                <a:sym typeface="+mn-lt"/>
              </a:rPr>
              <a:t>sản</a:t>
            </a:r>
            <a:r>
              <a:rPr lang="en-US" altLang="zh-CN" sz="2000" b="1" dirty="0">
                <a:latin typeface="+mn-lt"/>
                <a:cs typeface="+mn-ea"/>
                <a:sym typeface="+mn-lt"/>
              </a:rPr>
              <a:t> </a:t>
            </a:r>
            <a:r>
              <a:rPr lang="en-US" altLang="zh-CN" sz="2000" b="1" dirty="0" err="1">
                <a:latin typeface="+mn-lt"/>
                <a:cs typeface="+mn-ea"/>
                <a:sym typeface="+mn-lt"/>
              </a:rPr>
              <a:t>phẩm</a:t>
            </a:r>
            <a:r>
              <a:rPr lang="en-US" altLang="zh-CN" sz="2000" b="1" dirty="0">
                <a:latin typeface="+mn-lt"/>
                <a:cs typeface="+mn-ea"/>
                <a:sym typeface="+mn-lt"/>
              </a:rPr>
              <a:t> </a:t>
            </a:r>
            <a:r>
              <a:rPr lang="en-US" altLang="zh-CN" sz="2000" b="1" dirty="0" err="1">
                <a:latin typeface="+mn-lt"/>
                <a:cs typeface="+mn-ea"/>
                <a:sym typeface="+mn-lt"/>
              </a:rPr>
              <a:t>mĩ</a:t>
            </a:r>
            <a:r>
              <a:rPr lang="en-US" altLang="zh-CN" sz="2000" b="1" dirty="0">
                <a:latin typeface="+mn-lt"/>
                <a:cs typeface="+mn-ea"/>
                <a:sym typeface="+mn-lt"/>
              </a:rPr>
              <a:t> </a:t>
            </a:r>
            <a:r>
              <a:rPr lang="en-US" altLang="zh-CN" sz="2000" b="1" dirty="0" err="1">
                <a:latin typeface="+mn-lt"/>
                <a:cs typeface="+mn-ea"/>
                <a:sym typeface="+mn-lt"/>
              </a:rPr>
              <a:t>thuật</a:t>
            </a:r>
            <a:endParaRPr lang="en-US" altLang="zh-CN" sz="2000" b="1" dirty="0">
              <a:latin typeface="+mn-lt"/>
              <a:cs typeface="+mn-ea"/>
              <a:sym typeface="+mn-lt"/>
            </a:endParaRPr>
          </a:p>
          <a:p>
            <a:pPr marL="457200" indent="-457200" eaLnBrk="1" hangingPunct="1">
              <a:lnSpc>
                <a:spcPct val="130000"/>
              </a:lnSpc>
              <a:buFont typeface="Arial" pitchFamily="34" charset="0"/>
              <a:buChar char="•"/>
            </a:pPr>
            <a:r>
              <a:rPr lang="en-US" altLang="zh-CN" sz="2000" b="1" dirty="0" err="1">
                <a:latin typeface="+mn-lt"/>
                <a:cs typeface="+mn-ea"/>
                <a:sym typeface="+mn-lt"/>
              </a:rPr>
              <a:t>Giới</a:t>
            </a:r>
            <a:r>
              <a:rPr lang="en-US" altLang="zh-CN" sz="2000" b="1" dirty="0">
                <a:latin typeface="+mn-lt"/>
                <a:cs typeface="+mn-ea"/>
                <a:sym typeface="+mn-lt"/>
              </a:rPr>
              <a:t> </a:t>
            </a:r>
            <a:r>
              <a:rPr lang="en-US" altLang="zh-CN" sz="2000" b="1" dirty="0" err="1">
                <a:latin typeface="+mn-lt"/>
                <a:cs typeface="+mn-ea"/>
                <a:sym typeface="+mn-lt"/>
              </a:rPr>
              <a:t>thiệu</a:t>
            </a:r>
            <a:r>
              <a:rPr lang="en-US" altLang="zh-CN" sz="2000" b="1" dirty="0">
                <a:latin typeface="+mn-lt"/>
                <a:cs typeface="+mn-ea"/>
                <a:sym typeface="+mn-lt"/>
              </a:rPr>
              <a:t>, chia </a:t>
            </a:r>
            <a:r>
              <a:rPr lang="en-US" altLang="zh-CN" sz="2000" b="1" dirty="0" err="1">
                <a:latin typeface="+mn-lt"/>
                <a:cs typeface="+mn-ea"/>
                <a:sym typeface="+mn-lt"/>
              </a:rPr>
              <a:t>sẻ</a:t>
            </a:r>
            <a:r>
              <a:rPr lang="en-US" altLang="zh-CN" sz="2000" b="1" dirty="0">
                <a:latin typeface="+mn-lt"/>
                <a:cs typeface="+mn-ea"/>
                <a:sym typeface="+mn-lt"/>
              </a:rPr>
              <a:t> </a:t>
            </a:r>
            <a:r>
              <a:rPr lang="en-US" altLang="zh-CN" sz="2000" b="1" dirty="0" err="1">
                <a:latin typeface="+mn-lt"/>
                <a:cs typeface="+mn-ea"/>
                <a:sym typeface="+mn-lt"/>
              </a:rPr>
              <a:t>và</a:t>
            </a:r>
            <a:r>
              <a:rPr lang="en-US" altLang="zh-CN" sz="2000" b="1" dirty="0">
                <a:latin typeface="+mn-lt"/>
                <a:cs typeface="+mn-ea"/>
                <a:sym typeface="+mn-lt"/>
              </a:rPr>
              <a:t> </a:t>
            </a:r>
            <a:r>
              <a:rPr lang="en-US" altLang="zh-CN" sz="2000" b="1" dirty="0" err="1">
                <a:latin typeface="+mn-lt"/>
                <a:cs typeface="+mn-ea"/>
                <a:sym typeface="+mn-lt"/>
              </a:rPr>
              <a:t>nêu</a:t>
            </a:r>
            <a:r>
              <a:rPr lang="en-US" altLang="zh-CN" sz="2000" b="1" dirty="0">
                <a:latin typeface="+mn-lt"/>
                <a:cs typeface="+mn-ea"/>
                <a:sym typeface="+mn-lt"/>
              </a:rPr>
              <a:t> </a:t>
            </a:r>
            <a:r>
              <a:rPr lang="en-US" altLang="zh-CN" sz="2000" b="1" dirty="0" err="1">
                <a:latin typeface="+mn-lt"/>
                <a:cs typeface="+mn-ea"/>
                <a:sym typeface="+mn-lt"/>
              </a:rPr>
              <a:t>cảm</a:t>
            </a:r>
            <a:r>
              <a:rPr lang="en-US" altLang="zh-CN" sz="2000" b="1" dirty="0">
                <a:latin typeface="+mn-lt"/>
                <a:cs typeface="+mn-ea"/>
                <a:sym typeface="+mn-lt"/>
              </a:rPr>
              <a:t> </a:t>
            </a:r>
            <a:r>
              <a:rPr lang="en-US" altLang="zh-CN" sz="2000" b="1" dirty="0" err="1">
                <a:latin typeface="+mn-lt"/>
                <a:cs typeface="+mn-ea"/>
                <a:sym typeface="+mn-lt"/>
              </a:rPr>
              <a:t>nhận</a:t>
            </a:r>
            <a:r>
              <a:rPr lang="en-US" altLang="zh-CN" sz="2000" b="1" dirty="0">
                <a:latin typeface="+mn-lt"/>
                <a:cs typeface="+mn-ea"/>
                <a:sym typeface="+mn-lt"/>
              </a:rPr>
              <a:t> </a:t>
            </a:r>
            <a:r>
              <a:rPr lang="en-US" altLang="zh-CN" sz="2000" b="1" dirty="0" err="1">
                <a:latin typeface="+mn-lt"/>
                <a:cs typeface="+mn-ea"/>
                <a:sym typeface="+mn-lt"/>
              </a:rPr>
              <a:t>về</a:t>
            </a:r>
            <a:r>
              <a:rPr lang="en-US" altLang="zh-CN" sz="2000" b="1" dirty="0">
                <a:latin typeface="+mn-lt"/>
                <a:cs typeface="+mn-ea"/>
                <a:sym typeface="+mn-lt"/>
              </a:rPr>
              <a:t> </a:t>
            </a:r>
          </a:p>
          <a:p>
            <a:pPr eaLnBrk="1" hangingPunct="1">
              <a:lnSpc>
                <a:spcPct val="130000"/>
              </a:lnSpc>
            </a:pPr>
            <a:r>
              <a:rPr lang="en-US" altLang="zh-CN" sz="2000" b="1" dirty="0">
                <a:latin typeface="+mn-lt"/>
                <a:cs typeface="+mn-ea"/>
                <a:sym typeface="+mn-lt"/>
              </a:rPr>
              <a:t>      </a:t>
            </a:r>
            <a:r>
              <a:rPr lang="en-US" altLang="zh-CN" sz="2000" b="1" dirty="0" err="1">
                <a:latin typeface="+mn-lt"/>
                <a:cs typeface="+mn-ea"/>
                <a:sym typeface="+mn-lt"/>
              </a:rPr>
              <a:t>sản</a:t>
            </a:r>
            <a:r>
              <a:rPr lang="en-US" altLang="zh-CN" sz="2000" b="1" dirty="0">
                <a:latin typeface="+mn-lt"/>
                <a:cs typeface="+mn-ea"/>
                <a:sym typeface="+mn-lt"/>
              </a:rPr>
              <a:t> </a:t>
            </a:r>
            <a:r>
              <a:rPr lang="en-US" altLang="zh-CN" sz="2000" b="1" dirty="0" err="1">
                <a:latin typeface="+mn-lt"/>
                <a:cs typeface="+mn-ea"/>
                <a:sym typeface="+mn-lt"/>
              </a:rPr>
              <a:t>phẩm</a:t>
            </a:r>
            <a:r>
              <a:rPr lang="en-US" altLang="zh-CN" sz="2000" b="1" dirty="0">
                <a:latin typeface="+mn-lt"/>
                <a:cs typeface="+mn-ea"/>
                <a:sym typeface="+mn-lt"/>
              </a:rPr>
              <a:t> </a:t>
            </a:r>
            <a:r>
              <a:rPr lang="en-US" altLang="zh-CN" sz="2000" b="1" dirty="0" err="1">
                <a:latin typeface="+mn-lt"/>
                <a:cs typeface="+mn-ea"/>
                <a:sym typeface="+mn-lt"/>
              </a:rPr>
              <a:t>của</a:t>
            </a:r>
            <a:r>
              <a:rPr lang="en-US" altLang="zh-CN" sz="2000" b="1" dirty="0">
                <a:latin typeface="+mn-lt"/>
                <a:cs typeface="+mn-ea"/>
                <a:sym typeface="+mn-lt"/>
              </a:rPr>
              <a:t> </a:t>
            </a:r>
            <a:r>
              <a:rPr lang="en-US" altLang="zh-CN" sz="2000" b="1" dirty="0" err="1">
                <a:latin typeface="+mn-lt"/>
                <a:cs typeface="+mn-ea"/>
                <a:sym typeface="+mn-lt"/>
              </a:rPr>
              <a:t>mình</a:t>
            </a:r>
            <a:r>
              <a:rPr lang="en-US" altLang="zh-CN" sz="2000" b="1" dirty="0">
                <a:latin typeface="+mn-lt"/>
                <a:cs typeface="+mn-ea"/>
                <a:sym typeface="+mn-lt"/>
              </a:rPr>
              <a:t>.</a:t>
            </a:r>
            <a:endParaRPr lang="zh-CN" altLang="en-US" sz="2800" b="1" dirty="0">
              <a:latin typeface="+mn-lt"/>
              <a:cs typeface="+mn-ea"/>
              <a:sym typeface="+mn-lt"/>
            </a:endParaRPr>
          </a:p>
        </p:txBody>
      </p:sp>
    </p:spTree>
    <p:extLst>
      <p:ext uri="{BB962C8B-B14F-4D97-AF65-F5344CB8AC3E}">
        <p14:creationId xmlns:p14="http://schemas.microsoft.com/office/powerpoint/2010/main" val="230081947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5">
            <a:extLst>
              <a:ext uri="{FF2B5EF4-FFF2-40B4-BE49-F238E27FC236}">
                <a16:creationId xmlns:a16="http://schemas.microsoft.com/office/drawing/2014/main" id="{4C704656-44A8-40F4-9C7B-66024728C6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136" t="131" r="24301" b="27501"/>
          <a:stretch/>
        </p:blipFill>
        <p:spPr>
          <a:xfrm>
            <a:off x="5" y="3412"/>
            <a:ext cx="9364716" cy="5143500"/>
          </a:xfrm>
          <a:prstGeom prst="rect">
            <a:avLst/>
          </a:prstGeom>
        </p:spPr>
      </p:pic>
      <p:pic>
        <p:nvPicPr>
          <p:cNvPr id="11269" name="图片 11268" descr="24"/>
          <p:cNvPicPr>
            <a:picLocks noChangeAspect="1"/>
          </p:cNvPicPr>
          <p:nvPr/>
        </p:nvPicPr>
        <p:blipFill>
          <a:blip r:embed="rId4"/>
          <a:stretch>
            <a:fillRect/>
          </a:stretch>
        </p:blipFill>
        <p:spPr>
          <a:xfrm>
            <a:off x="2963014" y="0"/>
            <a:ext cx="5993246" cy="5143500"/>
          </a:xfrm>
          <a:prstGeom prst="rect">
            <a:avLst/>
          </a:prstGeom>
          <a:noFill/>
          <a:ln w="9525">
            <a:noFill/>
          </a:ln>
        </p:spPr>
      </p:pic>
      <p:pic>
        <p:nvPicPr>
          <p:cNvPr id="11270" name="图片 11269" descr="25"/>
          <p:cNvPicPr>
            <a:picLocks noChangeAspect="1"/>
          </p:cNvPicPr>
          <p:nvPr/>
        </p:nvPicPr>
        <p:blipFill>
          <a:blip r:embed="rId5"/>
          <a:stretch>
            <a:fillRect/>
          </a:stretch>
        </p:blipFill>
        <p:spPr>
          <a:xfrm>
            <a:off x="255230" y="3079871"/>
            <a:ext cx="3067596" cy="1500075"/>
          </a:xfrm>
          <a:prstGeom prst="rect">
            <a:avLst/>
          </a:prstGeom>
          <a:noFill/>
          <a:ln w="9525">
            <a:noFill/>
          </a:ln>
        </p:spPr>
      </p:pic>
      <p:sp>
        <p:nvSpPr>
          <p:cNvPr id="11272" name="文本框 11271"/>
          <p:cNvSpPr txBox="1"/>
          <p:nvPr/>
        </p:nvSpPr>
        <p:spPr>
          <a:xfrm>
            <a:off x="3108955" y="2024542"/>
            <a:ext cx="5847303" cy="1743019"/>
          </a:xfrm>
          <a:prstGeom prst="rect">
            <a:avLst/>
          </a:prstGeom>
          <a:noFill/>
          <a:ln w="9525">
            <a:noFill/>
          </a:ln>
        </p:spPr>
        <p:txBody>
          <a:bodyPr wrap="square" lIns="49762" tIns="24881" rIns="49762" bIns="24881">
            <a:spAutoFit/>
          </a:bodyPr>
          <a:lstStyle/>
          <a:p>
            <a:pPr algn="ctr" defTabSz="816575">
              <a:spcBef>
                <a:spcPct val="50000"/>
              </a:spcBef>
            </a:pPr>
            <a:r>
              <a:rPr lang="en-US" altLang="zh-CN"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XIN CHÀO </a:t>
            </a:r>
          </a:p>
          <a:p>
            <a:pPr algn="ctr" defTabSz="816575">
              <a:spcBef>
                <a:spcPct val="50000"/>
              </a:spcBef>
            </a:pPr>
            <a:r>
              <a:rPr lang="en-US" altLang="zh-CN"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VÀ HẸN GẶP LẠI</a:t>
            </a:r>
          </a:p>
        </p:txBody>
      </p:sp>
      <p:pic>
        <p:nvPicPr>
          <p:cNvPr id="6" name="图片 71695" descr="2"/>
          <p:cNvPicPr>
            <a:picLocks noChangeAspect="1"/>
          </p:cNvPicPr>
          <p:nvPr/>
        </p:nvPicPr>
        <p:blipFill>
          <a:blip r:embed="rId6"/>
          <a:stretch>
            <a:fillRect/>
          </a:stretch>
        </p:blipFill>
        <p:spPr>
          <a:xfrm>
            <a:off x="569284" y="180098"/>
            <a:ext cx="1962048" cy="1328745"/>
          </a:xfrm>
          <a:prstGeom prst="rect">
            <a:avLst/>
          </a:prstGeom>
          <a:noFill/>
          <a:ln w="9525">
            <a:noFill/>
          </a:ln>
        </p:spPr>
      </p:pic>
      <p:pic>
        <p:nvPicPr>
          <p:cNvPr id="7" name="图片 71695" descr="2"/>
          <p:cNvPicPr>
            <a:picLocks noChangeAspect="1"/>
          </p:cNvPicPr>
          <p:nvPr/>
        </p:nvPicPr>
        <p:blipFill>
          <a:blip r:embed="rId6"/>
          <a:stretch>
            <a:fillRect/>
          </a:stretch>
        </p:blipFill>
        <p:spPr>
          <a:xfrm>
            <a:off x="1424822" y="1680938"/>
            <a:ext cx="1687084" cy="969415"/>
          </a:xfrm>
          <a:prstGeom prst="rect">
            <a:avLst/>
          </a:prstGeom>
          <a:noFill/>
          <a:ln w="9525">
            <a:noFill/>
          </a:ln>
        </p:spPr>
      </p:pic>
    </p:spTree>
    <p:extLst>
      <p:ext uri="{BB962C8B-B14F-4D97-AF65-F5344CB8AC3E}">
        <p14:creationId xmlns:p14="http://schemas.microsoft.com/office/powerpoint/2010/main" val="34293395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r="1206"/>
          <a:stretch/>
        </p:blipFill>
        <p:spPr>
          <a:xfrm>
            <a:off x="1676400" y="0"/>
            <a:ext cx="6025844" cy="5143500"/>
          </a:xfrm>
        </p:spPr>
      </p:pic>
    </p:spTree>
    <p:extLst>
      <p:ext uri="{BB962C8B-B14F-4D97-AF65-F5344CB8AC3E}">
        <p14:creationId xmlns:p14="http://schemas.microsoft.com/office/powerpoint/2010/main" val="18772967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85" name="Picture 2">
            <a:extLst>
              <a:ext uri="{FF2B5EF4-FFF2-40B4-BE49-F238E27FC236}">
                <a16:creationId xmlns:a16="http://schemas.microsoft.com/office/drawing/2014/main" id="{0A5A3DE5-AA95-425A-A8C0-802110C35CAD}"/>
              </a:ext>
            </a:extLst>
          </p:cNvPr>
          <p:cNvPicPr>
            <a:picLocks noChangeAspect="1"/>
          </p:cNvPicPr>
          <p:nvPr/>
        </p:nvPicPr>
        <p:blipFill>
          <a:blip r:embed="rId2" cstate="print">
            <a:extLst>
              <a:ext uri="{28A0092B-C50C-407E-A947-70E740481C1C}">
                <a14:useLocalDpi xmlns:a14="http://schemas.microsoft.com/office/drawing/2010/main" val="0"/>
              </a:ext>
            </a:extLst>
          </a:blip>
          <a:srcRect l="19562" t="29091" r="16330" b="23032"/>
          <a:stretch>
            <a:fillRect/>
          </a:stretch>
        </p:blipFill>
        <p:spPr bwMode="auto">
          <a:xfrm>
            <a:off x="533399" y="131884"/>
            <a:ext cx="1962969" cy="21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3" name="Picture 5">
            <a:extLst>
              <a:ext uri="{FF2B5EF4-FFF2-40B4-BE49-F238E27FC236}">
                <a16:creationId xmlns:a16="http://schemas.microsoft.com/office/drawing/2014/main" id="{431F6821-3C25-4B5A-B6A2-E5F4DC1C976F}"/>
              </a:ext>
            </a:extLst>
          </p:cNvPr>
          <p:cNvPicPr>
            <a:picLocks noChangeAspect="1"/>
          </p:cNvPicPr>
          <p:nvPr/>
        </p:nvPicPr>
        <p:blipFill>
          <a:blip r:embed="rId3" cstate="print">
            <a:extLst>
              <a:ext uri="{28A0092B-C50C-407E-A947-70E740481C1C}">
                <a14:useLocalDpi xmlns:a14="http://schemas.microsoft.com/office/drawing/2010/main" val="0"/>
              </a:ext>
            </a:extLst>
          </a:blip>
          <a:srcRect l="15758" t="3380" r="13940" b="14557"/>
          <a:stretch>
            <a:fillRect/>
          </a:stretch>
        </p:blipFill>
        <p:spPr bwMode="auto">
          <a:xfrm rot="16200000">
            <a:off x="2766692" y="242708"/>
            <a:ext cx="2220785" cy="1962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22">
            <a:extLst>
              <a:ext uri="{FF2B5EF4-FFF2-40B4-BE49-F238E27FC236}">
                <a16:creationId xmlns:a16="http://schemas.microsoft.com/office/drawing/2014/main" id="{22950A64-1135-4800-8E49-8E686DFE939E}"/>
              </a:ext>
            </a:extLst>
          </p:cNvPr>
          <p:cNvGrpSpPr>
            <a:grpSpLocks/>
          </p:cNvGrpSpPr>
          <p:nvPr/>
        </p:nvGrpSpPr>
        <p:grpSpPr bwMode="auto">
          <a:xfrm>
            <a:off x="5144104" y="113799"/>
            <a:ext cx="3695096" cy="2620381"/>
            <a:chOff x="4650862" y="62461"/>
            <a:chExt cx="4416938" cy="3493811"/>
          </a:xfrm>
        </p:grpSpPr>
        <p:pic>
          <p:nvPicPr>
            <p:cNvPr id="11280" name="Picture 8">
              <a:extLst>
                <a:ext uri="{FF2B5EF4-FFF2-40B4-BE49-F238E27FC236}">
                  <a16:creationId xmlns:a16="http://schemas.microsoft.com/office/drawing/2014/main" id="{98BA17DD-6AE8-4AE3-A672-438E76291B85}"/>
                </a:ext>
              </a:extLst>
            </p:cNvPr>
            <p:cNvPicPr>
              <a:picLocks noChangeAspect="1"/>
            </p:cNvPicPr>
            <p:nvPr/>
          </p:nvPicPr>
          <p:blipFill>
            <a:blip r:embed="rId4" cstate="print">
              <a:extLst>
                <a:ext uri="{28A0092B-C50C-407E-A947-70E740481C1C}">
                  <a14:useLocalDpi xmlns:a14="http://schemas.microsoft.com/office/drawing/2010/main" val="0"/>
                </a:ext>
              </a:extLst>
            </a:blip>
            <a:srcRect l="3789" t="20000" r="57121" b="22221"/>
            <a:stretch>
              <a:fillRect/>
            </a:stretch>
          </p:blipFill>
          <p:spPr bwMode="auto">
            <a:xfrm>
              <a:off x="4650862" y="86574"/>
              <a:ext cx="2207138" cy="2885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1" name="Picture 9">
              <a:extLst>
                <a:ext uri="{FF2B5EF4-FFF2-40B4-BE49-F238E27FC236}">
                  <a16:creationId xmlns:a16="http://schemas.microsoft.com/office/drawing/2014/main" id="{3AAC59B6-C545-4881-9361-07789358E6E6}"/>
                </a:ext>
              </a:extLst>
            </p:cNvPr>
            <p:cNvPicPr>
              <a:picLocks noChangeAspect="1"/>
            </p:cNvPicPr>
            <p:nvPr/>
          </p:nvPicPr>
          <p:blipFill>
            <a:blip r:embed="rId5">
              <a:extLst>
                <a:ext uri="{28A0092B-C50C-407E-A947-70E740481C1C}">
                  <a14:useLocalDpi xmlns:a14="http://schemas.microsoft.com/office/drawing/2010/main" val="0"/>
                </a:ext>
              </a:extLst>
            </a:blip>
            <a:srcRect l="47423" t="23839" r="14697" b="27779"/>
            <a:stretch>
              <a:fillRect/>
            </a:stretch>
          </p:blipFill>
          <p:spPr bwMode="auto">
            <a:xfrm>
              <a:off x="6892636" y="62461"/>
              <a:ext cx="2175164" cy="2909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2" name="TextBox 10">
              <a:extLst>
                <a:ext uri="{FF2B5EF4-FFF2-40B4-BE49-F238E27FC236}">
                  <a16:creationId xmlns:a16="http://schemas.microsoft.com/office/drawing/2014/main" id="{D2696A74-DDA9-43D7-8AC3-3501357DCE40}"/>
                </a:ext>
              </a:extLst>
            </p:cNvPr>
            <p:cNvSpPr txBox="1">
              <a:spLocks noChangeArrowheads="1"/>
            </p:cNvSpPr>
            <p:nvPr/>
          </p:nvSpPr>
          <p:spPr bwMode="auto">
            <a:xfrm>
              <a:off x="5140606" y="3063834"/>
              <a:ext cx="3665892" cy="49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b="1">
                  <a:solidFill>
                    <a:srgbClr val="FF0000"/>
                  </a:solidFill>
                  <a:latin typeface="Times New Roman" panose="02020603050405020304" pitchFamily="18" charset="0"/>
                  <a:cs typeface="Times New Roman" panose="02020603050405020304" pitchFamily="18" charset="0"/>
                </a:rPr>
                <a:t>    Kiểu chữ trang trí</a:t>
              </a:r>
            </a:p>
          </p:txBody>
        </p:sp>
      </p:grpSp>
      <p:sp>
        <p:nvSpPr>
          <p:cNvPr id="12" name="TextBox 3">
            <a:extLst>
              <a:ext uri="{FF2B5EF4-FFF2-40B4-BE49-F238E27FC236}">
                <a16:creationId xmlns:a16="http://schemas.microsoft.com/office/drawing/2014/main" id="{ECB526BB-A991-433F-BCAD-B23BA01FF232}"/>
              </a:ext>
            </a:extLst>
          </p:cNvPr>
          <p:cNvSpPr txBox="1">
            <a:spLocks noChangeArrowheads="1"/>
          </p:cNvSpPr>
          <p:nvPr/>
        </p:nvSpPr>
        <p:spPr bwMode="auto">
          <a:xfrm>
            <a:off x="76200" y="3562350"/>
            <a:ext cx="9067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indent="0" algn="ctr" eaLnBrk="1" hangingPunct="1"/>
            <a:r>
              <a:rPr lang="en-US" altLang="en-US" sz="2400" b="1">
                <a:solidFill>
                  <a:srgbClr val="0000CC"/>
                </a:solidFill>
                <a:latin typeface="Times New Roman" panose="02020603050405020304" pitchFamily="18" charset="0"/>
                <a:cs typeface="Times New Roman" panose="02020603050405020304" pitchFamily="18" charset="0"/>
              </a:rPr>
              <a:t>Chữ trang trí được tạo dáng dựa trên đặc điểm của chữ viết thường, hoặc chữ in của kiểu chữ nét đều hoặc nét thanh nét đậm</a:t>
            </a:r>
            <a:endParaRPr lang="en-US" altLang="en-US" sz="2400">
              <a:solidFill>
                <a:srgbClr val="0000FF"/>
              </a:solidFill>
              <a:latin typeface="Times New Roman" panose="02020603050405020304" pitchFamily="18" charset="0"/>
              <a:cs typeface="Times New Roman" panose="02020603050405020304" pitchFamily="18" charset="0"/>
            </a:endParaRPr>
          </a:p>
        </p:txBody>
      </p:sp>
      <p:sp>
        <p:nvSpPr>
          <p:cNvPr id="23" name="TextBox 3">
            <a:extLst>
              <a:ext uri="{FF2B5EF4-FFF2-40B4-BE49-F238E27FC236}">
                <a16:creationId xmlns:a16="http://schemas.microsoft.com/office/drawing/2014/main" id="{08029631-68AD-4CED-BDF4-510814DB370A}"/>
              </a:ext>
            </a:extLst>
          </p:cNvPr>
          <p:cNvSpPr txBox="1">
            <a:spLocks noChangeArrowheads="1"/>
          </p:cNvSpPr>
          <p:nvPr/>
        </p:nvSpPr>
        <p:spPr bwMode="auto">
          <a:xfrm>
            <a:off x="756298" y="2409685"/>
            <a:ext cx="1592508" cy="657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b="1">
                <a:solidFill>
                  <a:srgbClr val="FF0000"/>
                </a:solidFill>
                <a:latin typeface="Times New Roman" panose="02020603050405020304" pitchFamily="18" charset="0"/>
                <a:cs typeface="Times New Roman" panose="02020603050405020304" pitchFamily="18" charset="0"/>
              </a:rPr>
              <a:t>Kiểu chữ in hoa nét đều</a:t>
            </a:r>
          </a:p>
        </p:txBody>
      </p:sp>
      <p:sp>
        <p:nvSpPr>
          <p:cNvPr id="24" name="TextBox 6">
            <a:extLst>
              <a:ext uri="{FF2B5EF4-FFF2-40B4-BE49-F238E27FC236}">
                <a16:creationId xmlns:a16="http://schemas.microsoft.com/office/drawing/2014/main" id="{5CCF972F-D187-4923-98DF-082DE8211BA2}"/>
              </a:ext>
            </a:extLst>
          </p:cNvPr>
          <p:cNvSpPr txBox="1">
            <a:spLocks noChangeArrowheads="1"/>
          </p:cNvSpPr>
          <p:nvPr/>
        </p:nvSpPr>
        <p:spPr bwMode="auto">
          <a:xfrm>
            <a:off x="2842468" y="2383919"/>
            <a:ext cx="209835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1725" b="1">
                <a:solidFill>
                  <a:srgbClr val="FF0000"/>
                </a:solidFill>
                <a:latin typeface="Times New Roman" panose="02020603050405020304" pitchFamily="18" charset="0"/>
                <a:cs typeface="Times New Roman" panose="02020603050405020304" pitchFamily="18" charset="0"/>
              </a:rPr>
              <a:t>Kiểu chữ in hoa nét thanh nét đậm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85"/>
                                        </p:tgtEl>
                                        <p:attrNameLst>
                                          <p:attrName>style.visibility</p:attrName>
                                        </p:attrNameLst>
                                      </p:cBhvr>
                                      <p:to>
                                        <p:strVal val="visible"/>
                                      </p:to>
                                    </p:set>
                                    <p:animEffect transition="in" filter="fade">
                                      <p:cBhvr>
                                        <p:cTn id="7" dur="1000"/>
                                        <p:tgtEl>
                                          <p:spTgt spid="11285"/>
                                        </p:tgtEl>
                                      </p:cBhvr>
                                    </p:animEffect>
                                    <p:anim calcmode="lin" valueType="num">
                                      <p:cBhvr>
                                        <p:cTn id="8" dur="1000" fill="hold"/>
                                        <p:tgtEl>
                                          <p:spTgt spid="11285"/>
                                        </p:tgtEl>
                                        <p:attrNameLst>
                                          <p:attrName>ppt_x</p:attrName>
                                        </p:attrNameLst>
                                      </p:cBhvr>
                                      <p:tavLst>
                                        <p:tav tm="0">
                                          <p:val>
                                            <p:strVal val="#ppt_x"/>
                                          </p:val>
                                        </p:tav>
                                        <p:tav tm="100000">
                                          <p:val>
                                            <p:strVal val="#ppt_x"/>
                                          </p:val>
                                        </p:tav>
                                      </p:tavLst>
                                    </p:anim>
                                    <p:anim calcmode="lin" valueType="num">
                                      <p:cBhvr>
                                        <p:cTn id="9" dur="1000" fill="hold"/>
                                        <p:tgtEl>
                                          <p:spTgt spid="1128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283"/>
                                        </p:tgtEl>
                                        <p:attrNameLst>
                                          <p:attrName>style.visibility</p:attrName>
                                        </p:attrNameLst>
                                      </p:cBhvr>
                                      <p:to>
                                        <p:strVal val="visible"/>
                                      </p:to>
                                    </p:set>
                                    <p:animEffect transition="in" filter="fade">
                                      <p:cBhvr>
                                        <p:cTn id="14" dur="1000"/>
                                        <p:tgtEl>
                                          <p:spTgt spid="11283"/>
                                        </p:tgtEl>
                                      </p:cBhvr>
                                    </p:animEffect>
                                    <p:anim calcmode="lin" valueType="num">
                                      <p:cBhvr>
                                        <p:cTn id="15" dur="1000" fill="hold"/>
                                        <p:tgtEl>
                                          <p:spTgt spid="11283"/>
                                        </p:tgtEl>
                                        <p:attrNameLst>
                                          <p:attrName>ppt_x</p:attrName>
                                        </p:attrNameLst>
                                      </p:cBhvr>
                                      <p:tavLst>
                                        <p:tav tm="0">
                                          <p:val>
                                            <p:strVal val="#ppt_x"/>
                                          </p:val>
                                        </p:tav>
                                        <p:tav tm="100000">
                                          <p:val>
                                            <p:strVal val="#ppt_x"/>
                                          </p:val>
                                        </p:tav>
                                      </p:tavLst>
                                    </p:anim>
                                    <p:anim calcmode="lin" valueType="num">
                                      <p:cBhvr>
                                        <p:cTn id="16" dur="1000" fill="hold"/>
                                        <p:tgtEl>
                                          <p:spTgt spid="1128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2">
                                            <p:txEl>
                                              <p:pRg st="0" end="0"/>
                                            </p:txEl>
                                          </p:spTgt>
                                        </p:tgtEl>
                                        <p:attrNameLst>
                                          <p:attrName>style.visibility</p:attrName>
                                        </p:attrNameLst>
                                      </p:cBhvr>
                                      <p:to>
                                        <p:strVal val="visible"/>
                                      </p:to>
                                    </p:set>
                                    <p:anim calcmode="lin" valueType="num">
                                      <p:cBhvr>
                                        <p:cTn id="41"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42"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43" dur="500"/>
                                        <p:tgtEl>
                                          <p:spTgt spid="12">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7" presetClass="entr" presetSubtype="0" fill="hold" nodeType="clickEffect">
                                  <p:stCondLst>
                                    <p:cond delay="0"/>
                                  </p:stCondLst>
                                  <p:childTnLst>
                                    <p:set>
                                      <p:cBhvr>
                                        <p:cTn id="47" dur="1" fill="hold">
                                          <p:stCondLst>
                                            <p:cond delay="0"/>
                                          </p:stCondLst>
                                        </p:cTn>
                                        <p:tgtEl>
                                          <p:spTgt spid="12">
                                            <p:txEl>
                                              <p:pRg st="0" end="0"/>
                                            </p:txEl>
                                          </p:spTgt>
                                        </p:tgtEl>
                                        <p:attrNameLst>
                                          <p:attrName>style.visibility</p:attrName>
                                        </p:attrNameLst>
                                      </p:cBhvr>
                                      <p:to>
                                        <p:strVal val="visible"/>
                                      </p:to>
                                    </p:set>
                                    <p:animEffect transition="in" filter="fade">
                                      <p:cBhvr>
                                        <p:cTn id="48" dur="1000"/>
                                        <p:tgtEl>
                                          <p:spTgt spid="12">
                                            <p:txEl>
                                              <p:pRg st="0" end="0"/>
                                            </p:txEl>
                                          </p:spTgt>
                                        </p:tgtEl>
                                      </p:cBhvr>
                                    </p:animEffect>
                                    <p:anim calcmode="lin" valueType="num">
                                      <p:cBhvr>
                                        <p:cTn id="49"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50"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4D4E1EFF-E724-456A-B31C-88286C7C9B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6858000" cy="51435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80394" cy="5143500"/>
          </a:xfrm>
        </p:spPr>
      </p:pic>
      <p:sp>
        <p:nvSpPr>
          <p:cNvPr id="6" name="TextBox 5"/>
          <p:cNvSpPr txBox="1"/>
          <p:nvPr/>
        </p:nvSpPr>
        <p:spPr>
          <a:xfrm>
            <a:off x="-76196" y="209551"/>
            <a:ext cx="9143998" cy="707886"/>
          </a:xfrm>
          <a:prstGeom prst="rect">
            <a:avLst/>
          </a:prstGeom>
          <a:noFill/>
        </p:spPr>
        <p:txBody>
          <a:bodyPr wrap="square" rtlCol="0">
            <a:spAutoFit/>
          </a:bodyPr>
          <a:lstStyle/>
          <a:p>
            <a:pPr algn="ctr"/>
            <a:endParaRPr lang="en-US" sz="4000" b="1" i="1" dirty="0">
              <a:solidFill>
                <a:srgbClr val="FF0000"/>
              </a:solidFill>
              <a:latin typeface="Times New Roman" pitchFamily="18" charset="0"/>
              <a:cs typeface="Times New Roman" pitchFamily="18" charset="0"/>
            </a:endParaRPr>
          </a:p>
        </p:txBody>
      </p:sp>
      <p:pic>
        <p:nvPicPr>
          <p:cNvPr id="13" name="Ảnh 9" descr="z3488105319238_52489e7bd986d97dd0a654b4cf8f7600.jpg"/>
          <p:cNvPicPr>
            <a:picLocks noChangeAspect="1"/>
          </p:cNvPicPr>
          <p:nvPr/>
        </p:nvPicPr>
        <p:blipFill>
          <a:blip r:embed="rId3" cstate="print">
            <a:lum bright="20000"/>
            <a:extLst>
              <a:ext uri="{28A0092B-C50C-407E-A947-70E740481C1C}">
                <a14:useLocalDpi xmlns:a14="http://schemas.microsoft.com/office/drawing/2010/main" val="0"/>
              </a:ext>
            </a:extLst>
          </a:blip>
          <a:srcRect/>
          <a:stretch>
            <a:fillRect/>
          </a:stretch>
        </p:blipFill>
        <p:spPr bwMode="auto">
          <a:xfrm>
            <a:off x="295394" y="130201"/>
            <a:ext cx="3989097" cy="26701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0" descr="Mĩ Thuật 4| Em sáng Tạo Với Những Con Chữ| Những Chữ Cái Đáng Yêu| Trang Trí  Tên| Học Vẽ Thật Là Vui - YouTub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6186" y="3012814"/>
            <a:ext cx="3505200" cy="19641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Content Placeholder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0221" y="3017759"/>
            <a:ext cx="3659441" cy="19542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585B6CAE-B65D-498D-966E-D172A4991885}"/>
              </a:ext>
            </a:extLst>
          </p:cNvPr>
          <p:cNvPicPr>
            <a:picLocks noChangeAspect="1"/>
          </p:cNvPicPr>
          <p:nvPr/>
        </p:nvPicPr>
        <p:blipFill rotWithShape="1">
          <a:blip r:embed="rId6"/>
          <a:srcRect l="8889" t="17836" r="11111" b="10743"/>
          <a:stretch/>
        </p:blipFill>
        <p:spPr>
          <a:xfrm>
            <a:off x="4859511" y="130200"/>
            <a:ext cx="4074086" cy="2670150"/>
          </a:xfrm>
          <a:prstGeom prst="rect">
            <a:avLst/>
          </a:prstGeom>
        </p:spPr>
      </p:pic>
    </p:spTree>
    <p:extLst>
      <p:ext uri="{BB962C8B-B14F-4D97-AF65-F5344CB8AC3E}">
        <p14:creationId xmlns:p14="http://schemas.microsoft.com/office/powerpoint/2010/main" val="1198202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arn(inVertical)">
                                      <p:cBhvr>
                                        <p:cTn id="10" dur="500"/>
                                        <p:tgtEl>
                                          <p:spTgt spid="16"/>
                                        </p:tgtEl>
                                      </p:cBhvr>
                                    </p:animEffect>
                                  </p:childTnLst>
                                </p:cTn>
                              </p:par>
                              <p:par>
                                <p:cTn id="11" presetID="16" presetClass="entr" presetSubtype="21"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2715</TotalTime>
  <Words>958</Words>
  <Application>Microsoft Office PowerPoint</Application>
  <PresentationFormat>On-screen Show (16:9)</PresentationFormat>
  <Paragraphs>138</Paragraphs>
  <Slides>50</Slides>
  <Notes>15</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50</vt:i4>
      </vt:variant>
    </vt:vector>
  </HeadingPairs>
  <TitlesOfParts>
    <vt:vector size="55" baseType="lpstr">
      <vt:lpstr>等线</vt: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aaaaa</dc:creator>
  <cp:lastModifiedBy>Nguyễn Việt Anh</cp:lastModifiedBy>
  <cp:revision>77</cp:revision>
  <dcterms:created xsi:type="dcterms:W3CDTF">2021-08-23T13:19:13Z</dcterms:created>
  <dcterms:modified xsi:type="dcterms:W3CDTF">2022-08-26T04:13:26Z</dcterms:modified>
</cp:coreProperties>
</file>