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8"/>
  </p:notesMasterIdLst>
  <p:sldIdLst>
    <p:sldId id="290" r:id="rId2"/>
    <p:sldId id="293" r:id="rId3"/>
    <p:sldId id="311" r:id="rId4"/>
    <p:sldId id="312" r:id="rId5"/>
    <p:sldId id="291" r:id="rId6"/>
    <p:sldId id="292" r:id="rId7"/>
    <p:sldId id="294" r:id="rId8"/>
    <p:sldId id="313" r:id="rId9"/>
    <p:sldId id="314" r:id="rId10"/>
    <p:sldId id="315" r:id="rId11"/>
    <p:sldId id="316" r:id="rId12"/>
    <p:sldId id="299" r:id="rId13"/>
    <p:sldId id="282" r:id="rId14"/>
    <p:sldId id="310" r:id="rId15"/>
    <p:sldId id="317" r:id="rId16"/>
    <p:sldId id="27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CC00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>
        <p:scale>
          <a:sx n="77" d="100"/>
          <a:sy n="77" d="100"/>
        </p:scale>
        <p:origin x="-3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01600" y="38100"/>
            <a:ext cx="87106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hình. Điền các từ sau vào chỗ chấm(…) để được câu đúng</a:t>
            </a:r>
          </a:p>
        </p:txBody>
      </p:sp>
      <p:pic>
        <p:nvPicPr>
          <p:cNvPr id="7" name="Picture 12" descr="Ha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466975"/>
            <a:ext cx="26622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52850" y="2071688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Đặt chuột trên mặt phẳng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28925" y="2655888"/>
            <a:ext cx="853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Cầm chuột bằng…………………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2738" y="3267075"/>
            <a:ext cx="533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Tay duỗi tự nhiên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63850" y="382905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trỏ đặt vào…………………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73375" y="4413250"/>
            <a:ext cx="8763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giữa đặt vào………………..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7188" y="5106988"/>
            <a:ext cx="891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cái đặt vào……………………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8288" y="5692775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út và ngón áp út đặt vào.............................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0" y="2573553"/>
            <a:ext cx="2324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07088" y="3720840"/>
            <a:ext cx="455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73763" y="4329302"/>
            <a:ext cx="4557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73763" y="4995863"/>
            <a:ext cx="2763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11777" y="5608827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8" name="TextBox 1"/>
          <p:cNvSpPr txBox="1">
            <a:spLocks noChangeArrowheads="1"/>
          </p:cNvSpPr>
          <p:nvPr/>
        </p:nvSpPr>
        <p:spPr bwMode="auto">
          <a:xfrm>
            <a:off x="168275" y="1130300"/>
            <a:ext cx="8242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phải chuột, bên trái chuột, nút phải chuột, nút trái chuột, tay phải</a:t>
            </a:r>
          </a:p>
        </p:txBody>
      </p:sp>
    </p:spTree>
    <p:extLst>
      <p:ext uri="{BB962C8B-B14F-4D97-AF65-F5344CB8AC3E}">
        <p14:creationId xmlns:p14="http://schemas.microsoft.com/office/powerpoint/2010/main" val="17103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8" y="0"/>
            <a:ext cx="9129712" cy="68580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8" y="327595"/>
            <a:ext cx="8977312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92142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6112" y="1234341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9799" y="2341053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8409" y="3440475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3180" y="5677493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47578" y="1187296"/>
            <a:ext cx="4876799" cy="784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78590" y="4579383"/>
            <a:ext cx="4876799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47579" y="196376"/>
            <a:ext cx="4876798" cy="8479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78590" y="2141250"/>
            <a:ext cx="4820220" cy="1063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9486" y="4635714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9799" y="174526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53713" y="5579869"/>
            <a:ext cx="4869974" cy="1146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71321" y="3386312"/>
            <a:ext cx="4876798" cy="1146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>
            <a:stCxn id="4" idx="3"/>
            <a:endCxn id="9" idx="1"/>
          </p:cNvCxnSpPr>
          <p:nvPr/>
        </p:nvCxnSpPr>
        <p:spPr>
          <a:xfrm>
            <a:off x="3213042" y="1653441"/>
            <a:ext cx="1065548" cy="3383142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8" idx="1"/>
          </p:cNvCxnSpPr>
          <p:nvPr/>
        </p:nvCxnSpPr>
        <p:spPr>
          <a:xfrm flipV="1">
            <a:off x="3295357" y="1579357"/>
            <a:ext cx="952221" cy="11479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276735" y="902587"/>
            <a:ext cx="970843" cy="5117213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1" idx="1"/>
          </p:cNvCxnSpPr>
          <p:nvPr/>
        </p:nvCxnSpPr>
        <p:spPr>
          <a:xfrm flipV="1">
            <a:off x="3213042" y="2672762"/>
            <a:ext cx="1065548" cy="319464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3"/>
            <a:endCxn id="10" idx="1"/>
          </p:cNvCxnSpPr>
          <p:nvPr/>
        </p:nvCxnSpPr>
        <p:spPr>
          <a:xfrm flipV="1">
            <a:off x="3271832" y="620353"/>
            <a:ext cx="975747" cy="32773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048000" y="4077755"/>
            <a:ext cx="1230590" cy="1"/>
          </a:xfrm>
          <a:prstGeom prst="straightConnector1">
            <a:avLst/>
          </a:prstGeom>
          <a:ln w="571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Thử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tài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với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chuột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/>
          <a:stretch/>
        </p:blipFill>
        <p:spPr>
          <a:xfrm>
            <a:off x="0" y="0"/>
            <a:ext cx="9196388" cy="6858000"/>
          </a:xfrm>
        </p:spPr>
      </p:pic>
      <p:sp>
        <p:nvSpPr>
          <p:cNvPr id="2" name="TextBox 1"/>
          <p:cNvSpPr txBox="1"/>
          <p:nvPr/>
        </p:nvSpPr>
        <p:spPr>
          <a:xfrm>
            <a:off x="762000" y="228600"/>
            <a:ext cx="8077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600200"/>
            <a:ext cx="8382000" cy="426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PC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PC.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97748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2438400"/>
            <a:ext cx="5043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 smtClean="0">
                <a:ln/>
                <a:solidFill>
                  <a:srgbClr val="0033CC"/>
                </a:solidFill>
                <a:effectLst/>
              </a:rPr>
              <a:t>Khởi</a:t>
            </a:r>
            <a:r>
              <a:rPr lang="en-US" sz="8800" b="1" cap="none" spc="0" dirty="0" smtClean="0">
                <a:ln/>
                <a:solidFill>
                  <a:srgbClr val="0033CC"/>
                </a:solidFill>
                <a:effectLst/>
              </a:rPr>
              <a:t> </a:t>
            </a:r>
            <a:r>
              <a:rPr lang="en-US" sz="8800" b="1" cap="none" spc="0" dirty="0" err="1" smtClean="0">
                <a:ln/>
                <a:solidFill>
                  <a:srgbClr val="0033CC"/>
                </a:solidFill>
                <a:effectLst/>
              </a:rPr>
              <a:t>động</a:t>
            </a:r>
            <a:endParaRPr lang="en-US" sz="8800" b="1" cap="none" spc="0" dirty="0">
              <a:ln/>
              <a:solidFill>
                <a:srgbClr val="00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089025" y="-1299765"/>
            <a:ext cx="6857999" cy="9144000"/>
          </a:xfrm>
          <a:prstGeom prst="rect">
            <a:avLst/>
          </a:prstGeom>
          <a:noFill/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304800" y="670908"/>
            <a:ext cx="8229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 indent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0"/>
            <a:ext cx="1905000" cy="32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618" y="-607418"/>
            <a:ext cx="1905000" cy="32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921" y="3664239"/>
            <a:ext cx="1905000" cy="32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1407" y="4237538"/>
            <a:ext cx="1905000" cy="32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54" y="2808873"/>
            <a:ext cx="3639878" cy="252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6351228" y="2208023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737215" y="4148940"/>
            <a:ext cx="1333500" cy="762000"/>
          </a:xfrm>
          <a:prstGeom prst="wedgeRectCallout">
            <a:avLst>
              <a:gd name="adj1" fmla="val 104285"/>
              <a:gd name="adj2" fmla="val 6160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916621" y="1827023"/>
            <a:ext cx="1333500" cy="762000"/>
          </a:xfrm>
          <a:prstGeom prst="wedgeRectCallout">
            <a:avLst>
              <a:gd name="adj1" fmla="val 121683"/>
              <a:gd name="adj2" fmla="val 13683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7241221" y="4472498"/>
            <a:ext cx="1246780" cy="762000"/>
          </a:xfrm>
          <a:prstGeom prst="wedgeRectCallout">
            <a:avLst>
              <a:gd name="adj1" fmla="val -214792"/>
              <a:gd name="adj2" fmla="val 3474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39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C:\Users\Admin\Desktop\hinh-nen-powerpoint-dep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Double Wave 7"/>
          <p:cNvSpPr/>
          <p:nvPr/>
        </p:nvSpPr>
        <p:spPr>
          <a:xfrm>
            <a:off x="2133600" y="228600"/>
            <a:ext cx="5243512" cy="1401762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057400"/>
            <a:ext cx="2295238" cy="1742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094" y="4216013"/>
            <a:ext cx="4731519" cy="2643124"/>
          </a:xfrm>
          <a:prstGeom prst="rect">
            <a:avLst/>
          </a:prstGeom>
        </p:spPr>
      </p:pic>
      <p:pic>
        <p:nvPicPr>
          <p:cNvPr id="6" name="Picture 11" descr="chuot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54872"/>
            <a:ext cx="9144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huo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81" y="3254872"/>
            <a:ext cx="728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huot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7" y="1911140"/>
            <a:ext cx="9794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chuot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00" y="1889029"/>
            <a:ext cx="9810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chuot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25" y="1823827"/>
            <a:ext cx="1231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 Tuong\Desktop\tranh trang tri pm\ta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12" y="3236261"/>
            <a:ext cx="983313" cy="9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404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3: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TẬP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SỬ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DỤNG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CHUỘT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trang10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37432"/>
            <a:ext cx="683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9" y="4359618"/>
            <a:ext cx="2511426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u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8078"/>
            <a:ext cx="2486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u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5" y="2197956"/>
            <a:ext cx="245427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4" y="4245318"/>
            <a:ext cx="259198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8631" y="320745"/>
            <a:ext cx="7467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50" y="10134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gồm mấy nút đó là những nút nào?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1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40" y="3488527"/>
            <a:ext cx="3933415" cy="25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1825129" y="3795172"/>
            <a:ext cx="1192776" cy="257716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038600" y="3060699"/>
            <a:ext cx="2444172" cy="73447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648055" y="3838305"/>
            <a:ext cx="3057525" cy="992187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66723" y="3376613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Nút trái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496073" y="2528888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phải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545819" y="4502385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cuộn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57298" y="1568957"/>
            <a:ext cx="6953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7587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609600"/>
            <a:ext cx="7467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r="49994" b="22222"/>
          <a:stretch/>
        </p:blipFill>
        <p:spPr>
          <a:xfrm>
            <a:off x="457200" y="2133600"/>
            <a:ext cx="3460322" cy="2133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7" t="37860" b="22222"/>
          <a:stretch/>
        </p:blipFill>
        <p:spPr>
          <a:xfrm>
            <a:off x="4724400" y="2167719"/>
            <a:ext cx="3657600" cy="2099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495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05500" y="4495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0&quot;/&gt;&lt;/object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1&quot;/&gt;&lt;/object&gt;&lt;object type=&quot;3&quot; unique_id=&quot;10007&quot;&gt;&lt;property id=&quot;20148&quot; value=&quot;5&quot;/&gt;&lt;property id=&quot;20300&quot; value=&quot;Slide 4&quot;/&gt;&lt;property id=&quot;20307&quot; value=&quot;312&quot;/&gt;&lt;/object&gt;&lt;object type=&quot;3&quot; unique_id=&quot;10008&quot;&gt;&lt;property id=&quot;20148&quot; value=&quot;5&quot;/&gt;&lt;property id=&quot;20300&quot; value=&quot;Slide 5&quot;/&gt;&lt;property id=&quot;20307&quot; value=&quot;291&quot;/&gt;&lt;/object&gt;&lt;object type=&quot;3&quot; unique_id=&quot;10009&quot;&gt;&lt;property id=&quot;20148&quot; value=&quot;5&quot;/&gt;&lt;property id=&quot;20300&quot; value=&quot;Slide 6&quot;/&gt;&lt;property id=&quot;20307&quot; value=&quot;292&quot;/&gt;&lt;/object&gt;&lt;object type=&quot;3&quot; unique_id=&quot;10010&quot;&gt;&lt;property id=&quot;20148&quot; value=&quot;5&quot;/&gt;&lt;property id=&quot;20300&quot; value=&quot;Slide 7&quot;/&gt;&lt;property id=&quot;20307&quot; value=&quot;294&quot;/&gt;&lt;/object&gt;&lt;object type=&quot;3&quot; unique_id=&quot;10011&quot;&gt;&lt;property id=&quot;20148&quot; value=&quot;5&quot;/&gt;&lt;property id=&quot;20300&quot; value=&quot;Slide 8&quot;/&gt;&lt;property id=&quot;20307&quot; value=&quot;313&quot;/&gt;&lt;/object&gt;&lt;object type=&quot;3&quot; unique_id=&quot;10012&quot;&gt;&lt;property id=&quot;20148&quot; value=&quot;5&quot;/&gt;&lt;property id=&quot;20300&quot; value=&quot;Slide 9&quot;/&gt;&lt;property id=&quot;20307&quot; value=&quot;314&quot;/&gt;&lt;/object&gt;&lt;object type=&quot;3&quot; unique_id=&quot;10013&quot;&gt;&lt;property id=&quot;20148&quot; value=&quot;5&quot;/&gt;&lt;property id=&quot;20300&quot; value=&quot;Slide 10&quot;/&gt;&lt;property id=&quot;20307&quot; value=&quot;315&quot;/&gt;&lt;/object&gt;&lt;object type=&quot;3&quot; unique_id=&quot;10014&quot;&gt;&lt;property id=&quot;20148&quot; value=&quot;5&quot;/&gt;&lt;property id=&quot;20300&quot; value=&quot;Slide 11&quot;/&gt;&lt;property id=&quot;20307&quot; value=&quot;316&quot;/&gt;&lt;/object&gt;&lt;object type=&quot;3&quot; unique_id=&quot;10015&quot;&gt;&lt;property id=&quot;20148&quot; value=&quot;5&quot;/&gt;&lt;property id=&quot;20300&quot; value=&quot;Slide 12&quot;/&gt;&lt;property id=&quot;20307&quot; value=&quot;299&quot;/&gt;&lt;/object&gt;&lt;object type=&quot;3&quot; unique_id=&quot;10016&quot;&gt;&lt;property id=&quot;20148&quot; value=&quot;5&quot;/&gt;&lt;property id=&quot;20300&quot; value=&quot;Slide 13&quot;/&gt;&lt;property id=&quot;20307&quot; value=&quot;282&quot;/&gt;&lt;/object&gt;&lt;object type=&quot;3&quot; unique_id=&quot;10017&quot;&gt;&lt;property id=&quot;20148&quot; value=&quot;5&quot;/&gt;&lt;property id=&quot;20300&quot; value=&quot;Slide 14&quot;/&gt;&lt;property id=&quot;20307&quot; value=&quot;310&quot;/&gt;&lt;/object&gt;&lt;object type=&quot;3&quot; unique_id=&quot;10018&quot;&gt;&lt;property id=&quot;20148&quot; value=&quot;5&quot;/&gt;&lt;property id=&quot;20300&quot; value=&quot;Slide 15&quot;/&gt;&lt;property id=&quot;20307&quot; value=&quot;317&quot;/&gt;&lt;/object&gt;&lt;object type=&quot;3&quot; unique_id=&quot;10019&quot;&gt;&lt;property id=&quot;20148&quot; value=&quot;5&quot;/&gt;&lt;property id=&quot;20300&quot; value=&quot;Slide 16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450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93</cp:revision>
  <dcterms:created xsi:type="dcterms:W3CDTF">2017-10-03T01:20:28Z</dcterms:created>
  <dcterms:modified xsi:type="dcterms:W3CDTF">2022-09-19T09:19:50Z</dcterms:modified>
</cp:coreProperties>
</file>