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1" r:id="rId1"/>
  </p:sldMasterIdLst>
  <p:notesMasterIdLst>
    <p:notesMasterId r:id="rId24"/>
  </p:notesMasterIdLst>
  <p:sldIdLst>
    <p:sldId id="383" r:id="rId2"/>
    <p:sldId id="385" r:id="rId3"/>
    <p:sldId id="421" r:id="rId4"/>
    <p:sldId id="384" r:id="rId5"/>
    <p:sldId id="258" r:id="rId6"/>
    <p:sldId id="401" r:id="rId7"/>
    <p:sldId id="319" r:id="rId8"/>
    <p:sldId id="412" r:id="rId9"/>
    <p:sldId id="388" r:id="rId10"/>
    <p:sldId id="413" r:id="rId11"/>
    <p:sldId id="389" r:id="rId12"/>
    <p:sldId id="391" r:id="rId13"/>
    <p:sldId id="417" r:id="rId14"/>
    <p:sldId id="415" r:id="rId15"/>
    <p:sldId id="405" r:id="rId16"/>
    <p:sldId id="406" r:id="rId17"/>
    <p:sldId id="407" r:id="rId18"/>
    <p:sldId id="416" r:id="rId19"/>
    <p:sldId id="419" r:id="rId20"/>
    <p:sldId id="340" r:id="rId21"/>
    <p:sldId id="420" r:id="rId22"/>
    <p:sldId id="352" r:id="rId23"/>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CC"/>
    <a:srgbClr val="FFD1C5"/>
    <a:srgbClr val="ABDB77"/>
    <a:srgbClr val="FFCCBE"/>
    <a:srgbClr val="25552B"/>
    <a:srgbClr val="6CBC43"/>
    <a:srgbClr val="76BC4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292" autoAdjust="0"/>
    <p:restoredTop sz="88385" autoAdjust="0"/>
  </p:normalViewPr>
  <p:slideViewPr>
    <p:cSldViewPr snapToGrid="0">
      <p:cViewPr varScale="1">
        <p:scale>
          <a:sx n="77" d="100"/>
          <a:sy n="77" d="100"/>
        </p:scale>
        <p:origin x="-594" y="-73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B691EA-0249-41BB-A83E-4698D6E54195}" type="datetimeFigureOut">
              <a:rPr lang="zh-CN" altLang="en-US" smtClean="0"/>
              <a:pPr/>
              <a:t>2022/10/20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C9D047-1C12-4CEA-A369-FB09B98F0562}" type="slidenum">
              <a:rPr lang="zh-CN" altLang="en-US" smtClean="0"/>
              <a:pPr/>
              <a:t>‹#›</a:t>
            </a:fld>
            <a:endParaRPr lang="zh-CN" altLang="en-US"/>
          </a:p>
        </p:txBody>
      </p:sp>
    </p:spTree>
    <p:extLst>
      <p:ext uri="{BB962C8B-B14F-4D97-AF65-F5344CB8AC3E}">
        <p14:creationId xmlns:p14="http://schemas.microsoft.com/office/powerpoint/2010/main" val="33475832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C9D047-1C12-4CEA-A369-FB09B98F0562}" type="slidenum">
              <a:rPr lang="zh-CN" altLang="en-US" smtClean="0"/>
              <a:pPr/>
              <a:t>4</a:t>
            </a:fld>
            <a:endParaRPr lang="zh-CN" altLang="en-US"/>
          </a:p>
        </p:txBody>
      </p:sp>
    </p:spTree>
    <p:extLst>
      <p:ext uri="{BB962C8B-B14F-4D97-AF65-F5344CB8AC3E}">
        <p14:creationId xmlns:p14="http://schemas.microsoft.com/office/powerpoint/2010/main" val="28079178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Bấm vào tivi để chạy clip. Sau khi xem clip GV đặt một số câu hỏi cho HS. Có thể thay bằng những câu hỏi khác.</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E604B1-3023-4D1D-98D3-83F648ED8F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49234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12446512a4d_0_2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2" name="Google Shape;292;g12446512a4d_0_2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505642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12446512a4d_0_2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2" name="Google Shape;292;g12446512a4d_0_2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71015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CEF776A-FDDA-4092-91BE-865F276CDB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32373835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g12446512a4d_0_1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4" name="Google Shape;354;g12446512a4d_0_1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B819140-99A3-4B37-8738-7932FB3FD72C}"/>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xmlns="" id="{70EF1B4D-F0FB-46A7-9697-B745CAD56FDB}"/>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xmlns="" id="{743D6204-40B4-4A0E-9392-9CCA81966FEB}"/>
              </a:ext>
            </a:extLst>
          </p:cNvPr>
          <p:cNvSpPr>
            <a:spLocks noGrp="1"/>
          </p:cNvSpPr>
          <p:nvPr>
            <p:ph type="dt" sz="half" idx="10"/>
          </p:nvPr>
        </p:nvSpPr>
        <p:spPr>
          <a:xfrm>
            <a:off x="838200" y="6356350"/>
            <a:ext cx="2743200" cy="365125"/>
          </a:xfrm>
          <a:prstGeom prst="rect">
            <a:avLst/>
          </a:prstGeom>
        </p:spPr>
        <p:txBody>
          <a:bodyPr/>
          <a:lstStyle/>
          <a:p>
            <a:fld id="{AB629A6F-9D6C-4672-B612-07EDDC722A2E}" type="datetimeFigureOut">
              <a:rPr lang="en-US" smtClean="0"/>
              <a:t>10/20/2022</a:t>
            </a:fld>
            <a:endParaRPr lang="en-US"/>
          </a:p>
        </p:txBody>
      </p:sp>
      <p:sp>
        <p:nvSpPr>
          <p:cNvPr id="5" name="Footer Placeholder 4">
            <a:extLst>
              <a:ext uri="{FF2B5EF4-FFF2-40B4-BE49-F238E27FC236}">
                <a16:creationId xmlns:a16="http://schemas.microsoft.com/office/drawing/2014/main" xmlns="" id="{DE7A8B0A-12CC-44C8-BC28-2AC2961207E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xmlns="" id="{782ACEA3-BB9C-4EA0-AE0A-F005D1CE1F37}"/>
              </a:ext>
            </a:extLst>
          </p:cNvPr>
          <p:cNvSpPr>
            <a:spLocks noGrp="1"/>
          </p:cNvSpPr>
          <p:nvPr>
            <p:ph type="sldNum" sz="quarter" idx="12"/>
          </p:nvPr>
        </p:nvSpPr>
        <p:spPr>
          <a:xfrm>
            <a:off x="8610600" y="6356350"/>
            <a:ext cx="2743200" cy="365125"/>
          </a:xfrm>
          <a:prstGeom prst="rect">
            <a:avLst/>
          </a:prstGeom>
        </p:spPr>
        <p:txBody>
          <a:bodyPr/>
          <a:lstStyle/>
          <a:p>
            <a:fld id="{4D47EFB2-D797-4E77-BD54-429A6194769C}" type="slidenum">
              <a:rPr lang="en-US" smtClean="0"/>
              <a:t>‹#›</a:t>
            </a:fld>
            <a:endParaRPr lang="en-US"/>
          </a:p>
        </p:txBody>
      </p:sp>
    </p:spTree>
    <p:extLst>
      <p:ext uri="{BB962C8B-B14F-4D97-AF65-F5344CB8AC3E}">
        <p14:creationId xmlns:p14="http://schemas.microsoft.com/office/powerpoint/2010/main" val="25311075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3CF883F-4614-47D9-9822-D3AC2A3F78AD}"/>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84A51734-0334-46E3-BB2C-05C6B297979B}"/>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E8E6B8A4-81E9-4549-9EAA-86EE33A40933}"/>
              </a:ext>
            </a:extLst>
          </p:cNvPr>
          <p:cNvSpPr>
            <a:spLocks noGrp="1"/>
          </p:cNvSpPr>
          <p:nvPr>
            <p:ph type="dt" sz="half" idx="10"/>
          </p:nvPr>
        </p:nvSpPr>
        <p:spPr>
          <a:xfrm>
            <a:off x="838200" y="6356350"/>
            <a:ext cx="2743200" cy="365125"/>
          </a:xfrm>
          <a:prstGeom prst="rect">
            <a:avLst/>
          </a:prstGeom>
        </p:spPr>
        <p:txBody>
          <a:bodyPr/>
          <a:lstStyle/>
          <a:p>
            <a:fld id="{AB629A6F-9D6C-4672-B612-07EDDC722A2E}" type="datetimeFigureOut">
              <a:rPr lang="en-US" smtClean="0"/>
              <a:t>10/20/2022</a:t>
            </a:fld>
            <a:endParaRPr lang="en-US"/>
          </a:p>
        </p:txBody>
      </p:sp>
      <p:sp>
        <p:nvSpPr>
          <p:cNvPr id="5" name="Footer Placeholder 4">
            <a:extLst>
              <a:ext uri="{FF2B5EF4-FFF2-40B4-BE49-F238E27FC236}">
                <a16:creationId xmlns:a16="http://schemas.microsoft.com/office/drawing/2014/main" xmlns="" id="{172AD228-6864-4253-B9EE-39A524DC98B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xmlns="" id="{7CBE4999-8A8A-4343-B31E-D1AA8E99DD44}"/>
              </a:ext>
            </a:extLst>
          </p:cNvPr>
          <p:cNvSpPr>
            <a:spLocks noGrp="1"/>
          </p:cNvSpPr>
          <p:nvPr>
            <p:ph type="sldNum" sz="quarter" idx="12"/>
          </p:nvPr>
        </p:nvSpPr>
        <p:spPr>
          <a:xfrm>
            <a:off x="8610600" y="6356350"/>
            <a:ext cx="2743200" cy="365125"/>
          </a:xfrm>
          <a:prstGeom prst="rect">
            <a:avLst/>
          </a:prstGeom>
        </p:spPr>
        <p:txBody>
          <a:bodyPr/>
          <a:lstStyle/>
          <a:p>
            <a:fld id="{4D47EFB2-D797-4E77-BD54-429A6194769C}" type="slidenum">
              <a:rPr lang="en-US" smtClean="0"/>
              <a:t>‹#›</a:t>
            </a:fld>
            <a:endParaRPr lang="en-US"/>
          </a:p>
        </p:txBody>
      </p:sp>
    </p:spTree>
    <p:extLst>
      <p:ext uri="{BB962C8B-B14F-4D97-AF65-F5344CB8AC3E}">
        <p14:creationId xmlns:p14="http://schemas.microsoft.com/office/powerpoint/2010/main" val="31415922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81848369-8363-4C8F-8047-7226784C645B}"/>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C49BDC87-5C11-41E6-A7FA-D3916DD02381}"/>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C0A2C893-B740-457A-938D-A6F5087CB210}"/>
              </a:ext>
            </a:extLst>
          </p:cNvPr>
          <p:cNvSpPr>
            <a:spLocks noGrp="1"/>
          </p:cNvSpPr>
          <p:nvPr>
            <p:ph type="dt" sz="half" idx="10"/>
          </p:nvPr>
        </p:nvSpPr>
        <p:spPr>
          <a:xfrm>
            <a:off x="838200" y="6356350"/>
            <a:ext cx="2743200" cy="365125"/>
          </a:xfrm>
          <a:prstGeom prst="rect">
            <a:avLst/>
          </a:prstGeom>
        </p:spPr>
        <p:txBody>
          <a:bodyPr/>
          <a:lstStyle/>
          <a:p>
            <a:fld id="{AB629A6F-9D6C-4672-B612-07EDDC722A2E}" type="datetimeFigureOut">
              <a:rPr lang="en-US" smtClean="0"/>
              <a:t>10/20/2022</a:t>
            </a:fld>
            <a:endParaRPr lang="en-US"/>
          </a:p>
        </p:txBody>
      </p:sp>
      <p:sp>
        <p:nvSpPr>
          <p:cNvPr id="5" name="Footer Placeholder 4">
            <a:extLst>
              <a:ext uri="{FF2B5EF4-FFF2-40B4-BE49-F238E27FC236}">
                <a16:creationId xmlns:a16="http://schemas.microsoft.com/office/drawing/2014/main" xmlns="" id="{710E751E-62C3-4C8C-8406-1E9069A5F18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xmlns="" id="{24E3C85E-18CD-424F-AA8F-7222B1D85FBB}"/>
              </a:ext>
            </a:extLst>
          </p:cNvPr>
          <p:cNvSpPr>
            <a:spLocks noGrp="1"/>
          </p:cNvSpPr>
          <p:nvPr>
            <p:ph type="sldNum" sz="quarter" idx="12"/>
          </p:nvPr>
        </p:nvSpPr>
        <p:spPr>
          <a:xfrm>
            <a:off x="8610600" y="6356350"/>
            <a:ext cx="2743200" cy="365125"/>
          </a:xfrm>
          <a:prstGeom prst="rect">
            <a:avLst/>
          </a:prstGeom>
        </p:spPr>
        <p:txBody>
          <a:bodyPr/>
          <a:lstStyle/>
          <a:p>
            <a:fld id="{4D47EFB2-D797-4E77-BD54-429A6194769C}" type="slidenum">
              <a:rPr lang="en-US" smtClean="0"/>
              <a:t>‹#›</a:t>
            </a:fld>
            <a:endParaRPr lang="en-US"/>
          </a:p>
        </p:txBody>
      </p:sp>
    </p:spTree>
    <p:extLst>
      <p:ext uri="{BB962C8B-B14F-4D97-AF65-F5344CB8AC3E}">
        <p14:creationId xmlns:p14="http://schemas.microsoft.com/office/powerpoint/2010/main" val="13996605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33"/>
        <p:cNvGrpSpPr/>
        <p:nvPr/>
      </p:nvGrpSpPr>
      <p:grpSpPr>
        <a:xfrm>
          <a:off x="0" y="0"/>
          <a:ext cx="0" cy="0"/>
          <a:chOff x="0" y="0"/>
          <a:chExt cx="0" cy="0"/>
        </a:xfrm>
      </p:grpSpPr>
      <p:sp>
        <p:nvSpPr>
          <p:cNvPr id="34" name="Google Shape;34;p5"/>
          <p:cNvSpPr/>
          <p:nvPr/>
        </p:nvSpPr>
        <p:spPr>
          <a:xfrm>
            <a:off x="483800" y="372433"/>
            <a:ext cx="11224400" cy="6113200"/>
          </a:xfrm>
          <a:prstGeom prst="roundRect">
            <a:avLst>
              <a:gd name="adj" fmla="val 16667"/>
            </a:avLst>
          </a:prstGeom>
          <a:solidFill>
            <a:schemeClr val="accent6"/>
          </a:solidFill>
          <a:ln>
            <a:noFill/>
          </a:ln>
        </p:spPr>
        <p:txBody>
          <a:bodyPr spcFirstLastPara="1" wrap="square" lIns="121897" tIns="121897" rIns="121897" bIns="121897" anchor="ctr" anchorCtr="0">
            <a:noAutofit/>
          </a:bodyPr>
          <a:lstStyle/>
          <a:p>
            <a:pPr marL="0" lvl="0" indent="0" algn="l" rtl="0">
              <a:spcBef>
                <a:spcPts val="0"/>
              </a:spcBef>
              <a:spcAft>
                <a:spcPts val="0"/>
              </a:spcAft>
              <a:buNone/>
            </a:pPr>
            <a:endParaRPr/>
          </a:p>
        </p:txBody>
      </p:sp>
      <p:pic>
        <p:nvPicPr>
          <p:cNvPr id="35" name="Google Shape;35;p5"/>
          <p:cNvPicPr preferRelativeResize="0"/>
          <p:nvPr/>
        </p:nvPicPr>
        <p:blipFill>
          <a:blip r:embed="rId2">
            <a:alphaModFix/>
          </a:blip>
          <a:stretch>
            <a:fillRect/>
          </a:stretch>
        </p:blipFill>
        <p:spPr>
          <a:xfrm flipH="1">
            <a:off x="-254463" y="5727484"/>
            <a:ext cx="12851979" cy="1882633"/>
          </a:xfrm>
          <a:prstGeom prst="rect">
            <a:avLst/>
          </a:prstGeom>
          <a:noFill/>
          <a:ln>
            <a:noFill/>
          </a:ln>
        </p:spPr>
      </p:pic>
      <p:sp>
        <p:nvSpPr>
          <p:cNvPr id="36" name="Google Shape;36;p5"/>
          <p:cNvSpPr txBox="1">
            <a:spLocks noGrp="1"/>
          </p:cNvSpPr>
          <p:nvPr>
            <p:ph type="subTitle" idx="1"/>
          </p:nvPr>
        </p:nvSpPr>
        <p:spPr>
          <a:xfrm>
            <a:off x="2542767" y="3589967"/>
            <a:ext cx="2896000" cy="664400"/>
          </a:xfrm>
          <a:prstGeom prst="rect">
            <a:avLst/>
          </a:prstGeom>
        </p:spPr>
        <p:txBody>
          <a:bodyPr spcFirstLastPara="1" wrap="square" lIns="121897" tIns="121897" rIns="121897" bIns="121897" anchor="ctr" anchorCtr="0">
            <a:noAutofit/>
          </a:bodyPr>
          <a:lstStyle>
            <a:lvl1pPr lvl="0" algn="ctr">
              <a:lnSpc>
                <a:spcPct val="100000"/>
              </a:lnSpc>
              <a:spcBef>
                <a:spcPts val="0"/>
              </a:spcBef>
              <a:spcAft>
                <a:spcPts val="0"/>
              </a:spcAft>
              <a:buClr>
                <a:schemeClr val="dk1"/>
              </a:buClr>
              <a:buSzPts val="2400"/>
              <a:buFont typeface="Bebas Neue"/>
              <a:buNone/>
              <a:defRPr sz="3200" b="1">
                <a:solidFill>
                  <a:schemeClr val="dk1"/>
                </a:solidFill>
                <a:latin typeface="Handlee"/>
                <a:ea typeface="Handlee"/>
                <a:cs typeface="Handlee"/>
                <a:sym typeface="Handlee"/>
              </a:defRPr>
            </a:lvl1pPr>
            <a:lvl2pPr lvl="1" algn="ctr">
              <a:lnSpc>
                <a:spcPct val="100000"/>
              </a:lnSpc>
              <a:spcBef>
                <a:spcPts val="0"/>
              </a:spcBef>
              <a:spcAft>
                <a:spcPts val="0"/>
              </a:spcAft>
              <a:buClr>
                <a:schemeClr val="dk1"/>
              </a:buClr>
              <a:buSzPts val="2400"/>
              <a:buFont typeface="Bebas Neue"/>
              <a:buNone/>
              <a:defRPr sz="3200">
                <a:solidFill>
                  <a:schemeClr val="dk1"/>
                </a:solidFill>
                <a:latin typeface="Bebas Neue"/>
                <a:ea typeface="Bebas Neue"/>
                <a:cs typeface="Bebas Neue"/>
                <a:sym typeface="Bebas Neue"/>
              </a:defRPr>
            </a:lvl2pPr>
            <a:lvl3pPr lvl="2" algn="ctr">
              <a:lnSpc>
                <a:spcPct val="100000"/>
              </a:lnSpc>
              <a:spcBef>
                <a:spcPts val="0"/>
              </a:spcBef>
              <a:spcAft>
                <a:spcPts val="0"/>
              </a:spcAft>
              <a:buClr>
                <a:schemeClr val="dk1"/>
              </a:buClr>
              <a:buSzPts val="2400"/>
              <a:buFont typeface="Bebas Neue"/>
              <a:buNone/>
              <a:defRPr sz="3200">
                <a:solidFill>
                  <a:schemeClr val="dk1"/>
                </a:solidFill>
                <a:latin typeface="Bebas Neue"/>
                <a:ea typeface="Bebas Neue"/>
                <a:cs typeface="Bebas Neue"/>
                <a:sym typeface="Bebas Neue"/>
              </a:defRPr>
            </a:lvl3pPr>
            <a:lvl4pPr lvl="3" algn="ctr">
              <a:lnSpc>
                <a:spcPct val="100000"/>
              </a:lnSpc>
              <a:spcBef>
                <a:spcPts val="0"/>
              </a:spcBef>
              <a:spcAft>
                <a:spcPts val="0"/>
              </a:spcAft>
              <a:buClr>
                <a:schemeClr val="dk1"/>
              </a:buClr>
              <a:buSzPts val="2400"/>
              <a:buFont typeface="Bebas Neue"/>
              <a:buNone/>
              <a:defRPr sz="3200">
                <a:solidFill>
                  <a:schemeClr val="dk1"/>
                </a:solidFill>
                <a:latin typeface="Bebas Neue"/>
                <a:ea typeface="Bebas Neue"/>
                <a:cs typeface="Bebas Neue"/>
                <a:sym typeface="Bebas Neue"/>
              </a:defRPr>
            </a:lvl4pPr>
            <a:lvl5pPr lvl="4" algn="ctr">
              <a:lnSpc>
                <a:spcPct val="100000"/>
              </a:lnSpc>
              <a:spcBef>
                <a:spcPts val="0"/>
              </a:spcBef>
              <a:spcAft>
                <a:spcPts val="0"/>
              </a:spcAft>
              <a:buClr>
                <a:schemeClr val="dk1"/>
              </a:buClr>
              <a:buSzPts val="2400"/>
              <a:buFont typeface="Bebas Neue"/>
              <a:buNone/>
              <a:defRPr sz="3200">
                <a:solidFill>
                  <a:schemeClr val="dk1"/>
                </a:solidFill>
                <a:latin typeface="Bebas Neue"/>
                <a:ea typeface="Bebas Neue"/>
                <a:cs typeface="Bebas Neue"/>
                <a:sym typeface="Bebas Neue"/>
              </a:defRPr>
            </a:lvl5pPr>
            <a:lvl6pPr lvl="5" algn="ctr">
              <a:lnSpc>
                <a:spcPct val="100000"/>
              </a:lnSpc>
              <a:spcBef>
                <a:spcPts val="0"/>
              </a:spcBef>
              <a:spcAft>
                <a:spcPts val="0"/>
              </a:spcAft>
              <a:buClr>
                <a:schemeClr val="dk1"/>
              </a:buClr>
              <a:buSzPts val="2400"/>
              <a:buFont typeface="Bebas Neue"/>
              <a:buNone/>
              <a:defRPr sz="3200">
                <a:solidFill>
                  <a:schemeClr val="dk1"/>
                </a:solidFill>
                <a:latin typeface="Bebas Neue"/>
                <a:ea typeface="Bebas Neue"/>
                <a:cs typeface="Bebas Neue"/>
                <a:sym typeface="Bebas Neue"/>
              </a:defRPr>
            </a:lvl6pPr>
            <a:lvl7pPr lvl="6" algn="ctr">
              <a:lnSpc>
                <a:spcPct val="100000"/>
              </a:lnSpc>
              <a:spcBef>
                <a:spcPts val="0"/>
              </a:spcBef>
              <a:spcAft>
                <a:spcPts val="0"/>
              </a:spcAft>
              <a:buClr>
                <a:schemeClr val="dk1"/>
              </a:buClr>
              <a:buSzPts val="2400"/>
              <a:buFont typeface="Bebas Neue"/>
              <a:buNone/>
              <a:defRPr sz="3200">
                <a:solidFill>
                  <a:schemeClr val="dk1"/>
                </a:solidFill>
                <a:latin typeface="Bebas Neue"/>
                <a:ea typeface="Bebas Neue"/>
                <a:cs typeface="Bebas Neue"/>
                <a:sym typeface="Bebas Neue"/>
              </a:defRPr>
            </a:lvl7pPr>
            <a:lvl8pPr lvl="7" algn="ctr">
              <a:lnSpc>
                <a:spcPct val="100000"/>
              </a:lnSpc>
              <a:spcBef>
                <a:spcPts val="0"/>
              </a:spcBef>
              <a:spcAft>
                <a:spcPts val="0"/>
              </a:spcAft>
              <a:buClr>
                <a:schemeClr val="dk1"/>
              </a:buClr>
              <a:buSzPts val="2400"/>
              <a:buFont typeface="Bebas Neue"/>
              <a:buNone/>
              <a:defRPr sz="3200">
                <a:solidFill>
                  <a:schemeClr val="dk1"/>
                </a:solidFill>
                <a:latin typeface="Bebas Neue"/>
                <a:ea typeface="Bebas Neue"/>
                <a:cs typeface="Bebas Neue"/>
                <a:sym typeface="Bebas Neue"/>
              </a:defRPr>
            </a:lvl8pPr>
            <a:lvl9pPr lvl="8" algn="ctr">
              <a:lnSpc>
                <a:spcPct val="100000"/>
              </a:lnSpc>
              <a:spcBef>
                <a:spcPts val="0"/>
              </a:spcBef>
              <a:spcAft>
                <a:spcPts val="0"/>
              </a:spcAft>
              <a:buClr>
                <a:schemeClr val="dk1"/>
              </a:buClr>
              <a:buSzPts val="2400"/>
              <a:buFont typeface="Bebas Neue"/>
              <a:buNone/>
              <a:defRPr sz="3200">
                <a:solidFill>
                  <a:schemeClr val="dk1"/>
                </a:solidFill>
                <a:latin typeface="Bebas Neue"/>
                <a:ea typeface="Bebas Neue"/>
                <a:cs typeface="Bebas Neue"/>
                <a:sym typeface="Bebas Neue"/>
              </a:defRPr>
            </a:lvl9pPr>
          </a:lstStyle>
          <a:p>
            <a:endParaRPr/>
          </a:p>
        </p:txBody>
      </p:sp>
      <p:sp>
        <p:nvSpPr>
          <p:cNvPr id="37" name="Google Shape;37;p5"/>
          <p:cNvSpPr txBox="1">
            <a:spLocks noGrp="1"/>
          </p:cNvSpPr>
          <p:nvPr>
            <p:ph type="subTitle" idx="2"/>
          </p:nvPr>
        </p:nvSpPr>
        <p:spPr>
          <a:xfrm>
            <a:off x="6753233" y="3589967"/>
            <a:ext cx="2896000" cy="664400"/>
          </a:xfrm>
          <a:prstGeom prst="rect">
            <a:avLst/>
          </a:prstGeom>
        </p:spPr>
        <p:txBody>
          <a:bodyPr spcFirstLastPara="1" wrap="square" lIns="121897" tIns="121897" rIns="121897" bIns="121897" anchor="ctr" anchorCtr="0">
            <a:noAutofit/>
          </a:bodyPr>
          <a:lstStyle>
            <a:lvl1pPr lvl="0" algn="ctr" rtl="0">
              <a:lnSpc>
                <a:spcPct val="100000"/>
              </a:lnSpc>
              <a:spcBef>
                <a:spcPts val="0"/>
              </a:spcBef>
              <a:spcAft>
                <a:spcPts val="0"/>
              </a:spcAft>
              <a:buClr>
                <a:schemeClr val="dk1"/>
              </a:buClr>
              <a:buSzPts val="2400"/>
              <a:buFont typeface="Bebas Neue"/>
              <a:buNone/>
              <a:defRPr sz="3200" b="1">
                <a:solidFill>
                  <a:schemeClr val="dk1"/>
                </a:solidFill>
                <a:latin typeface="Handlee"/>
                <a:ea typeface="Handlee"/>
                <a:cs typeface="Handlee"/>
                <a:sym typeface="Handlee"/>
              </a:defRPr>
            </a:lvl1pPr>
            <a:lvl2pPr lvl="1" algn="ctr" rtl="0">
              <a:lnSpc>
                <a:spcPct val="100000"/>
              </a:lnSpc>
              <a:spcBef>
                <a:spcPts val="0"/>
              </a:spcBef>
              <a:spcAft>
                <a:spcPts val="0"/>
              </a:spcAft>
              <a:buClr>
                <a:schemeClr val="dk1"/>
              </a:buClr>
              <a:buSzPts val="2400"/>
              <a:buFont typeface="Bebas Neue"/>
              <a:buNone/>
              <a:defRPr sz="32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32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32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32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32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32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32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3200">
                <a:solidFill>
                  <a:schemeClr val="dk1"/>
                </a:solidFill>
                <a:latin typeface="Bebas Neue"/>
                <a:ea typeface="Bebas Neue"/>
                <a:cs typeface="Bebas Neue"/>
                <a:sym typeface="Bebas Neue"/>
              </a:defRPr>
            </a:lvl9pPr>
          </a:lstStyle>
          <a:p>
            <a:endParaRPr/>
          </a:p>
        </p:txBody>
      </p:sp>
      <p:sp>
        <p:nvSpPr>
          <p:cNvPr id="38" name="Google Shape;38;p5"/>
          <p:cNvSpPr txBox="1">
            <a:spLocks noGrp="1"/>
          </p:cNvSpPr>
          <p:nvPr>
            <p:ph type="subTitle" idx="3"/>
          </p:nvPr>
        </p:nvSpPr>
        <p:spPr>
          <a:xfrm>
            <a:off x="2542767" y="4254376"/>
            <a:ext cx="2896000" cy="763600"/>
          </a:xfrm>
          <a:prstGeom prst="rect">
            <a:avLst/>
          </a:prstGeom>
        </p:spPr>
        <p:txBody>
          <a:bodyPr spcFirstLastPara="1" wrap="square" lIns="121897" tIns="121897" rIns="121897" bIns="121897"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9" name="Google Shape;39;p5"/>
          <p:cNvSpPr txBox="1">
            <a:spLocks noGrp="1"/>
          </p:cNvSpPr>
          <p:nvPr>
            <p:ph type="subTitle" idx="4"/>
          </p:nvPr>
        </p:nvSpPr>
        <p:spPr>
          <a:xfrm>
            <a:off x="6753233" y="4254372"/>
            <a:ext cx="2896000" cy="763600"/>
          </a:xfrm>
          <a:prstGeom prst="rect">
            <a:avLst/>
          </a:prstGeom>
        </p:spPr>
        <p:txBody>
          <a:bodyPr spcFirstLastPara="1" wrap="square" lIns="121897" tIns="121897" rIns="121897" bIns="121897"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0" name="Google Shape;40;p5"/>
          <p:cNvSpPr txBox="1">
            <a:spLocks noGrp="1"/>
          </p:cNvSpPr>
          <p:nvPr>
            <p:ph type="title"/>
          </p:nvPr>
        </p:nvSpPr>
        <p:spPr>
          <a:xfrm>
            <a:off x="960000" y="593367"/>
            <a:ext cx="10272000" cy="763600"/>
          </a:xfrm>
          <a:prstGeom prst="rect">
            <a:avLst/>
          </a:prstGeom>
        </p:spPr>
        <p:txBody>
          <a:bodyPr spcFirstLastPara="1" wrap="square" lIns="121897" tIns="121897" rIns="121897" bIns="121897" anchor="ctr" anchorCtr="0">
            <a:noAutofit/>
          </a:bodyPr>
          <a:lstStyle>
            <a:lvl1pPr lvl="0" rtl="0">
              <a:spcBef>
                <a:spcPts val="0"/>
              </a:spcBef>
              <a:spcAft>
                <a:spcPts val="0"/>
              </a:spcAft>
              <a:buSzPts val="37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pic>
        <p:nvPicPr>
          <p:cNvPr id="41" name="Google Shape;41;p5"/>
          <p:cNvPicPr preferRelativeResize="0"/>
          <p:nvPr/>
        </p:nvPicPr>
        <p:blipFill>
          <a:blip r:embed="rId3">
            <a:alphaModFix/>
          </a:blip>
          <a:stretch>
            <a:fillRect/>
          </a:stretch>
        </p:blipFill>
        <p:spPr>
          <a:xfrm flipH="1">
            <a:off x="8985167" y="5336733"/>
            <a:ext cx="3359232" cy="1618924"/>
          </a:xfrm>
          <a:prstGeom prst="rect">
            <a:avLst/>
          </a:prstGeom>
          <a:noFill/>
          <a:ln>
            <a:noFill/>
          </a:ln>
        </p:spPr>
      </p:pic>
      <p:pic>
        <p:nvPicPr>
          <p:cNvPr id="42" name="Google Shape;42;p5"/>
          <p:cNvPicPr preferRelativeResize="0"/>
          <p:nvPr/>
        </p:nvPicPr>
        <p:blipFill>
          <a:blip r:embed="rId4">
            <a:alphaModFix/>
          </a:blip>
          <a:stretch>
            <a:fillRect/>
          </a:stretch>
        </p:blipFill>
        <p:spPr>
          <a:xfrm>
            <a:off x="2284935" y="5514518"/>
            <a:ext cx="1781261" cy="2042001"/>
          </a:xfrm>
          <a:prstGeom prst="rect">
            <a:avLst/>
          </a:prstGeom>
          <a:noFill/>
          <a:ln>
            <a:noFill/>
          </a:ln>
        </p:spPr>
      </p:pic>
      <p:pic>
        <p:nvPicPr>
          <p:cNvPr id="43" name="Google Shape;43;p5"/>
          <p:cNvPicPr preferRelativeResize="0"/>
          <p:nvPr/>
        </p:nvPicPr>
        <p:blipFill>
          <a:blip r:embed="rId5">
            <a:alphaModFix/>
          </a:blip>
          <a:stretch>
            <a:fillRect/>
          </a:stretch>
        </p:blipFill>
        <p:spPr>
          <a:xfrm rot="8">
            <a:off x="532236" y="6257858"/>
            <a:ext cx="3007256" cy="970652"/>
          </a:xfrm>
          <a:prstGeom prst="rect">
            <a:avLst/>
          </a:prstGeom>
          <a:noFill/>
          <a:ln>
            <a:noFill/>
          </a:ln>
        </p:spPr>
      </p:pic>
      <p:pic>
        <p:nvPicPr>
          <p:cNvPr id="44" name="Google Shape;44;p5"/>
          <p:cNvPicPr preferRelativeResize="0"/>
          <p:nvPr/>
        </p:nvPicPr>
        <p:blipFill>
          <a:blip r:embed="rId6">
            <a:alphaModFix/>
          </a:blip>
          <a:stretch>
            <a:fillRect/>
          </a:stretch>
        </p:blipFill>
        <p:spPr>
          <a:xfrm>
            <a:off x="223402" y="5132740"/>
            <a:ext cx="1387199" cy="1928867"/>
          </a:xfrm>
          <a:prstGeom prst="rect">
            <a:avLst/>
          </a:prstGeom>
          <a:noFill/>
          <a:ln>
            <a:noFill/>
          </a:ln>
        </p:spPr>
      </p:pic>
    </p:spTree>
    <p:extLst>
      <p:ext uri="{BB962C8B-B14F-4D97-AF65-F5344CB8AC3E}">
        <p14:creationId xmlns:p14="http://schemas.microsoft.com/office/powerpoint/2010/main" val="41840155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FFF2D9A-0A8C-4A24-A7C5-BC806979FE45}"/>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DB41E9B1-3B94-4D07-B686-2FF6EE4611FF}"/>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DC56F60B-1E71-43E2-AFA4-A9172B55810C}"/>
              </a:ext>
            </a:extLst>
          </p:cNvPr>
          <p:cNvSpPr>
            <a:spLocks noGrp="1"/>
          </p:cNvSpPr>
          <p:nvPr>
            <p:ph type="dt" sz="half" idx="10"/>
          </p:nvPr>
        </p:nvSpPr>
        <p:spPr>
          <a:xfrm>
            <a:off x="838200" y="6356350"/>
            <a:ext cx="2743200" cy="365125"/>
          </a:xfrm>
          <a:prstGeom prst="rect">
            <a:avLst/>
          </a:prstGeom>
        </p:spPr>
        <p:txBody>
          <a:bodyPr/>
          <a:lstStyle/>
          <a:p>
            <a:fld id="{AB629A6F-9D6C-4672-B612-07EDDC722A2E}" type="datetimeFigureOut">
              <a:rPr lang="en-US" smtClean="0"/>
              <a:t>10/20/2022</a:t>
            </a:fld>
            <a:endParaRPr lang="en-US"/>
          </a:p>
        </p:txBody>
      </p:sp>
      <p:sp>
        <p:nvSpPr>
          <p:cNvPr id="5" name="Footer Placeholder 4">
            <a:extLst>
              <a:ext uri="{FF2B5EF4-FFF2-40B4-BE49-F238E27FC236}">
                <a16:creationId xmlns:a16="http://schemas.microsoft.com/office/drawing/2014/main" xmlns="" id="{7839E1C0-6C40-43A4-8C21-77B3D9D5EBB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xmlns="" id="{A4B3FCE7-8A8B-4A04-8F7D-76B7C9157D9D}"/>
              </a:ext>
            </a:extLst>
          </p:cNvPr>
          <p:cNvSpPr>
            <a:spLocks noGrp="1"/>
          </p:cNvSpPr>
          <p:nvPr>
            <p:ph type="sldNum" sz="quarter" idx="12"/>
          </p:nvPr>
        </p:nvSpPr>
        <p:spPr>
          <a:xfrm>
            <a:off x="8610600" y="6356350"/>
            <a:ext cx="2743200" cy="365125"/>
          </a:xfrm>
          <a:prstGeom prst="rect">
            <a:avLst/>
          </a:prstGeom>
        </p:spPr>
        <p:txBody>
          <a:bodyPr/>
          <a:lstStyle/>
          <a:p>
            <a:fld id="{4D47EFB2-D797-4E77-BD54-429A6194769C}" type="slidenum">
              <a:rPr lang="en-US" smtClean="0"/>
              <a:t>‹#›</a:t>
            </a:fld>
            <a:endParaRPr lang="en-US"/>
          </a:p>
        </p:txBody>
      </p:sp>
    </p:spTree>
    <p:extLst>
      <p:ext uri="{BB962C8B-B14F-4D97-AF65-F5344CB8AC3E}">
        <p14:creationId xmlns:p14="http://schemas.microsoft.com/office/powerpoint/2010/main" val="41546827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D35EB61-6666-4002-ADD0-BB5E1E094673}"/>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xmlns="" id="{FD509DD8-410D-4C70-BA3A-CC8952472502}"/>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2EEEC8A6-F91E-4D73-AA9A-D4FDCF138761}"/>
              </a:ext>
            </a:extLst>
          </p:cNvPr>
          <p:cNvSpPr>
            <a:spLocks noGrp="1"/>
          </p:cNvSpPr>
          <p:nvPr>
            <p:ph type="dt" sz="half" idx="10"/>
          </p:nvPr>
        </p:nvSpPr>
        <p:spPr>
          <a:xfrm>
            <a:off x="838200" y="6356350"/>
            <a:ext cx="2743200" cy="365125"/>
          </a:xfrm>
          <a:prstGeom prst="rect">
            <a:avLst/>
          </a:prstGeom>
        </p:spPr>
        <p:txBody>
          <a:bodyPr/>
          <a:lstStyle/>
          <a:p>
            <a:fld id="{AB629A6F-9D6C-4672-B612-07EDDC722A2E}" type="datetimeFigureOut">
              <a:rPr lang="en-US" smtClean="0"/>
              <a:t>10/20/2022</a:t>
            </a:fld>
            <a:endParaRPr lang="en-US"/>
          </a:p>
        </p:txBody>
      </p:sp>
      <p:sp>
        <p:nvSpPr>
          <p:cNvPr id="5" name="Footer Placeholder 4">
            <a:extLst>
              <a:ext uri="{FF2B5EF4-FFF2-40B4-BE49-F238E27FC236}">
                <a16:creationId xmlns:a16="http://schemas.microsoft.com/office/drawing/2014/main" xmlns="" id="{08379325-43F5-4290-9760-C8818F91C32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xmlns="" id="{84B04E56-5925-4E64-8074-1758E3C10882}"/>
              </a:ext>
            </a:extLst>
          </p:cNvPr>
          <p:cNvSpPr>
            <a:spLocks noGrp="1"/>
          </p:cNvSpPr>
          <p:nvPr>
            <p:ph type="sldNum" sz="quarter" idx="12"/>
          </p:nvPr>
        </p:nvSpPr>
        <p:spPr>
          <a:xfrm>
            <a:off x="8610600" y="6356350"/>
            <a:ext cx="2743200" cy="365125"/>
          </a:xfrm>
          <a:prstGeom prst="rect">
            <a:avLst/>
          </a:prstGeom>
        </p:spPr>
        <p:txBody>
          <a:bodyPr/>
          <a:lstStyle/>
          <a:p>
            <a:fld id="{4D47EFB2-D797-4E77-BD54-429A6194769C}" type="slidenum">
              <a:rPr lang="en-US" smtClean="0"/>
              <a:t>‹#›</a:t>
            </a:fld>
            <a:endParaRPr lang="en-US"/>
          </a:p>
        </p:txBody>
      </p:sp>
    </p:spTree>
    <p:extLst>
      <p:ext uri="{BB962C8B-B14F-4D97-AF65-F5344CB8AC3E}">
        <p14:creationId xmlns:p14="http://schemas.microsoft.com/office/powerpoint/2010/main" val="19252074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FFFF971-713C-406A-A9E3-353A144A3AF5}"/>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F6572A03-1FB2-4EAA-87C2-0995DEE0171B}"/>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E4B1ED61-9B91-4902-841E-B8AA8B9A411F}"/>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F7E14880-A819-4D98-B923-CEF45784F625}"/>
              </a:ext>
            </a:extLst>
          </p:cNvPr>
          <p:cNvSpPr>
            <a:spLocks noGrp="1"/>
          </p:cNvSpPr>
          <p:nvPr>
            <p:ph type="dt" sz="half" idx="10"/>
          </p:nvPr>
        </p:nvSpPr>
        <p:spPr>
          <a:xfrm>
            <a:off x="838200" y="6356350"/>
            <a:ext cx="2743200" cy="365125"/>
          </a:xfrm>
          <a:prstGeom prst="rect">
            <a:avLst/>
          </a:prstGeom>
        </p:spPr>
        <p:txBody>
          <a:bodyPr/>
          <a:lstStyle/>
          <a:p>
            <a:fld id="{AB629A6F-9D6C-4672-B612-07EDDC722A2E}" type="datetimeFigureOut">
              <a:rPr lang="en-US" smtClean="0"/>
              <a:t>10/20/2022</a:t>
            </a:fld>
            <a:endParaRPr lang="en-US"/>
          </a:p>
        </p:txBody>
      </p:sp>
      <p:sp>
        <p:nvSpPr>
          <p:cNvPr id="6" name="Footer Placeholder 5">
            <a:extLst>
              <a:ext uri="{FF2B5EF4-FFF2-40B4-BE49-F238E27FC236}">
                <a16:creationId xmlns:a16="http://schemas.microsoft.com/office/drawing/2014/main" xmlns="" id="{340E2F2B-1A9B-48EE-B88B-53A659B9975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xmlns="" id="{A5DCA6BB-EF72-480E-885D-3F4208273F00}"/>
              </a:ext>
            </a:extLst>
          </p:cNvPr>
          <p:cNvSpPr>
            <a:spLocks noGrp="1"/>
          </p:cNvSpPr>
          <p:nvPr>
            <p:ph type="sldNum" sz="quarter" idx="12"/>
          </p:nvPr>
        </p:nvSpPr>
        <p:spPr>
          <a:xfrm>
            <a:off x="8610600" y="6356350"/>
            <a:ext cx="2743200" cy="365125"/>
          </a:xfrm>
          <a:prstGeom prst="rect">
            <a:avLst/>
          </a:prstGeom>
        </p:spPr>
        <p:txBody>
          <a:bodyPr/>
          <a:lstStyle/>
          <a:p>
            <a:fld id="{4D47EFB2-D797-4E77-BD54-429A6194769C}" type="slidenum">
              <a:rPr lang="en-US" smtClean="0"/>
              <a:t>‹#›</a:t>
            </a:fld>
            <a:endParaRPr lang="en-US"/>
          </a:p>
        </p:txBody>
      </p:sp>
    </p:spTree>
    <p:extLst>
      <p:ext uri="{BB962C8B-B14F-4D97-AF65-F5344CB8AC3E}">
        <p14:creationId xmlns:p14="http://schemas.microsoft.com/office/powerpoint/2010/main" val="9043789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E5978CA-20FF-4DB8-8AC8-4512833BEC09}"/>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xmlns="" id="{199201E6-A293-4C83-8237-BBD273C6A48F}"/>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23F8B19F-A245-43C2-8AEC-250702849AD8}"/>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16F8C962-4014-410A-A709-CFAA85A96AC7}"/>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7E0DFA13-C27B-4106-A9C4-B252723E28A5}"/>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89CA8C50-011D-4C3A-8B0B-BFF03B30911C}"/>
              </a:ext>
            </a:extLst>
          </p:cNvPr>
          <p:cNvSpPr>
            <a:spLocks noGrp="1"/>
          </p:cNvSpPr>
          <p:nvPr>
            <p:ph type="dt" sz="half" idx="10"/>
          </p:nvPr>
        </p:nvSpPr>
        <p:spPr>
          <a:xfrm>
            <a:off x="838200" y="6356350"/>
            <a:ext cx="2743200" cy="365125"/>
          </a:xfrm>
          <a:prstGeom prst="rect">
            <a:avLst/>
          </a:prstGeom>
        </p:spPr>
        <p:txBody>
          <a:bodyPr/>
          <a:lstStyle/>
          <a:p>
            <a:fld id="{AB629A6F-9D6C-4672-B612-07EDDC722A2E}" type="datetimeFigureOut">
              <a:rPr lang="en-US" smtClean="0"/>
              <a:t>10/20/2022</a:t>
            </a:fld>
            <a:endParaRPr lang="en-US"/>
          </a:p>
        </p:txBody>
      </p:sp>
      <p:sp>
        <p:nvSpPr>
          <p:cNvPr id="8" name="Footer Placeholder 7">
            <a:extLst>
              <a:ext uri="{FF2B5EF4-FFF2-40B4-BE49-F238E27FC236}">
                <a16:creationId xmlns:a16="http://schemas.microsoft.com/office/drawing/2014/main" xmlns="" id="{D20C50A9-C63A-44E8-AC56-99174F8C73D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xmlns="" id="{65CFA456-A2CE-4CFF-B6C0-38078809B77D}"/>
              </a:ext>
            </a:extLst>
          </p:cNvPr>
          <p:cNvSpPr>
            <a:spLocks noGrp="1"/>
          </p:cNvSpPr>
          <p:nvPr>
            <p:ph type="sldNum" sz="quarter" idx="12"/>
          </p:nvPr>
        </p:nvSpPr>
        <p:spPr>
          <a:xfrm>
            <a:off x="8610600" y="6356350"/>
            <a:ext cx="2743200" cy="365125"/>
          </a:xfrm>
          <a:prstGeom prst="rect">
            <a:avLst/>
          </a:prstGeom>
        </p:spPr>
        <p:txBody>
          <a:bodyPr/>
          <a:lstStyle/>
          <a:p>
            <a:fld id="{4D47EFB2-D797-4E77-BD54-429A6194769C}" type="slidenum">
              <a:rPr lang="en-US" smtClean="0"/>
              <a:t>‹#›</a:t>
            </a:fld>
            <a:endParaRPr lang="en-US"/>
          </a:p>
        </p:txBody>
      </p:sp>
    </p:spTree>
    <p:extLst>
      <p:ext uri="{BB962C8B-B14F-4D97-AF65-F5344CB8AC3E}">
        <p14:creationId xmlns:p14="http://schemas.microsoft.com/office/powerpoint/2010/main" val="33192285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C9C605C-2DED-49FC-B081-B5496387E5E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xmlns="" id="{158953C9-04F0-4CEC-9384-9A11FD478322}"/>
              </a:ext>
            </a:extLst>
          </p:cNvPr>
          <p:cNvSpPr>
            <a:spLocks noGrp="1"/>
          </p:cNvSpPr>
          <p:nvPr>
            <p:ph type="dt" sz="half" idx="10"/>
          </p:nvPr>
        </p:nvSpPr>
        <p:spPr>
          <a:xfrm>
            <a:off x="838200" y="6356350"/>
            <a:ext cx="2743200" cy="365125"/>
          </a:xfrm>
          <a:prstGeom prst="rect">
            <a:avLst/>
          </a:prstGeom>
        </p:spPr>
        <p:txBody>
          <a:bodyPr/>
          <a:lstStyle/>
          <a:p>
            <a:fld id="{AB629A6F-9D6C-4672-B612-07EDDC722A2E}" type="datetimeFigureOut">
              <a:rPr lang="en-US" smtClean="0"/>
              <a:t>10/20/2022</a:t>
            </a:fld>
            <a:endParaRPr lang="en-US"/>
          </a:p>
        </p:txBody>
      </p:sp>
      <p:sp>
        <p:nvSpPr>
          <p:cNvPr id="4" name="Footer Placeholder 3">
            <a:extLst>
              <a:ext uri="{FF2B5EF4-FFF2-40B4-BE49-F238E27FC236}">
                <a16:creationId xmlns:a16="http://schemas.microsoft.com/office/drawing/2014/main" xmlns="" id="{F8135F11-A6F4-4DF2-9D42-68839F4DE1F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xmlns="" id="{785D0286-4350-477A-B8BF-EDCD63E32DDD}"/>
              </a:ext>
            </a:extLst>
          </p:cNvPr>
          <p:cNvSpPr>
            <a:spLocks noGrp="1"/>
          </p:cNvSpPr>
          <p:nvPr>
            <p:ph type="sldNum" sz="quarter" idx="12"/>
          </p:nvPr>
        </p:nvSpPr>
        <p:spPr>
          <a:xfrm>
            <a:off x="8610600" y="6356350"/>
            <a:ext cx="2743200" cy="365125"/>
          </a:xfrm>
          <a:prstGeom prst="rect">
            <a:avLst/>
          </a:prstGeom>
        </p:spPr>
        <p:txBody>
          <a:bodyPr/>
          <a:lstStyle/>
          <a:p>
            <a:fld id="{4D47EFB2-D797-4E77-BD54-429A6194769C}" type="slidenum">
              <a:rPr lang="en-US" smtClean="0"/>
              <a:t>‹#›</a:t>
            </a:fld>
            <a:endParaRPr lang="en-US"/>
          </a:p>
        </p:txBody>
      </p:sp>
    </p:spTree>
    <p:extLst>
      <p:ext uri="{BB962C8B-B14F-4D97-AF65-F5344CB8AC3E}">
        <p14:creationId xmlns:p14="http://schemas.microsoft.com/office/powerpoint/2010/main" val="38680531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8C94670B-DAC2-4E52-9C2A-52C5DFF9B648}"/>
              </a:ext>
            </a:extLst>
          </p:cNvPr>
          <p:cNvSpPr>
            <a:spLocks noGrp="1"/>
          </p:cNvSpPr>
          <p:nvPr>
            <p:ph type="dt" sz="half" idx="10"/>
          </p:nvPr>
        </p:nvSpPr>
        <p:spPr>
          <a:xfrm>
            <a:off x="838200" y="6356350"/>
            <a:ext cx="2743200" cy="365125"/>
          </a:xfrm>
          <a:prstGeom prst="rect">
            <a:avLst/>
          </a:prstGeom>
        </p:spPr>
        <p:txBody>
          <a:bodyPr/>
          <a:lstStyle/>
          <a:p>
            <a:fld id="{AB629A6F-9D6C-4672-B612-07EDDC722A2E}" type="datetimeFigureOut">
              <a:rPr lang="en-US" smtClean="0"/>
              <a:t>10/20/2022</a:t>
            </a:fld>
            <a:endParaRPr lang="en-US"/>
          </a:p>
        </p:txBody>
      </p:sp>
      <p:sp>
        <p:nvSpPr>
          <p:cNvPr id="3" name="Footer Placeholder 2">
            <a:extLst>
              <a:ext uri="{FF2B5EF4-FFF2-40B4-BE49-F238E27FC236}">
                <a16:creationId xmlns:a16="http://schemas.microsoft.com/office/drawing/2014/main" xmlns="" id="{E7BC74E1-45AD-4BE3-96AC-E7DC3BCE93A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xmlns="" id="{EEDB759F-DB88-4A4F-B569-739370A6339D}"/>
              </a:ext>
            </a:extLst>
          </p:cNvPr>
          <p:cNvSpPr>
            <a:spLocks noGrp="1"/>
          </p:cNvSpPr>
          <p:nvPr>
            <p:ph type="sldNum" sz="quarter" idx="12"/>
          </p:nvPr>
        </p:nvSpPr>
        <p:spPr>
          <a:xfrm>
            <a:off x="8610600" y="6356350"/>
            <a:ext cx="2743200" cy="365125"/>
          </a:xfrm>
          <a:prstGeom prst="rect">
            <a:avLst/>
          </a:prstGeom>
        </p:spPr>
        <p:txBody>
          <a:bodyPr/>
          <a:lstStyle/>
          <a:p>
            <a:fld id="{4D47EFB2-D797-4E77-BD54-429A6194769C}" type="slidenum">
              <a:rPr lang="en-US" smtClean="0"/>
              <a:t>‹#›</a:t>
            </a:fld>
            <a:endParaRPr lang="en-US"/>
          </a:p>
        </p:txBody>
      </p:sp>
    </p:spTree>
    <p:extLst>
      <p:ext uri="{BB962C8B-B14F-4D97-AF65-F5344CB8AC3E}">
        <p14:creationId xmlns:p14="http://schemas.microsoft.com/office/powerpoint/2010/main" val="39459208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9E67008-8D3B-4B89-AC70-9B79BA3E3165}"/>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xmlns="" id="{21A49FA3-7484-470F-A82E-A30FFD64813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F5BE5E26-6805-4737-ADB8-A456337ECEDC}"/>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55C06BC2-6A0C-4207-8868-C5CF02916B08}"/>
              </a:ext>
            </a:extLst>
          </p:cNvPr>
          <p:cNvSpPr>
            <a:spLocks noGrp="1"/>
          </p:cNvSpPr>
          <p:nvPr>
            <p:ph type="dt" sz="half" idx="10"/>
          </p:nvPr>
        </p:nvSpPr>
        <p:spPr>
          <a:xfrm>
            <a:off x="838200" y="6356350"/>
            <a:ext cx="2743200" cy="365125"/>
          </a:xfrm>
          <a:prstGeom prst="rect">
            <a:avLst/>
          </a:prstGeom>
        </p:spPr>
        <p:txBody>
          <a:bodyPr/>
          <a:lstStyle/>
          <a:p>
            <a:fld id="{AB629A6F-9D6C-4672-B612-07EDDC722A2E}" type="datetimeFigureOut">
              <a:rPr lang="en-US" smtClean="0"/>
              <a:t>10/20/2022</a:t>
            </a:fld>
            <a:endParaRPr lang="en-US"/>
          </a:p>
        </p:txBody>
      </p:sp>
      <p:sp>
        <p:nvSpPr>
          <p:cNvPr id="6" name="Footer Placeholder 5">
            <a:extLst>
              <a:ext uri="{FF2B5EF4-FFF2-40B4-BE49-F238E27FC236}">
                <a16:creationId xmlns:a16="http://schemas.microsoft.com/office/drawing/2014/main" xmlns="" id="{5931C44C-99D6-44D5-8F32-49217A02CA0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xmlns="" id="{F0BEF741-73C3-4EB6-9661-949719544836}"/>
              </a:ext>
            </a:extLst>
          </p:cNvPr>
          <p:cNvSpPr>
            <a:spLocks noGrp="1"/>
          </p:cNvSpPr>
          <p:nvPr>
            <p:ph type="sldNum" sz="quarter" idx="12"/>
          </p:nvPr>
        </p:nvSpPr>
        <p:spPr>
          <a:xfrm>
            <a:off x="8610600" y="6356350"/>
            <a:ext cx="2743200" cy="365125"/>
          </a:xfrm>
          <a:prstGeom prst="rect">
            <a:avLst/>
          </a:prstGeom>
        </p:spPr>
        <p:txBody>
          <a:bodyPr/>
          <a:lstStyle/>
          <a:p>
            <a:fld id="{4D47EFB2-D797-4E77-BD54-429A6194769C}" type="slidenum">
              <a:rPr lang="en-US" smtClean="0"/>
              <a:t>‹#›</a:t>
            </a:fld>
            <a:endParaRPr lang="en-US"/>
          </a:p>
        </p:txBody>
      </p:sp>
    </p:spTree>
    <p:extLst>
      <p:ext uri="{BB962C8B-B14F-4D97-AF65-F5344CB8AC3E}">
        <p14:creationId xmlns:p14="http://schemas.microsoft.com/office/powerpoint/2010/main" val="13032470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5EDBB5-4830-4A2B-9929-3E74284F2DD4}"/>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xmlns="" id="{DFE54164-6AD7-4841-9685-AE5FAF15C538}"/>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xmlns="" id="{56A78504-B14E-46A8-93DA-07D3D555787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DC700A99-0F17-484B-9975-22E67D21D87A}"/>
              </a:ext>
            </a:extLst>
          </p:cNvPr>
          <p:cNvSpPr>
            <a:spLocks noGrp="1"/>
          </p:cNvSpPr>
          <p:nvPr>
            <p:ph type="dt" sz="half" idx="10"/>
          </p:nvPr>
        </p:nvSpPr>
        <p:spPr>
          <a:xfrm>
            <a:off x="838200" y="6356350"/>
            <a:ext cx="2743200" cy="365125"/>
          </a:xfrm>
          <a:prstGeom prst="rect">
            <a:avLst/>
          </a:prstGeom>
        </p:spPr>
        <p:txBody>
          <a:bodyPr/>
          <a:lstStyle/>
          <a:p>
            <a:fld id="{AB629A6F-9D6C-4672-B612-07EDDC722A2E}" type="datetimeFigureOut">
              <a:rPr lang="en-US" smtClean="0"/>
              <a:t>10/20/2022</a:t>
            </a:fld>
            <a:endParaRPr lang="en-US"/>
          </a:p>
        </p:txBody>
      </p:sp>
      <p:sp>
        <p:nvSpPr>
          <p:cNvPr id="6" name="Footer Placeholder 5">
            <a:extLst>
              <a:ext uri="{FF2B5EF4-FFF2-40B4-BE49-F238E27FC236}">
                <a16:creationId xmlns:a16="http://schemas.microsoft.com/office/drawing/2014/main" xmlns="" id="{E5568839-AA98-4E0F-B917-361646C19A2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xmlns="" id="{6DCA205A-649B-4610-9AA6-B16FD75C9C58}"/>
              </a:ext>
            </a:extLst>
          </p:cNvPr>
          <p:cNvSpPr>
            <a:spLocks noGrp="1"/>
          </p:cNvSpPr>
          <p:nvPr>
            <p:ph type="sldNum" sz="quarter" idx="12"/>
          </p:nvPr>
        </p:nvSpPr>
        <p:spPr>
          <a:xfrm>
            <a:off x="8610600" y="6356350"/>
            <a:ext cx="2743200" cy="365125"/>
          </a:xfrm>
          <a:prstGeom prst="rect">
            <a:avLst/>
          </a:prstGeom>
        </p:spPr>
        <p:txBody>
          <a:bodyPr/>
          <a:lstStyle/>
          <a:p>
            <a:fld id="{4D47EFB2-D797-4E77-BD54-429A6194769C}" type="slidenum">
              <a:rPr lang="en-US" smtClean="0"/>
              <a:t>‹#›</a:t>
            </a:fld>
            <a:endParaRPr lang="en-US"/>
          </a:p>
        </p:txBody>
      </p:sp>
    </p:spTree>
    <p:extLst>
      <p:ext uri="{BB962C8B-B14F-4D97-AF65-F5344CB8AC3E}">
        <p14:creationId xmlns:p14="http://schemas.microsoft.com/office/powerpoint/2010/main" val="17040014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4" name="9Slide.vn - 2019">
            <a:extLst>
              <a:ext uri="{FF2B5EF4-FFF2-40B4-BE49-F238E27FC236}">
                <a16:creationId xmlns:a16="http://schemas.microsoft.com/office/drawing/2014/main" xmlns="" id="{3893ADD5-FB70-4EB7-A289-CF9BB84139AF}"/>
              </a:ext>
            </a:extLst>
          </p:cNvPr>
          <p:cNvSpPr txBox="1"/>
          <p:nvPr userDrawn="1"/>
        </p:nvSpPr>
        <p:spPr>
          <a:xfrm>
            <a:off x="0" y="-1604665"/>
            <a:ext cx="12192000" cy="461665"/>
          </a:xfrm>
          <a:prstGeom prst="rect">
            <a:avLst/>
          </a:prstGeom>
          <a:noFill/>
        </p:spPr>
        <p:txBody>
          <a:bodyPr vert="horz" rtlCol="0">
            <a:spAutoFit/>
          </a:bodyPr>
          <a:lstStyle/>
          <a:p>
            <a:pPr algn="ctr"/>
            <a:r>
              <a:rPr lang="en-US" sz="2400">
                <a:solidFill>
                  <a:srgbClr val="CFCFCF"/>
                </a:solidFill>
              </a:rPr>
              <a:t>www.9slide.vn</a:t>
            </a:r>
          </a:p>
        </p:txBody>
      </p:sp>
      <p:pic>
        <p:nvPicPr>
          <p:cNvPr id="12" name="Picture 11">
            <a:extLst>
              <a:ext uri="{FF2B5EF4-FFF2-40B4-BE49-F238E27FC236}">
                <a16:creationId xmlns:a16="http://schemas.microsoft.com/office/drawing/2014/main" xmlns="" id="{6B35D7B9-8FA2-43D9-B9C1-8518F9B765B3}"/>
              </a:ext>
            </a:extLst>
          </p:cNvPr>
          <p:cNvPicPr>
            <a:picLocks noChangeAspect="1"/>
          </p:cNvPicPr>
          <p:nvPr userDrawn="1"/>
        </p:nvPicPr>
        <p:blipFill rotWithShape="1">
          <a:blip r:embed="rId14">
            <a:extLst>
              <a:ext uri="{28A0092B-C50C-407E-A947-70E740481C1C}">
                <a14:useLocalDpi xmlns:a14="http://schemas.microsoft.com/office/drawing/2010/main" val="0"/>
              </a:ext>
            </a:extLst>
          </a:blip>
          <a:srcRect b="14408"/>
          <a:stretch/>
        </p:blipFill>
        <p:spPr>
          <a:xfrm>
            <a:off x="0" y="0"/>
            <a:ext cx="12192000" cy="6858000"/>
          </a:xfrm>
          <a:prstGeom prst="rect">
            <a:avLst/>
          </a:prstGeom>
        </p:spPr>
      </p:pic>
      <p:sp>
        <p:nvSpPr>
          <p:cNvPr id="15" name="Rectangle: Rounded Corners 14">
            <a:extLst>
              <a:ext uri="{FF2B5EF4-FFF2-40B4-BE49-F238E27FC236}">
                <a16:creationId xmlns:a16="http://schemas.microsoft.com/office/drawing/2014/main" xmlns="" id="{967EB422-25A1-489A-987F-68CFCC93C807}"/>
              </a:ext>
            </a:extLst>
          </p:cNvPr>
          <p:cNvSpPr/>
          <p:nvPr userDrawn="1"/>
        </p:nvSpPr>
        <p:spPr>
          <a:xfrm>
            <a:off x="2047568" y="2697163"/>
            <a:ext cx="7551173" cy="1078424"/>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96024071"/>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g"/><Relationship Id="rId1" Type="http://schemas.openxmlformats.org/officeDocument/2006/relationships/slideLayout" Target="../slideLayouts/slideLayout7.xml"/><Relationship Id="rId5" Type="http://schemas.openxmlformats.org/officeDocument/2006/relationships/image" Target="../media/image29.png"/><Relationship Id="rId4" Type="http://schemas.microsoft.com/office/2007/relationships/hdphoto" Target="../media/hdphoto4.wdp"/></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0.jpg"/><Relationship Id="rId1" Type="http://schemas.openxmlformats.org/officeDocument/2006/relationships/slideLayout" Target="../slideLayouts/slideLayout7.xml"/><Relationship Id="rId5" Type="http://schemas.openxmlformats.org/officeDocument/2006/relationships/image" Target="../media/image19.png"/><Relationship Id="rId4" Type="http://schemas.microsoft.com/office/2007/relationships/hdphoto" Target="../media/hdphoto3.wdp"/></Relationships>
</file>

<file path=ppt/slides/_rels/slide13.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6.xml"/><Relationship Id="rId5" Type="http://schemas.openxmlformats.org/officeDocument/2006/relationships/image" Target="../media/image32.png"/><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27.jpg"/><Relationship Id="rId1" Type="http://schemas.openxmlformats.org/officeDocument/2006/relationships/slideLayout" Target="../slideLayouts/slideLayout7.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16.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31.svg"/><Relationship Id="rId3" Type="http://schemas.openxmlformats.org/officeDocument/2006/relationships/image" Target="../media/image37.png"/><Relationship Id="rId7" Type="http://schemas.openxmlformats.org/officeDocument/2006/relationships/image" Target="../media/image41.png"/><Relationship Id="rId12" Type="http://schemas.openxmlformats.org/officeDocument/2006/relationships/image" Target="../media/image45.png"/><Relationship Id="rId17" Type="http://schemas.openxmlformats.org/officeDocument/2006/relationships/image" Target="../media/image48.gif"/><Relationship Id="rId2" Type="http://schemas.openxmlformats.org/officeDocument/2006/relationships/image" Target="../media/image27.jpg"/><Relationship Id="rId16" Type="http://schemas.openxmlformats.org/officeDocument/2006/relationships/image" Target="../media/image20.svg"/><Relationship Id="rId1" Type="http://schemas.openxmlformats.org/officeDocument/2006/relationships/slideLayout" Target="../slideLayouts/slideLayout7.xml"/><Relationship Id="rId6" Type="http://schemas.openxmlformats.org/officeDocument/2006/relationships/image" Target="../media/image40.png"/><Relationship Id="rId11" Type="http://schemas.openxmlformats.org/officeDocument/2006/relationships/image" Target="../media/image29.svg"/><Relationship Id="rId5" Type="http://schemas.openxmlformats.org/officeDocument/2006/relationships/image" Target="../media/image39.png"/><Relationship Id="rId15" Type="http://schemas.openxmlformats.org/officeDocument/2006/relationships/image" Target="../media/image47.png"/><Relationship Id="rId10" Type="http://schemas.openxmlformats.org/officeDocument/2006/relationships/image" Target="../media/image44.png"/><Relationship Id="rId4" Type="http://schemas.openxmlformats.org/officeDocument/2006/relationships/image" Target="../media/image38.png"/><Relationship Id="rId9" Type="http://schemas.openxmlformats.org/officeDocument/2006/relationships/image" Target="../media/image43.png"/><Relationship Id="rId14" Type="http://schemas.openxmlformats.org/officeDocument/2006/relationships/image" Target="../media/image46.png"/></Relationships>
</file>

<file path=ppt/slides/_rels/slide17.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9.png"/><Relationship Id="rId3" Type="http://schemas.openxmlformats.org/officeDocument/2006/relationships/image" Target="../media/image38.png"/><Relationship Id="rId7" Type="http://schemas.openxmlformats.org/officeDocument/2006/relationships/image" Target="../media/image42.png"/><Relationship Id="rId12" Type="http://schemas.openxmlformats.org/officeDocument/2006/relationships/image" Target="../media/image31.svg"/><Relationship Id="rId2" Type="http://schemas.openxmlformats.org/officeDocument/2006/relationships/image" Target="../media/image27.jpg"/><Relationship Id="rId1" Type="http://schemas.openxmlformats.org/officeDocument/2006/relationships/slideLayout" Target="../slideLayouts/slideLayout7.xml"/><Relationship Id="rId6" Type="http://schemas.openxmlformats.org/officeDocument/2006/relationships/image" Target="../media/image41.png"/><Relationship Id="rId11" Type="http://schemas.openxmlformats.org/officeDocument/2006/relationships/image" Target="../media/image45.png"/><Relationship Id="rId5" Type="http://schemas.openxmlformats.org/officeDocument/2006/relationships/image" Target="../media/image40.png"/><Relationship Id="rId10" Type="http://schemas.openxmlformats.org/officeDocument/2006/relationships/image" Target="../media/image29.svg"/><Relationship Id="rId4" Type="http://schemas.openxmlformats.org/officeDocument/2006/relationships/image" Target="../media/image39.png"/><Relationship Id="rId9" Type="http://schemas.openxmlformats.org/officeDocument/2006/relationships/image" Target="../media/image44.png"/></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g"/><Relationship Id="rId1" Type="http://schemas.openxmlformats.org/officeDocument/2006/relationships/slideLayout" Target="../slideLayouts/slideLayout7.xml"/><Relationship Id="rId5" Type="http://schemas.openxmlformats.org/officeDocument/2006/relationships/image" Target="../media/image19.png"/><Relationship Id="rId4" Type="http://schemas.microsoft.com/office/2007/relationships/hdphoto" Target="../media/hdphoto3.wdp"/></Relationships>
</file>

<file path=ppt/slides/_rels/slide19.xml.rels><?xml version="1.0" encoding="UTF-8" standalone="yes"?>
<Relationships xmlns="http://schemas.openxmlformats.org/package/2006/relationships"><Relationship Id="rId8" Type="http://schemas.openxmlformats.org/officeDocument/2006/relationships/image" Target="../media/image45.svg"/><Relationship Id="rId3" Type="http://schemas.openxmlformats.org/officeDocument/2006/relationships/image" Target="../media/image6.png"/><Relationship Id="rId7" Type="http://schemas.openxmlformats.org/officeDocument/2006/relationships/image" Target="../media/image51.pn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43.svg"/><Relationship Id="rId5" Type="http://schemas.openxmlformats.org/officeDocument/2006/relationships/image" Target="../media/image50.png"/><Relationship Id="rId10" Type="http://schemas.openxmlformats.org/officeDocument/2006/relationships/image" Target="../media/image47.svg"/><Relationship Id="rId4" Type="http://schemas.openxmlformats.org/officeDocument/2006/relationships/image" Target="../media/image31.png"/><Relationship Id="rId9" Type="http://schemas.openxmlformats.org/officeDocument/2006/relationships/image" Target="../media/image52.png"/></Relationships>
</file>

<file path=ppt/slides/_rels/slide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g"/><Relationship Id="rId7" Type="http://schemas.microsoft.com/office/2007/relationships/hdphoto" Target="../media/hdphoto6.wdp"/><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54.png"/><Relationship Id="rId5" Type="http://schemas.microsoft.com/office/2007/relationships/hdphoto" Target="../media/hdphoto5.wdp"/><Relationship Id="rId4" Type="http://schemas.openxmlformats.org/officeDocument/2006/relationships/image" Target="../media/image53.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jpg"/><Relationship Id="rId1" Type="http://schemas.openxmlformats.org/officeDocument/2006/relationships/slideLayout" Target="../slideLayouts/slideLayout7.xml"/><Relationship Id="rId5" Type="http://schemas.openxmlformats.org/officeDocument/2006/relationships/image" Target="../media/image57.png"/><Relationship Id="rId4" Type="http://schemas.microsoft.com/office/2007/relationships/hdphoto" Target="../media/hdphoto7.wdp"/></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4.png"/><Relationship Id="rId5" Type="http://schemas.openxmlformats.org/officeDocument/2006/relationships/image" Target="../media/image13.jpg"/><Relationship Id="rId4" Type="http://schemas.openxmlformats.org/officeDocument/2006/relationships/notesSlide" Target="../notesSlides/notesSlide1.xml"/></Relationships>
</file>

<file path=ppt/slides/_rels/slide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microsoft.com/office/2007/relationships/hdphoto" Target="../media/hdphoto2.wdp"/><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g"/><Relationship Id="rId1" Type="http://schemas.openxmlformats.org/officeDocument/2006/relationships/slideLayout" Target="../slideLayouts/slideLayout7.xml"/><Relationship Id="rId5" Type="http://schemas.openxmlformats.org/officeDocument/2006/relationships/image" Target="../media/image19.png"/><Relationship Id="rId4" Type="http://schemas.microsoft.com/office/2007/relationships/hdphoto" Target="../media/hdphoto3.wdp"/></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3.jpg"/><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9.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xmlns="" id="{831708C8-6E28-B7F6-3670-4FD0AC8C9898}"/>
              </a:ext>
            </a:extLst>
          </p:cNvPr>
          <p:cNvGrpSpPr/>
          <p:nvPr/>
        </p:nvGrpSpPr>
        <p:grpSpPr>
          <a:xfrm>
            <a:off x="929284" y="586748"/>
            <a:ext cx="9744221" cy="4786527"/>
            <a:chOff x="6096000" y="249707"/>
            <a:chExt cx="5972552" cy="2873429"/>
          </a:xfrm>
        </p:grpSpPr>
        <p:sp>
          <p:nvSpPr>
            <p:cNvPr id="3" name="TextBox 10">
              <a:extLst>
                <a:ext uri="{FF2B5EF4-FFF2-40B4-BE49-F238E27FC236}">
                  <a16:creationId xmlns:a16="http://schemas.microsoft.com/office/drawing/2014/main" xmlns="" id="{CBA03557-8FBA-0114-3807-98C33584E0D3}"/>
                </a:ext>
              </a:extLst>
            </p:cNvPr>
            <p:cNvSpPr txBox="1"/>
            <p:nvPr/>
          </p:nvSpPr>
          <p:spPr>
            <a:xfrm>
              <a:off x="6540703" y="2199806"/>
              <a:ext cx="1196068" cy="92333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SG" sz="1800" b="0" i="0" u="none" strike="noStrike" kern="1200" cap="none" spc="0" normalizeH="0" baseline="0" noProof="0" dirty="0" err="1">
                  <a:ln>
                    <a:noFill/>
                  </a:ln>
                  <a:solidFill>
                    <a:prstClr val="black"/>
                  </a:solidFill>
                  <a:effectLst/>
                  <a:uLnTx/>
                  <a:uFillTx/>
                  <a:latin typeface="Arial" panose="020B0604020202020204" pitchFamily="34" charset="0"/>
                  <a:ea typeface="+mn-ea"/>
                  <a:cs typeface="+mn-cs"/>
                </a:rPr>
                <a:t>Nguyễn</a:t>
              </a:r>
              <a:r>
                <a:rPr kumimoji="0" lang="en-SG"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a:t>
              </a:r>
              <a:r>
                <a:rPr kumimoji="0" lang="en-SG" sz="1800" b="0" i="0" u="none" strike="noStrike" kern="1200" cap="none" spc="0" normalizeH="0" baseline="0" noProof="0" dirty="0" err="1">
                  <a:ln>
                    <a:noFill/>
                  </a:ln>
                  <a:solidFill>
                    <a:prstClr val="black"/>
                  </a:solidFill>
                  <a:effectLst/>
                  <a:uLnTx/>
                  <a:uFillTx/>
                  <a:latin typeface="Arial" panose="020B0604020202020204" pitchFamily="34" charset="0"/>
                  <a:ea typeface="+mn-ea"/>
                  <a:cs typeface="+mn-cs"/>
                </a:rPr>
                <a:t>Thị</a:t>
              </a:r>
              <a:r>
                <a:rPr kumimoji="0" lang="en-SG"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a:t>
              </a:r>
              <a:r>
                <a:rPr kumimoji="0" lang="en-SG" sz="1800" b="0" i="0" u="none" strike="noStrike" kern="1200" cap="none" spc="0" normalizeH="0" baseline="0" noProof="0" dirty="0" err="1">
                  <a:ln>
                    <a:noFill/>
                  </a:ln>
                  <a:solidFill>
                    <a:prstClr val="black"/>
                  </a:solidFill>
                  <a:effectLst/>
                  <a:uLnTx/>
                  <a:uFillTx/>
                  <a:latin typeface="Arial" panose="020B0604020202020204" pitchFamily="34" charset="0"/>
                  <a:ea typeface="+mn-ea"/>
                  <a:cs typeface="+mn-cs"/>
                </a:rPr>
                <a:t>Ái</a:t>
              </a:r>
              <a:r>
                <a:rPr kumimoji="0" lang="en-SG"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a:t>
              </a:r>
              <a:r>
                <a:rPr kumimoji="0" lang="en-SG" sz="1800" b="0" i="0" u="none" strike="noStrike" kern="1200" cap="none" spc="0" normalizeH="0" baseline="0" noProof="0" dirty="0" err="1">
                  <a:ln>
                    <a:noFill/>
                  </a:ln>
                  <a:solidFill>
                    <a:prstClr val="black"/>
                  </a:solidFill>
                  <a:effectLst/>
                  <a:uLnTx/>
                  <a:uFillTx/>
                  <a:latin typeface="Arial" panose="020B0604020202020204" pitchFamily="34" charset="0"/>
                  <a:ea typeface="+mn-ea"/>
                  <a:cs typeface="+mn-cs"/>
                </a:rPr>
                <a:t>Quyên</a:t>
              </a:r>
              <a:endParaRPr kumimoji="0" lang="en-SG"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 name="Rectangle: Rounded Corners 1">
              <a:extLst>
                <a:ext uri="{FF2B5EF4-FFF2-40B4-BE49-F238E27FC236}">
                  <a16:creationId xmlns:a16="http://schemas.microsoft.com/office/drawing/2014/main" xmlns="" id="{2755E966-4BE9-EEDA-4654-B4A4C880168E}"/>
                </a:ext>
              </a:extLst>
            </p:cNvPr>
            <p:cNvSpPr/>
            <p:nvPr/>
          </p:nvSpPr>
          <p:spPr>
            <a:xfrm>
              <a:off x="6096000" y="249707"/>
              <a:ext cx="5972552" cy="2873429"/>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en-US" sz="3200" b="1" i="0" u="none" strike="noStrike" kern="1200" cap="none" spc="0" normalizeH="0" baseline="0" noProof="0" dirty="0">
                <a:ln w="6600">
                  <a:solidFill>
                    <a:srgbClr val="FF0000"/>
                  </a:solidFill>
                  <a:prstDash val="solid"/>
                </a:ln>
                <a:solidFill>
                  <a:srgbClr val="FFFFFF"/>
                </a:solidFill>
                <a:effectLst>
                  <a:outerShdw dist="38100" dir="2700000" algn="tl" rotWithShape="0">
                    <a:srgbClr val="FF0000"/>
                  </a:outerShdw>
                </a:effectLst>
                <a:uLnTx/>
                <a:uFillTx/>
                <a:latin typeface="iCiel Crocante" panose="02000000000000000000" pitchFamily="50" charset="0"/>
                <a:ea typeface="+mn-ea"/>
                <a:cs typeface="+mn-cs"/>
              </a:endParaRPr>
            </a:p>
          </p:txBody>
        </p:sp>
      </p:grpSp>
      <p:pic>
        <p:nvPicPr>
          <p:cNvPr id="6" name="图片 33">
            <a:extLst>
              <a:ext uri="{FF2B5EF4-FFF2-40B4-BE49-F238E27FC236}">
                <a16:creationId xmlns:a16="http://schemas.microsoft.com/office/drawing/2014/main" xmlns="" id="{47029353-9FB6-4DD1-941B-8D5169DFFBE8}"/>
              </a:ext>
            </a:extLst>
          </p:cNvPr>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val="0"/>
              </a:ext>
            </a:extLst>
          </a:blip>
          <a:srcRect l="69689" b="63203"/>
          <a:stretch/>
        </p:blipFill>
        <p:spPr>
          <a:xfrm>
            <a:off x="9653083" y="283"/>
            <a:ext cx="2538413" cy="2799363"/>
          </a:xfrm>
          <a:prstGeom prst="rect">
            <a:avLst/>
          </a:prstGeom>
        </p:spPr>
      </p:pic>
      <p:pic>
        <p:nvPicPr>
          <p:cNvPr id="12" name="Picture 11" descr="A picture containing text&#10;&#10;Description automatically generated">
            <a:extLst>
              <a:ext uri="{FF2B5EF4-FFF2-40B4-BE49-F238E27FC236}">
                <a16:creationId xmlns:a16="http://schemas.microsoft.com/office/drawing/2014/main" xmlns="" id="{CAB545E8-96AE-4B48-A572-F2EA0D51AAB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38508" y="907006"/>
            <a:ext cx="6675185" cy="1051309"/>
          </a:xfrm>
          <a:prstGeom prst="rect">
            <a:avLst/>
          </a:prstGeom>
        </p:spPr>
      </p:pic>
      <p:sp>
        <p:nvSpPr>
          <p:cNvPr id="15" name="Rectangle 14">
            <a:extLst>
              <a:ext uri="{FF2B5EF4-FFF2-40B4-BE49-F238E27FC236}">
                <a16:creationId xmlns:a16="http://schemas.microsoft.com/office/drawing/2014/main" xmlns="" id="{ED83FC21-6223-496A-AD1D-2CFC45657C64}"/>
              </a:ext>
            </a:extLst>
          </p:cNvPr>
          <p:cNvSpPr/>
          <p:nvPr/>
        </p:nvSpPr>
        <p:spPr>
          <a:xfrm>
            <a:off x="2686885" y="2480580"/>
            <a:ext cx="6325771" cy="2123658"/>
          </a:xfrm>
          <a:prstGeom prst="rect">
            <a:avLst/>
          </a:prstGeom>
          <a:noFill/>
        </p:spPr>
        <p:txBody>
          <a:bodyPr wrap="none" lIns="91440" tIns="45720" rIns="91440" bIns="45720">
            <a:spAutoFit/>
          </a:bodyPr>
          <a:lstStyle/>
          <a:p>
            <a:pPr algn="ctr"/>
            <a:r>
              <a:rPr lang="en-US" sz="4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anose="020B0604020202020204" pitchFamily="34" charset="0"/>
                <a:cs typeface="Arial" panose="020B0604020202020204" pitchFamily="34" charset="0"/>
              </a:rPr>
              <a:t>CHỦ ĐỀ 2:</a:t>
            </a:r>
          </a:p>
          <a:p>
            <a:pPr algn="ctr"/>
            <a:r>
              <a:rPr lang="en-US" sz="4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Arial" panose="020B0604020202020204" pitchFamily="34" charset="0"/>
                <a:cs typeface="Arial" panose="020B0604020202020204" pitchFamily="34" charset="0"/>
              </a:rPr>
              <a:t>KHÁM PHÁ BẢN THÂN</a:t>
            </a:r>
            <a:endParaRPr lang="en-US" sz="4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Arial" panose="020B0604020202020204" pitchFamily="34" charset="0"/>
              <a:cs typeface="Arial" panose="020B0604020202020204" pitchFamily="34" charset="0"/>
            </a:endParaRPr>
          </a:p>
          <a:p>
            <a:pPr algn="ctr"/>
            <a:r>
              <a:rPr lang="en-US" sz="4400" b="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anose="020B0604020202020204" pitchFamily="34" charset="0"/>
                <a:cs typeface="Arial" panose="020B0604020202020204" pitchFamily="34" charset="0"/>
              </a:rPr>
              <a:t>Tuần</a:t>
            </a:r>
            <a:r>
              <a:rPr lang="en-US" sz="4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anose="020B0604020202020204" pitchFamily="34" charset="0"/>
                <a:cs typeface="Arial" panose="020B0604020202020204" pitchFamily="34" charset="0"/>
              </a:rPr>
              <a:t> </a:t>
            </a:r>
            <a:r>
              <a:rPr lang="en-US" sz="4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anose="020B0604020202020204" pitchFamily="34" charset="0"/>
                <a:cs typeface="Arial" panose="020B0604020202020204" pitchFamily="34" charset="0"/>
              </a:rPr>
              <a:t>6</a:t>
            </a:r>
            <a:endParaRPr lang="en-US" sz="4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Arial" panose="020B0604020202020204" pitchFamily="34" charset="0"/>
              <a:cs typeface="Arial" panose="020B0604020202020204" pitchFamily="34" charset="0"/>
            </a:endParaRPr>
          </a:p>
        </p:txBody>
      </p:sp>
      <p:sp>
        <p:nvSpPr>
          <p:cNvPr id="5" name="Rounded Rectangle 4"/>
          <p:cNvSpPr/>
          <p:nvPr/>
        </p:nvSpPr>
        <p:spPr>
          <a:xfrm>
            <a:off x="3184330" y="1847105"/>
            <a:ext cx="5453043" cy="548818"/>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lvl="0" algn="ctr"/>
            <a:r>
              <a:rPr lang="en-US" sz="3600" b="1" dirty="0" err="1" smtClean="0">
                <a:ln w="6600">
                  <a:solidFill>
                    <a:srgbClr val="FF0000"/>
                  </a:solidFill>
                  <a:prstDash val="solid"/>
                </a:ln>
                <a:solidFill>
                  <a:srgbClr val="FFFFFF"/>
                </a:solidFill>
                <a:effectLst>
                  <a:outerShdw dist="38100" dir="2700000" algn="tl" rotWithShape="0">
                    <a:srgbClr val="FF0000"/>
                  </a:outerShdw>
                </a:effectLst>
                <a:latin typeface="iCiel Crocante" panose="02000000000000000000" pitchFamily="50" charset="0"/>
              </a:rPr>
              <a:t>Lớp</a:t>
            </a:r>
            <a:r>
              <a:rPr lang="en-US" sz="3600" b="1" dirty="0" smtClean="0">
                <a:ln w="6600">
                  <a:solidFill>
                    <a:srgbClr val="FF0000"/>
                  </a:solidFill>
                  <a:prstDash val="solid"/>
                </a:ln>
                <a:solidFill>
                  <a:srgbClr val="FFFFFF"/>
                </a:solidFill>
                <a:effectLst>
                  <a:outerShdw dist="38100" dir="2700000" algn="tl" rotWithShape="0">
                    <a:srgbClr val="FF0000"/>
                  </a:outerShdw>
                </a:effectLst>
                <a:latin typeface="iCiel Crocante" panose="02000000000000000000" pitchFamily="50" charset="0"/>
              </a:rPr>
              <a:t> </a:t>
            </a:r>
            <a:r>
              <a:rPr lang="en-US" sz="3600" b="1" dirty="0">
                <a:ln w="6600">
                  <a:solidFill>
                    <a:srgbClr val="FF0000"/>
                  </a:solidFill>
                  <a:prstDash val="solid"/>
                </a:ln>
                <a:solidFill>
                  <a:srgbClr val="FFFFFF"/>
                </a:solidFill>
                <a:effectLst>
                  <a:outerShdw dist="38100" dir="2700000" algn="tl" rotWithShape="0">
                    <a:srgbClr val="FF0000"/>
                  </a:outerShdw>
                </a:effectLst>
                <a:latin typeface="iCiel Crocante" panose="02000000000000000000" pitchFamily="50" charset="0"/>
              </a:rPr>
              <a:t>3 </a:t>
            </a:r>
            <a:r>
              <a:rPr lang="en-US" sz="3600" b="1" dirty="0" smtClean="0">
                <a:ln w="6600">
                  <a:solidFill>
                    <a:srgbClr val="FF0000"/>
                  </a:solidFill>
                  <a:prstDash val="solid"/>
                </a:ln>
                <a:solidFill>
                  <a:srgbClr val="FFFFFF"/>
                </a:solidFill>
                <a:effectLst>
                  <a:outerShdw dist="38100" dir="2700000" algn="tl" rotWithShape="0">
                    <a:srgbClr val="FF0000"/>
                  </a:outerShdw>
                </a:effectLst>
                <a:latin typeface="iCiel Crocante" panose="02000000000000000000" pitchFamily="50" charset="0"/>
              </a:rPr>
              <a:t>– </a:t>
            </a:r>
            <a:r>
              <a:rPr lang="en-US" sz="3600" b="1" dirty="0" err="1" smtClean="0">
                <a:ln w="6600">
                  <a:solidFill>
                    <a:srgbClr val="FF0000"/>
                  </a:solidFill>
                  <a:prstDash val="solid"/>
                </a:ln>
                <a:solidFill>
                  <a:srgbClr val="FFFFFF"/>
                </a:solidFill>
                <a:effectLst>
                  <a:outerShdw dist="38100" dir="2700000" algn="tl" rotWithShape="0">
                    <a:srgbClr val="FF0000"/>
                  </a:outerShdw>
                </a:effectLst>
                <a:latin typeface="iCiel Crocante" panose="02000000000000000000" pitchFamily="50" charset="0"/>
              </a:rPr>
              <a:t>Cánh</a:t>
            </a:r>
            <a:r>
              <a:rPr lang="en-US" sz="3600" b="1" dirty="0" smtClean="0">
                <a:ln w="6600">
                  <a:solidFill>
                    <a:srgbClr val="FF0000"/>
                  </a:solidFill>
                  <a:prstDash val="solid"/>
                </a:ln>
                <a:solidFill>
                  <a:srgbClr val="FFFFFF"/>
                </a:solidFill>
                <a:effectLst>
                  <a:outerShdw dist="38100" dir="2700000" algn="tl" rotWithShape="0">
                    <a:srgbClr val="FF0000"/>
                  </a:outerShdw>
                </a:effectLst>
                <a:latin typeface="iCiel Crocante" panose="02000000000000000000" pitchFamily="50" charset="0"/>
              </a:rPr>
              <a:t> </a:t>
            </a:r>
            <a:r>
              <a:rPr lang="en-US" sz="3600" b="1" dirty="0" err="1" smtClean="0">
                <a:ln w="6600">
                  <a:solidFill>
                    <a:srgbClr val="FF0000"/>
                  </a:solidFill>
                  <a:prstDash val="solid"/>
                </a:ln>
                <a:solidFill>
                  <a:srgbClr val="FFFFFF"/>
                </a:solidFill>
                <a:effectLst>
                  <a:outerShdw dist="38100" dir="2700000" algn="tl" rotWithShape="0">
                    <a:srgbClr val="FF0000"/>
                  </a:outerShdw>
                </a:effectLst>
                <a:latin typeface="iCiel Crocante" panose="02000000000000000000" pitchFamily="50" charset="0"/>
              </a:rPr>
              <a:t>diều</a:t>
            </a:r>
            <a:endParaRPr lang="en-US" sz="3600" b="1" dirty="0">
              <a:ln w="6600">
                <a:solidFill>
                  <a:srgbClr val="FF0000"/>
                </a:solidFill>
                <a:prstDash val="solid"/>
              </a:ln>
              <a:solidFill>
                <a:srgbClr val="FFFFFF"/>
              </a:solidFill>
              <a:effectLst>
                <a:outerShdw dist="38100" dir="2700000" algn="tl" rotWithShape="0">
                  <a:srgbClr val="FF0000"/>
                </a:outerShdw>
              </a:effectLst>
              <a:latin typeface="iCiel Crocante" panose="02000000000000000000" pitchFamily="50" charset="0"/>
            </a:endParaRPr>
          </a:p>
        </p:txBody>
      </p:sp>
      <p:sp>
        <p:nvSpPr>
          <p:cNvPr id="7" name="TextBox 6"/>
          <p:cNvSpPr txBox="1"/>
          <p:nvPr/>
        </p:nvSpPr>
        <p:spPr>
          <a:xfrm>
            <a:off x="3184330" y="20357"/>
            <a:ext cx="5330883" cy="584775"/>
          </a:xfrm>
          <a:prstGeom prst="rect">
            <a:avLst/>
          </a:prstGeom>
          <a:noFill/>
        </p:spPr>
        <p:txBody>
          <a:bodyPr wrap="none" rtlCol="0">
            <a:spAutoFit/>
          </a:bodyPr>
          <a:lstStyle/>
          <a:p>
            <a:r>
              <a:rPr lang="en-US" sz="3200" b="1" dirty="0" smtClean="0">
                <a:solidFill>
                  <a:srgbClr val="0000CC"/>
                </a:solidFill>
              </a:rPr>
              <a:t>TRƯỜNG TIỂU HỌC ĐOÀN KẾT</a:t>
            </a:r>
            <a:endParaRPr lang="en-US" sz="3200" b="1" dirty="0">
              <a:solidFill>
                <a:srgbClr val="0000CC"/>
              </a:solidFill>
            </a:endParaRPr>
          </a:p>
        </p:txBody>
      </p:sp>
      <p:pic>
        <p:nvPicPr>
          <p:cNvPr id="14" name="Picture 4" descr="C:\Users\Administrator\Desktop\logo.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539841" y="20357"/>
            <a:ext cx="1300087" cy="1282004"/>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0434237"/>
      </p:ext>
    </p:extLst>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1619" y="550145"/>
            <a:ext cx="12088761" cy="5515375"/>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pic>
        <p:nvPicPr>
          <p:cNvPr id="4" name="图片 3"/>
          <p:cNvPicPr>
            <a:picLocks noChangeAspect="1"/>
          </p:cNvPicPr>
          <p:nvPr/>
        </p:nvPicPr>
        <p:blipFill>
          <a:blip r:embed="rId2"/>
          <a:stretch>
            <a:fillRect/>
          </a:stretch>
        </p:blipFill>
        <p:spPr>
          <a:xfrm flipH="1">
            <a:off x="482845" y="679860"/>
            <a:ext cx="668767" cy="382514"/>
          </a:xfrm>
          <a:prstGeom prst="rect">
            <a:avLst/>
          </a:prstGeom>
        </p:spPr>
      </p:pic>
      <p:sp>
        <p:nvSpPr>
          <p:cNvPr id="5" name="文本框 4"/>
          <p:cNvSpPr txBox="1"/>
          <p:nvPr/>
        </p:nvSpPr>
        <p:spPr>
          <a:xfrm>
            <a:off x="1921544" y="550145"/>
            <a:ext cx="3926542" cy="521970"/>
          </a:xfrm>
          <a:prstGeom prst="rect">
            <a:avLst/>
          </a:prstGeom>
          <a:noFill/>
        </p:spPr>
        <p:txBody>
          <a:bodyPr wrap="square" rtlCol="0">
            <a:spAutoFit/>
          </a:bodyPr>
          <a:lstStyle/>
          <a:p>
            <a:pPr algn="l"/>
            <a:r>
              <a:rPr kumimoji="1" lang="en-US" altLang="zh-CN" sz="2800" dirty="0" err="1">
                <a:solidFill>
                  <a:srgbClr val="0F72BE"/>
                </a:solidFill>
                <a:latin typeface="Arial-Rounded" panose="020B0500000000000000" pitchFamily="34" charset="0"/>
                <a:ea typeface="Arial-Rounded" panose="020B0500000000000000" pitchFamily="34" charset="0"/>
                <a:cs typeface="Arial-Rounded" panose="020B0500000000000000" pitchFamily="34" charset="0"/>
                <a:sym typeface="+mn-lt"/>
              </a:rPr>
              <a:t>Yêu</a:t>
            </a:r>
            <a:r>
              <a:rPr kumimoji="1" lang="en-US" altLang="zh-CN" sz="2800" dirty="0">
                <a:solidFill>
                  <a:srgbClr val="0F72BE"/>
                </a:solidFill>
                <a:latin typeface="Arial-Rounded" panose="020B0500000000000000" pitchFamily="34" charset="0"/>
                <a:ea typeface="Arial-Rounded" panose="020B0500000000000000" pitchFamily="34" charset="0"/>
                <a:cs typeface="Arial-Rounded" panose="020B0500000000000000" pitchFamily="34" charset="0"/>
                <a:sym typeface="+mn-lt"/>
              </a:rPr>
              <a:t> </a:t>
            </a:r>
            <a:r>
              <a:rPr kumimoji="1" lang="en-US" altLang="zh-CN" sz="2800" dirty="0" err="1">
                <a:solidFill>
                  <a:srgbClr val="0F72BE"/>
                </a:solidFill>
                <a:latin typeface="Arial-Rounded" panose="020B0500000000000000" pitchFamily="34" charset="0"/>
                <a:ea typeface="Arial-Rounded" panose="020B0500000000000000" pitchFamily="34" charset="0"/>
                <a:cs typeface="Arial-Rounded" panose="020B0500000000000000" pitchFamily="34" charset="0"/>
                <a:sym typeface="+mn-lt"/>
              </a:rPr>
              <a:t>cầu</a:t>
            </a:r>
            <a:endParaRPr kumimoji="1" lang="zh-CN" altLang="en-US" sz="2800" dirty="0">
              <a:solidFill>
                <a:schemeClr val="accent3"/>
              </a:solidFill>
              <a:latin typeface="Arial-Rounded" panose="020B0500000000000000" pitchFamily="34" charset="0"/>
              <a:ea typeface="Arial-Rounded" panose="020B0500000000000000" pitchFamily="34" charset="0"/>
              <a:cs typeface="Arial-Rounded" panose="020B0500000000000000" pitchFamily="34" charset="0"/>
            </a:endParaRPr>
          </a:p>
        </p:txBody>
      </p:sp>
      <p:pic>
        <p:nvPicPr>
          <p:cNvPr id="20" name="图片 19" descr="椭圆 1 拷贝 17"/>
          <p:cNvPicPr>
            <a:picLocks noChangeAspect="1"/>
          </p:cNvPicPr>
          <p:nvPr/>
        </p:nvPicPr>
        <p:blipFill>
          <a:blip r:embed="rId3"/>
          <a:stretch>
            <a:fillRect/>
          </a:stretch>
        </p:blipFill>
        <p:spPr>
          <a:xfrm>
            <a:off x="0" y="635"/>
            <a:ext cx="12192000" cy="414655"/>
          </a:xfrm>
          <a:prstGeom prst="rect">
            <a:avLst/>
          </a:prstGeom>
        </p:spPr>
      </p:pic>
      <p:pic>
        <p:nvPicPr>
          <p:cNvPr id="2" name="图片 1" descr="图片包含 物体, 时钟&#10;&#10;已生成高可信度的说明"/>
          <p:cNvPicPr>
            <a:picLocks noChangeAspect="1"/>
          </p:cNvPicPr>
          <p:nvPr/>
        </p:nvPicPr>
        <p:blipFill rotWithShape="1">
          <a:blip r:embed="rId4">
            <a:extLst>
              <a:ext uri="{28A0092B-C50C-407E-A947-70E740481C1C}">
                <a14:useLocalDpi xmlns:a14="http://schemas.microsoft.com/office/drawing/2010/main" val="0"/>
              </a:ext>
            </a:extLst>
          </a:blip>
          <a:srcRect l="16394" r="14368"/>
          <a:stretch>
            <a:fillRect/>
          </a:stretch>
        </p:blipFill>
        <p:spPr>
          <a:xfrm flipH="1">
            <a:off x="7423266" y="1522537"/>
            <a:ext cx="4768734" cy="5335463"/>
          </a:xfrm>
          <a:prstGeom prst="rect">
            <a:avLst/>
          </a:prstGeom>
        </p:spPr>
      </p:pic>
      <p:pic>
        <p:nvPicPr>
          <p:cNvPr id="8" name="Hình ảnh 7">
            <a:extLst>
              <a:ext uri="{FF2B5EF4-FFF2-40B4-BE49-F238E27FC236}">
                <a16:creationId xmlns:a16="http://schemas.microsoft.com/office/drawing/2014/main" xmlns="" id="{FB468091-4628-477B-BD70-464440250820}"/>
              </a:ext>
            </a:extLst>
          </p:cNvPr>
          <p:cNvPicPr>
            <a:picLocks noChangeAspect="1"/>
          </p:cNvPicPr>
          <p:nvPr/>
        </p:nvPicPr>
        <p:blipFill>
          <a:blip r:embed="rId5"/>
          <a:stretch>
            <a:fillRect/>
          </a:stretch>
        </p:blipFill>
        <p:spPr>
          <a:xfrm>
            <a:off x="1602888" y="1308097"/>
            <a:ext cx="5412437" cy="2692585"/>
          </a:xfrm>
          <a:prstGeom prst="rect">
            <a:avLst/>
          </a:prstGeom>
        </p:spPr>
      </p:pic>
      <p:sp>
        <p:nvSpPr>
          <p:cNvPr id="12" name="Hộp Văn bản 11">
            <a:extLst>
              <a:ext uri="{FF2B5EF4-FFF2-40B4-BE49-F238E27FC236}">
                <a16:creationId xmlns:a16="http://schemas.microsoft.com/office/drawing/2014/main" xmlns="" id="{D004A3D1-0C3C-46CE-BA8E-ECEB3FA66E43}"/>
              </a:ext>
            </a:extLst>
          </p:cNvPr>
          <p:cNvSpPr txBox="1"/>
          <p:nvPr/>
        </p:nvSpPr>
        <p:spPr>
          <a:xfrm>
            <a:off x="712465" y="3946764"/>
            <a:ext cx="7193281" cy="1943161"/>
          </a:xfrm>
          <a:prstGeom prst="rect">
            <a:avLst/>
          </a:prstGeom>
          <a:noFill/>
        </p:spPr>
        <p:txBody>
          <a:bodyPr wrap="square" rtlCol="0">
            <a:spAutoFit/>
          </a:bodyPr>
          <a:lstStyle/>
          <a:p>
            <a:pPr marL="285750" indent="-285750" algn="just">
              <a:lnSpc>
                <a:spcPct val="150000"/>
              </a:lnSpc>
              <a:buFont typeface="Arial" panose="020B0604020202020204" pitchFamily="34" charset="0"/>
              <a:buChar char="•"/>
            </a:pPr>
            <a:r>
              <a:rPr lang="vi-VN" sz="2800"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Sử dụng bức ảnh đã chuẩn bị để giới thiệu về bản thân với các bạn trong nhóm.</a:t>
            </a:r>
          </a:p>
          <a:p>
            <a:pPr marL="285750" indent="-285750" algn="just">
              <a:lnSpc>
                <a:spcPct val="150000"/>
              </a:lnSpc>
              <a:buFont typeface="Arial" panose="020B0604020202020204" pitchFamily="34" charset="0"/>
              <a:buChar char="•"/>
            </a:pPr>
            <a:r>
              <a:rPr lang="vi-VN" sz="2800"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Chia sẻ điều em thích về nét riêng của bạn.</a:t>
            </a:r>
          </a:p>
        </p:txBody>
      </p:sp>
    </p:spTree>
    <p:extLst>
      <p:ext uri="{BB962C8B-B14F-4D97-AF65-F5344CB8AC3E}">
        <p14:creationId xmlns:p14="http://schemas.microsoft.com/office/powerpoint/2010/main" val="1649214486"/>
      </p:ext>
    </p:extLst>
  </p:cSld>
  <p:clrMapOvr>
    <a:masterClrMapping/>
  </p:clrMapOvr>
  <p:transition spd="slow">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xmlns="" id="{FA16E077-B764-6737-65FD-226D56E8C72C}"/>
              </a:ext>
            </a:extLst>
          </p:cNvPr>
          <p:cNvSpPr/>
          <p:nvPr/>
        </p:nvSpPr>
        <p:spPr>
          <a:xfrm>
            <a:off x="202018" y="309715"/>
            <a:ext cx="11787963" cy="6420655"/>
          </a:xfrm>
          <a:prstGeom prst="roundRect">
            <a:avLst>
              <a:gd name="adj" fmla="val 12532"/>
            </a:avLst>
          </a:prstGeom>
          <a:solidFill>
            <a:schemeClr val="lt1">
              <a:alpha val="80000"/>
            </a:schemeClr>
          </a:solidFill>
          <a:ln w="57150"/>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5" name="Picture 2" descr="Kids discuss homework Premium Vector">
            <a:extLst>
              <a:ext uri="{FF2B5EF4-FFF2-40B4-BE49-F238E27FC236}">
                <a16:creationId xmlns:a16="http://schemas.microsoft.com/office/drawing/2014/main" xmlns="" id="{5812A57E-7F08-DCEE-68FA-505DFD204D6D}"/>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9471" b="99443" l="2716" r="93291">
                        <a14:foregroundMark x1="42492" y1="46797" x2="42492" y2="46797"/>
                        <a14:foregroundMark x1="41214" y1="32033" x2="41214" y2="32033"/>
                        <a14:foregroundMark x1="38179" y1="51532" x2="38179" y2="51532"/>
                        <a14:foregroundMark x1="61342" y1="76880" x2="61342" y2="76880"/>
                        <a14:foregroundMark x1="56230" y1="76323" x2="56230" y2="76323"/>
                        <a14:foregroundMark x1="15016" y1="63510" x2="15016" y2="63510"/>
                        <a14:foregroundMark x1="9265" y1="60446" x2="9265" y2="60446"/>
                        <a14:foregroundMark x1="6390" y1="77159" x2="6390" y2="77159"/>
                        <a14:foregroundMark x1="5911" y1="69081" x2="5911" y2="69081"/>
                        <a14:foregroundMark x1="14217" y1="85237" x2="14217" y2="85237"/>
                        <a14:foregroundMark x1="15655" y1="91643" x2="15655" y2="91643"/>
                        <a14:foregroundMark x1="9105" y1="90808" x2="9105" y2="90808"/>
                        <a14:foregroundMark x1="10863" y1="97493" x2="17412" y2="99721"/>
                        <a14:foregroundMark x1="86741" y1="64067" x2="86741" y2="64067"/>
                        <a14:foregroundMark x1="87061" y1="56546" x2="87061" y2="56546"/>
                        <a14:foregroundMark x1="86581" y1="92758" x2="86581" y2="92758"/>
                        <a14:foregroundMark x1="92812" y1="89694" x2="92812" y2="89694"/>
                        <a14:foregroundMark x1="93610" y1="64903" x2="93610" y2="64903"/>
                        <a14:foregroundMark x1="44089" y1="59889" x2="44089" y2="59889"/>
                        <a14:foregroundMark x1="45048" y1="59889" x2="45048" y2="59889"/>
                        <a14:foregroundMark x1="59105" y1="71031" x2="59105" y2="71031"/>
                        <a14:foregroundMark x1="59425" y1="71031" x2="59425" y2="71031"/>
                        <a14:foregroundMark x1="55460" y1="67502" x2="54952" y2="67131"/>
                        <a14:foregroundMark x1="59904" y1="70752" x2="58062" y2="69405"/>
                        <a14:foregroundMark x1="46166" y1="59889" x2="46166" y2="59889"/>
                        <a14:foregroundMark x1="46645" y1="59331" x2="46645" y2="59331"/>
                        <a14:foregroundMark x1="44409" y1="57660" x2="44409" y2="57660"/>
                        <a14:foregroundMark x1="45048" y1="56825" x2="45048" y2="56825"/>
                        <a14:foregroundMark x1="77636" y1="76880" x2="77636" y2="76880"/>
                        <a14:foregroundMark x1="77796" y1="77716" x2="77796" y2="77716"/>
                        <a14:foregroundMark x1="3514" y1="68802" x2="3514" y2="68802"/>
                        <a14:foregroundMark x1="2716" y1="75487" x2="2716" y2="75487"/>
                        <a14:foregroundMark x1="3035" y1="67967" x2="3035" y2="67967"/>
                        <a14:foregroundMark x1="54473" y1="57939" x2="54473" y2="57939"/>
                        <a14:foregroundMark x1="54313" y1="57103" x2="54313" y2="57103"/>
                        <a14:foregroundMark x1="54153" y1="56546" x2="54153" y2="56546"/>
                        <a14:foregroundMark x1="54153" y1="56267" x2="54153" y2="56267"/>
                        <a14:foregroundMark x1="54313" y1="56267" x2="54313" y2="56267"/>
                        <a14:backgroundMark x1="43930" y1="56267" x2="43930" y2="56267"/>
                        <a14:backgroundMark x1="41214" y1="57939" x2="41214" y2="57939"/>
                        <a14:backgroundMark x1="35304" y1="57660" x2="35304" y2="57660"/>
                        <a14:backgroundMark x1="61342" y1="69916" x2="61342" y2="69916"/>
                        <a14:backgroundMark x1="60543" y1="69916" x2="60543" y2="69916"/>
                        <a14:backgroundMark x1="60224" y1="69638" x2="60224" y2="69638"/>
                        <a14:backgroundMark x1="55272" y1="67967" x2="58307" y2="68802"/>
                        <a14:backgroundMark x1="79553" y1="81894" x2="79553" y2="81894"/>
                        <a14:backgroundMark x1="78594" y1="81337" x2="78594" y2="81337"/>
                        <a14:backgroundMark x1="7668" y1="77716" x2="7668" y2="77716"/>
                        <a14:backgroundMark x1="6709" y1="76323" x2="6709" y2="76323"/>
                        <a14:backgroundMark x1="2716" y1="67688" x2="2716" y2="67688"/>
                        <a14:backgroundMark x1="54952" y1="67967" x2="54952" y2="67967"/>
                        <a14:backgroundMark x1="54792" y1="67409" x2="54792" y2="67409"/>
                        <a14:backgroundMark x1="55112" y1="67688" x2="55112" y2="67688"/>
                        <a14:backgroundMark x1="53994" y1="55989" x2="53994" y2="55989"/>
                        <a14:backgroundMark x1="53834" y1="56546" x2="53834" y2="56546"/>
                        <a14:backgroundMark x1="53994" y1="57103" x2="53994" y2="57103"/>
                      </a14:backgroundRemoval>
                    </a14:imgEffect>
                  </a14:imgLayer>
                </a14:imgProps>
              </a:ext>
              <a:ext uri="{28A0092B-C50C-407E-A947-70E740481C1C}">
                <a14:useLocalDpi xmlns:a14="http://schemas.microsoft.com/office/drawing/2010/main" val="0"/>
              </a:ext>
            </a:extLst>
          </a:blip>
          <a:srcRect/>
          <a:stretch>
            <a:fillRect/>
          </a:stretch>
        </p:blipFill>
        <p:spPr bwMode="auto">
          <a:xfrm>
            <a:off x="2104996" y="2840321"/>
            <a:ext cx="6753908" cy="387324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xmlns="" id="{D8D761B6-502B-274E-3CE6-52D3229E3CE1}"/>
              </a:ext>
            </a:extLst>
          </p:cNvPr>
          <p:cNvSpPr txBox="1"/>
          <p:nvPr/>
        </p:nvSpPr>
        <p:spPr>
          <a:xfrm>
            <a:off x="202016" y="29666"/>
            <a:ext cx="11989983" cy="2821960"/>
          </a:xfrm>
          <a:prstGeom prst="doubleWave">
            <a:avLst>
              <a:gd name="adj1" fmla="val 6250"/>
              <a:gd name="adj2" fmla="val 7"/>
            </a:avLst>
          </a:prstGeom>
        </p:spPr>
        <p:style>
          <a:lnRef idx="2">
            <a:schemeClr val="accent6"/>
          </a:lnRef>
          <a:fillRef idx="1">
            <a:schemeClr val="lt1"/>
          </a:fillRef>
          <a:effectRef idx="0">
            <a:schemeClr val="accent6"/>
          </a:effectRef>
          <a:fontRef idx="minor">
            <a:schemeClr val="dk1"/>
          </a:fontRef>
        </p:style>
        <p:txBody>
          <a:bodyPr wrap="square">
            <a:spAutoFit/>
          </a:bodyPr>
          <a:lstStyle/>
          <a:p>
            <a:pPr marL="685800" lvl="0" indent="-685800" algn="ctr">
              <a:buFont typeface="Arial" panose="020B0604020202020204" pitchFamily="34" charset="0"/>
              <a:buChar char="•"/>
            </a:pPr>
            <a:r>
              <a:rPr lang="en-US" sz="4400" b="1" dirty="0" err="1" smtClean="0">
                <a:solidFill>
                  <a:srgbClr val="5B9BD5">
                    <a:lumMod val="75000"/>
                  </a:srgbClr>
                </a:solidFill>
                <a:latin typeface="Calibri" panose="020F0502020204030204"/>
                <a:ea typeface="Calibri" panose="020F0502020204030204" pitchFamily="34" charset="0"/>
              </a:rPr>
              <a:t>Sử</a:t>
            </a:r>
            <a:r>
              <a:rPr lang="en-US" sz="4400" b="1" dirty="0" smtClean="0">
                <a:solidFill>
                  <a:srgbClr val="5B9BD5">
                    <a:lumMod val="75000"/>
                  </a:srgbClr>
                </a:solidFill>
                <a:latin typeface="Calibri" panose="020F0502020204030204"/>
                <a:ea typeface="Calibri" panose="020F0502020204030204" pitchFamily="34" charset="0"/>
              </a:rPr>
              <a:t> </a:t>
            </a:r>
            <a:r>
              <a:rPr lang="en-US" sz="4400" b="1" dirty="0" err="1" smtClean="0">
                <a:solidFill>
                  <a:srgbClr val="5B9BD5">
                    <a:lumMod val="75000"/>
                  </a:srgbClr>
                </a:solidFill>
                <a:latin typeface="Calibri" panose="020F0502020204030204"/>
                <a:ea typeface="Calibri" panose="020F0502020204030204" pitchFamily="34" charset="0"/>
              </a:rPr>
              <a:t>dụng</a:t>
            </a:r>
            <a:r>
              <a:rPr lang="en-US" sz="4400" b="1" dirty="0" smtClean="0">
                <a:solidFill>
                  <a:srgbClr val="5B9BD5">
                    <a:lumMod val="75000"/>
                  </a:srgbClr>
                </a:solidFill>
                <a:latin typeface="Calibri" panose="020F0502020204030204"/>
                <a:ea typeface="Calibri" panose="020F0502020204030204" pitchFamily="34" charset="0"/>
              </a:rPr>
              <a:t> </a:t>
            </a:r>
            <a:r>
              <a:rPr lang="en-US" sz="4400" b="1" dirty="0" err="1" smtClean="0">
                <a:solidFill>
                  <a:srgbClr val="5B9BD5">
                    <a:lumMod val="75000"/>
                  </a:srgbClr>
                </a:solidFill>
                <a:latin typeface="Calibri" panose="020F0502020204030204"/>
                <a:ea typeface="Calibri" panose="020F0502020204030204" pitchFamily="34" charset="0"/>
              </a:rPr>
              <a:t>bức</a:t>
            </a:r>
            <a:r>
              <a:rPr lang="en-US" sz="4400" b="1" dirty="0" smtClean="0">
                <a:solidFill>
                  <a:srgbClr val="5B9BD5">
                    <a:lumMod val="75000"/>
                  </a:srgbClr>
                </a:solidFill>
                <a:latin typeface="Calibri" panose="020F0502020204030204"/>
                <a:ea typeface="Calibri" panose="020F0502020204030204" pitchFamily="34" charset="0"/>
              </a:rPr>
              <a:t> </a:t>
            </a:r>
            <a:r>
              <a:rPr lang="en-US" sz="4400" b="1" dirty="0" err="1" smtClean="0">
                <a:solidFill>
                  <a:srgbClr val="5B9BD5">
                    <a:lumMod val="75000"/>
                  </a:srgbClr>
                </a:solidFill>
                <a:latin typeface="Calibri" panose="020F0502020204030204"/>
                <a:ea typeface="Calibri" panose="020F0502020204030204" pitchFamily="34" charset="0"/>
              </a:rPr>
              <a:t>ảnh</a:t>
            </a:r>
            <a:r>
              <a:rPr lang="en-US" sz="4400" b="1" dirty="0" smtClean="0">
                <a:solidFill>
                  <a:srgbClr val="5B9BD5">
                    <a:lumMod val="75000"/>
                  </a:srgbClr>
                </a:solidFill>
                <a:latin typeface="Calibri" panose="020F0502020204030204"/>
                <a:ea typeface="Calibri" panose="020F0502020204030204" pitchFamily="34" charset="0"/>
              </a:rPr>
              <a:t> </a:t>
            </a:r>
            <a:r>
              <a:rPr lang="en-US" sz="4400" b="1" dirty="0" err="1" smtClean="0">
                <a:solidFill>
                  <a:srgbClr val="5B9BD5">
                    <a:lumMod val="75000"/>
                  </a:srgbClr>
                </a:solidFill>
                <a:latin typeface="Calibri" panose="020F0502020204030204"/>
                <a:ea typeface="Calibri" panose="020F0502020204030204" pitchFamily="34" charset="0"/>
              </a:rPr>
              <a:t>đã</a:t>
            </a:r>
            <a:r>
              <a:rPr lang="en-US" sz="4400" b="1" dirty="0" smtClean="0">
                <a:solidFill>
                  <a:srgbClr val="5B9BD5">
                    <a:lumMod val="75000"/>
                  </a:srgbClr>
                </a:solidFill>
                <a:latin typeface="Calibri" panose="020F0502020204030204"/>
                <a:ea typeface="Calibri" panose="020F0502020204030204" pitchFamily="34" charset="0"/>
              </a:rPr>
              <a:t> </a:t>
            </a:r>
            <a:r>
              <a:rPr lang="en-US" sz="4400" b="1" dirty="0" err="1" smtClean="0">
                <a:solidFill>
                  <a:srgbClr val="5B9BD5">
                    <a:lumMod val="75000"/>
                  </a:srgbClr>
                </a:solidFill>
                <a:latin typeface="Calibri" panose="020F0502020204030204"/>
                <a:ea typeface="Calibri" panose="020F0502020204030204" pitchFamily="34" charset="0"/>
              </a:rPr>
              <a:t>chuẩn</a:t>
            </a:r>
            <a:r>
              <a:rPr lang="en-US" sz="4400" b="1" dirty="0" smtClean="0">
                <a:solidFill>
                  <a:srgbClr val="5B9BD5">
                    <a:lumMod val="75000"/>
                  </a:srgbClr>
                </a:solidFill>
                <a:latin typeface="Calibri" panose="020F0502020204030204"/>
                <a:ea typeface="Calibri" panose="020F0502020204030204" pitchFamily="34" charset="0"/>
              </a:rPr>
              <a:t> </a:t>
            </a:r>
            <a:r>
              <a:rPr lang="en-US" sz="4400" b="1" dirty="0" err="1" smtClean="0">
                <a:solidFill>
                  <a:srgbClr val="5B9BD5">
                    <a:lumMod val="75000"/>
                  </a:srgbClr>
                </a:solidFill>
                <a:latin typeface="Calibri" panose="020F0502020204030204"/>
                <a:ea typeface="Calibri" panose="020F0502020204030204" pitchFamily="34" charset="0"/>
              </a:rPr>
              <a:t>bị</a:t>
            </a:r>
            <a:r>
              <a:rPr lang="en-US" sz="4400" b="1" dirty="0" smtClean="0">
                <a:solidFill>
                  <a:srgbClr val="5B9BD5">
                    <a:lumMod val="75000"/>
                  </a:srgbClr>
                </a:solidFill>
                <a:latin typeface="Calibri" panose="020F0502020204030204"/>
                <a:ea typeface="Calibri" panose="020F0502020204030204" pitchFamily="34" charset="0"/>
              </a:rPr>
              <a:t> </a:t>
            </a:r>
            <a:r>
              <a:rPr lang="en-US" sz="4400" b="1" dirty="0" err="1" smtClean="0">
                <a:solidFill>
                  <a:srgbClr val="5B9BD5">
                    <a:lumMod val="75000"/>
                  </a:srgbClr>
                </a:solidFill>
                <a:latin typeface="Calibri" panose="020F0502020204030204"/>
                <a:ea typeface="Calibri" panose="020F0502020204030204" pitchFamily="34" charset="0"/>
              </a:rPr>
              <a:t>để</a:t>
            </a:r>
            <a:r>
              <a:rPr lang="en-US" sz="4400" b="1" dirty="0" smtClean="0">
                <a:solidFill>
                  <a:srgbClr val="5B9BD5">
                    <a:lumMod val="75000"/>
                  </a:srgbClr>
                </a:solidFill>
                <a:latin typeface="Calibri" panose="020F0502020204030204"/>
                <a:ea typeface="Calibri" panose="020F0502020204030204" pitchFamily="34" charset="0"/>
              </a:rPr>
              <a:t> </a:t>
            </a:r>
            <a:r>
              <a:rPr lang="en-US" sz="4400" b="1" dirty="0" err="1" smtClean="0">
                <a:solidFill>
                  <a:srgbClr val="5B9BD5">
                    <a:lumMod val="75000"/>
                  </a:srgbClr>
                </a:solidFill>
                <a:latin typeface="Calibri" panose="020F0502020204030204"/>
                <a:ea typeface="Calibri" panose="020F0502020204030204" pitchFamily="34" charset="0"/>
              </a:rPr>
              <a:t>giới</a:t>
            </a:r>
            <a:r>
              <a:rPr lang="en-US" sz="4400" b="1" dirty="0" smtClean="0">
                <a:solidFill>
                  <a:srgbClr val="5B9BD5">
                    <a:lumMod val="75000"/>
                  </a:srgbClr>
                </a:solidFill>
                <a:latin typeface="Calibri" panose="020F0502020204030204"/>
                <a:ea typeface="Calibri" panose="020F0502020204030204" pitchFamily="34" charset="0"/>
              </a:rPr>
              <a:t> </a:t>
            </a:r>
            <a:r>
              <a:rPr lang="en-US" sz="4400" b="1" dirty="0" err="1" smtClean="0">
                <a:solidFill>
                  <a:srgbClr val="5B9BD5">
                    <a:lumMod val="75000"/>
                  </a:srgbClr>
                </a:solidFill>
                <a:latin typeface="Calibri" panose="020F0502020204030204"/>
                <a:ea typeface="Calibri" panose="020F0502020204030204" pitchFamily="34" charset="0"/>
              </a:rPr>
              <a:t>thiệu</a:t>
            </a:r>
            <a:r>
              <a:rPr lang="en-US" sz="4400" b="1" dirty="0" smtClean="0">
                <a:solidFill>
                  <a:srgbClr val="5B9BD5">
                    <a:lumMod val="75000"/>
                  </a:srgbClr>
                </a:solidFill>
                <a:latin typeface="Calibri" panose="020F0502020204030204"/>
                <a:ea typeface="Calibri" panose="020F0502020204030204" pitchFamily="34" charset="0"/>
              </a:rPr>
              <a:t> </a:t>
            </a:r>
            <a:r>
              <a:rPr lang="en-US" sz="4400" b="1" dirty="0" err="1" smtClean="0">
                <a:solidFill>
                  <a:srgbClr val="5B9BD5">
                    <a:lumMod val="75000"/>
                  </a:srgbClr>
                </a:solidFill>
                <a:latin typeface="Calibri" panose="020F0502020204030204"/>
                <a:ea typeface="Calibri" panose="020F0502020204030204" pitchFamily="34" charset="0"/>
              </a:rPr>
              <a:t>về</a:t>
            </a:r>
            <a:r>
              <a:rPr lang="en-US" sz="4400" b="1" dirty="0" smtClean="0">
                <a:solidFill>
                  <a:srgbClr val="5B9BD5">
                    <a:lumMod val="75000"/>
                  </a:srgbClr>
                </a:solidFill>
                <a:latin typeface="Calibri" panose="020F0502020204030204"/>
                <a:ea typeface="Calibri" panose="020F0502020204030204" pitchFamily="34" charset="0"/>
              </a:rPr>
              <a:t> </a:t>
            </a:r>
            <a:r>
              <a:rPr lang="en-US" sz="4400" b="1" dirty="0" err="1" smtClean="0">
                <a:solidFill>
                  <a:srgbClr val="5B9BD5">
                    <a:lumMod val="75000"/>
                  </a:srgbClr>
                </a:solidFill>
                <a:latin typeface="Calibri" panose="020F0502020204030204"/>
                <a:ea typeface="Calibri" panose="020F0502020204030204" pitchFamily="34" charset="0"/>
              </a:rPr>
              <a:t>bản</a:t>
            </a:r>
            <a:r>
              <a:rPr lang="en-US" sz="4400" b="1" dirty="0" smtClean="0">
                <a:solidFill>
                  <a:srgbClr val="5B9BD5">
                    <a:lumMod val="75000"/>
                  </a:srgbClr>
                </a:solidFill>
                <a:latin typeface="Calibri" panose="020F0502020204030204"/>
                <a:ea typeface="Calibri" panose="020F0502020204030204" pitchFamily="34" charset="0"/>
              </a:rPr>
              <a:t> </a:t>
            </a:r>
            <a:r>
              <a:rPr lang="en-US" sz="4400" b="1" dirty="0" err="1" smtClean="0">
                <a:solidFill>
                  <a:srgbClr val="5B9BD5">
                    <a:lumMod val="75000"/>
                  </a:srgbClr>
                </a:solidFill>
                <a:latin typeface="Calibri" panose="020F0502020204030204"/>
                <a:ea typeface="Calibri" panose="020F0502020204030204" pitchFamily="34" charset="0"/>
              </a:rPr>
              <a:t>thân</a:t>
            </a:r>
            <a:r>
              <a:rPr lang="en-US" sz="4400" b="1" dirty="0" smtClean="0">
                <a:solidFill>
                  <a:srgbClr val="5B9BD5">
                    <a:lumMod val="75000"/>
                  </a:srgbClr>
                </a:solidFill>
                <a:latin typeface="Calibri" panose="020F0502020204030204"/>
                <a:ea typeface="Calibri" panose="020F0502020204030204" pitchFamily="34" charset="0"/>
              </a:rPr>
              <a:t> </a:t>
            </a:r>
            <a:r>
              <a:rPr lang="en-US" sz="4400" b="1" dirty="0" err="1" smtClean="0">
                <a:solidFill>
                  <a:srgbClr val="5B9BD5">
                    <a:lumMod val="75000"/>
                  </a:srgbClr>
                </a:solidFill>
                <a:latin typeface="Calibri" panose="020F0502020204030204"/>
                <a:ea typeface="Calibri" panose="020F0502020204030204" pitchFamily="34" charset="0"/>
              </a:rPr>
              <a:t>với</a:t>
            </a:r>
            <a:r>
              <a:rPr lang="en-US" sz="4400" b="1" dirty="0" smtClean="0">
                <a:solidFill>
                  <a:srgbClr val="5B9BD5">
                    <a:lumMod val="75000"/>
                  </a:srgbClr>
                </a:solidFill>
                <a:latin typeface="Calibri" panose="020F0502020204030204"/>
                <a:ea typeface="Calibri" panose="020F0502020204030204" pitchFamily="34" charset="0"/>
              </a:rPr>
              <a:t> </a:t>
            </a:r>
            <a:r>
              <a:rPr lang="en-US" sz="4400" b="1" dirty="0" err="1" smtClean="0">
                <a:solidFill>
                  <a:srgbClr val="5B9BD5">
                    <a:lumMod val="75000"/>
                  </a:srgbClr>
                </a:solidFill>
                <a:latin typeface="Calibri" panose="020F0502020204030204"/>
                <a:ea typeface="Calibri" panose="020F0502020204030204" pitchFamily="34" charset="0"/>
              </a:rPr>
              <a:t>các</a:t>
            </a:r>
            <a:r>
              <a:rPr lang="en-US" sz="4400" b="1" dirty="0" smtClean="0">
                <a:solidFill>
                  <a:srgbClr val="5B9BD5">
                    <a:lumMod val="75000"/>
                  </a:srgbClr>
                </a:solidFill>
                <a:latin typeface="Calibri" panose="020F0502020204030204"/>
                <a:ea typeface="Calibri" panose="020F0502020204030204" pitchFamily="34" charset="0"/>
              </a:rPr>
              <a:t> </a:t>
            </a:r>
            <a:r>
              <a:rPr lang="en-US" sz="4400" b="1" dirty="0" err="1" smtClean="0">
                <a:solidFill>
                  <a:srgbClr val="5B9BD5">
                    <a:lumMod val="75000"/>
                  </a:srgbClr>
                </a:solidFill>
                <a:latin typeface="Calibri" panose="020F0502020204030204"/>
                <a:ea typeface="Calibri" panose="020F0502020204030204" pitchFamily="34" charset="0"/>
              </a:rPr>
              <a:t>bạn</a:t>
            </a:r>
            <a:r>
              <a:rPr lang="en-US" sz="4400" b="1" dirty="0" smtClean="0">
                <a:solidFill>
                  <a:srgbClr val="5B9BD5">
                    <a:lumMod val="75000"/>
                  </a:srgbClr>
                </a:solidFill>
                <a:latin typeface="Calibri" panose="020F0502020204030204"/>
                <a:ea typeface="Calibri" panose="020F0502020204030204" pitchFamily="34" charset="0"/>
              </a:rPr>
              <a:t> </a:t>
            </a:r>
            <a:r>
              <a:rPr lang="en-US" sz="4400" b="1" dirty="0" err="1" smtClean="0">
                <a:solidFill>
                  <a:srgbClr val="5B9BD5">
                    <a:lumMod val="75000"/>
                  </a:srgbClr>
                </a:solidFill>
                <a:latin typeface="Calibri" panose="020F0502020204030204"/>
                <a:ea typeface="Calibri" panose="020F0502020204030204" pitchFamily="34" charset="0"/>
              </a:rPr>
              <a:t>trong</a:t>
            </a:r>
            <a:r>
              <a:rPr lang="en-US" sz="4400" b="1" dirty="0" smtClean="0">
                <a:solidFill>
                  <a:srgbClr val="5B9BD5">
                    <a:lumMod val="75000"/>
                  </a:srgbClr>
                </a:solidFill>
                <a:latin typeface="Calibri" panose="020F0502020204030204"/>
                <a:ea typeface="Calibri" panose="020F0502020204030204" pitchFamily="34" charset="0"/>
              </a:rPr>
              <a:t> </a:t>
            </a:r>
            <a:r>
              <a:rPr lang="en-US" sz="4400" b="1" dirty="0" err="1" smtClean="0">
                <a:solidFill>
                  <a:srgbClr val="5B9BD5">
                    <a:lumMod val="75000"/>
                  </a:srgbClr>
                </a:solidFill>
                <a:latin typeface="Calibri" panose="020F0502020204030204"/>
                <a:ea typeface="Calibri" panose="020F0502020204030204" pitchFamily="34" charset="0"/>
              </a:rPr>
              <a:t>nhóm</a:t>
            </a:r>
            <a:r>
              <a:rPr lang="en-US" sz="4400" b="1" dirty="0" smtClean="0">
                <a:solidFill>
                  <a:srgbClr val="5B9BD5">
                    <a:lumMod val="75000"/>
                  </a:srgbClr>
                </a:solidFill>
                <a:latin typeface="Calibri" panose="020F0502020204030204"/>
                <a:ea typeface="Calibri" panose="020F0502020204030204" pitchFamily="34" charset="0"/>
              </a:rPr>
              <a:t>.</a:t>
            </a:r>
          </a:p>
          <a:p>
            <a:pPr marL="685800" lvl="0" indent="-685800" algn="ctr">
              <a:buFont typeface="Arial" panose="020B0604020202020204" pitchFamily="34" charset="0"/>
              <a:buChar char="•"/>
            </a:pPr>
            <a:r>
              <a:rPr lang="en-US" sz="4400" b="1" dirty="0" smtClean="0">
                <a:solidFill>
                  <a:srgbClr val="5B9BD5">
                    <a:lumMod val="75000"/>
                  </a:srgbClr>
                </a:solidFill>
                <a:latin typeface="Calibri" panose="020F0502020204030204"/>
                <a:ea typeface="Calibri" panose="020F0502020204030204" pitchFamily="34" charset="0"/>
              </a:rPr>
              <a:t>Chia </a:t>
            </a:r>
            <a:r>
              <a:rPr lang="en-US" sz="4400" b="1" dirty="0" err="1" smtClean="0">
                <a:solidFill>
                  <a:srgbClr val="5B9BD5">
                    <a:lumMod val="75000"/>
                  </a:srgbClr>
                </a:solidFill>
                <a:latin typeface="Calibri" panose="020F0502020204030204"/>
                <a:ea typeface="Calibri" panose="020F0502020204030204" pitchFamily="34" charset="0"/>
              </a:rPr>
              <a:t>sẻ</a:t>
            </a:r>
            <a:r>
              <a:rPr lang="en-US" sz="4400" b="1" dirty="0" smtClean="0">
                <a:solidFill>
                  <a:srgbClr val="5B9BD5">
                    <a:lumMod val="75000"/>
                  </a:srgbClr>
                </a:solidFill>
                <a:latin typeface="Calibri" panose="020F0502020204030204"/>
                <a:ea typeface="Calibri" panose="020F0502020204030204" pitchFamily="34" charset="0"/>
              </a:rPr>
              <a:t> </a:t>
            </a:r>
            <a:r>
              <a:rPr lang="en-US" sz="4400" b="1" dirty="0" err="1" smtClean="0">
                <a:solidFill>
                  <a:srgbClr val="5B9BD5">
                    <a:lumMod val="75000"/>
                  </a:srgbClr>
                </a:solidFill>
                <a:latin typeface="Calibri" panose="020F0502020204030204"/>
                <a:ea typeface="Calibri" panose="020F0502020204030204" pitchFamily="34" charset="0"/>
              </a:rPr>
              <a:t>điều</a:t>
            </a:r>
            <a:r>
              <a:rPr lang="en-US" sz="4400" b="1" dirty="0" smtClean="0">
                <a:solidFill>
                  <a:srgbClr val="5B9BD5">
                    <a:lumMod val="75000"/>
                  </a:srgbClr>
                </a:solidFill>
                <a:latin typeface="Calibri" panose="020F0502020204030204"/>
                <a:ea typeface="Calibri" panose="020F0502020204030204" pitchFamily="34" charset="0"/>
              </a:rPr>
              <a:t> </a:t>
            </a:r>
            <a:r>
              <a:rPr lang="en-US" sz="4400" b="1" dirty="0" err="1" smtClean="0">
                <a:solidFill>
                  <a:srgbClr val="5B9BD5">
                    <a:lumMod val="75000"/>
                  </a:srgbClr>
                </a:solidFill>
                <a:latin typeface="Calibri" panose="020F0502020204030204"/>
                <a:ea typeface="Calibri" panose="020F0502020204030204" pitchFamily="34" charset="0"/>
              </a:rPr>
              <a:t>em</a:t>
            </a:r>
            <a:r>
              <a:rPr lang="en-US" sz="4400" b="1" dirty="0" smtClean="0">
                <a:solidFill>
                  <a:srgbClr val="5B9BD5">
                    <a:lumMod val="75000"/>
                  </a:srgbClr>
                </a:solidFill>
                <a:latin typeface="Calibri" panose="020F0502020204030204"/>
                <a:ea typeface="Calibri" panose="020F0502020204030204" pitchFamily="34" charset="0"/>
              </a:rPr>
              <a:t> </a:t>
            </a:r>
            <a:r>
              <a:rPr lang="en-US" sz="4400" b="1" dirty="0" err="1" smtClean="0">
                <a:solidFill>
                  <a:srgbClr val="5B9BD5">
                    <a:lumMod val="75000"/>
                  </a:srgbClr>
                </a:solidFill>
                <a:latin typeface="Calibri" panose="020F0502020204030204"/>
                <a:ea typeface="Calibri" panose="020F0502020204030204" pitchFamily="34" charset="0"/>
              </a:rPr>
              <a:t>thích</a:t>
            </a:r>
            <a:r>
              <a:rPr lang="en-US" sz="4400" b="1" dirty="0" smtClean="0">
                <a:solidFill>
                  <a:srgbClr val="5B9BD5">
                    <a:lumMod val="75000"/>
                  </a:srgbClr>
                </a:solidFill>
                <a:latin typeface="Calibri" panose="020F0502020204030204"/>
                <a:ea typeface="Calibri" panose="020F0502020204030204" pitchFamily="34" charset="0"/>
              </a:rPr>
              <a:t> </a:t>
            </a:r>
            <a:r>
              <a:rPr lang="en-US" sz="4400" b="1" dirty="0" err="1" smtClean="0">
                <a:solidFill>
                  <a:srgbClr val="5B9BD5">
                    <a:lumMod val="75000"/>
                  </a:srgbClr>
                </a:solidFill>
                <a:latin typeface="Calibri" panose="020F0502020204030204"/>
                <a:ea typeface="Calibri" panose="020F0502020204030204" pitchFamily="34" charset="0"/>
              </a:rPr>
              <a:t>về</a:t>
            </a:r>
            <a:r>
              <a:rPr lang="en-US" sz="4400" b="1" dirty="0" smtClean="0">
                <a:solidFill>
                  <a:srgbClr val="5B9BD5">
                    <a:lumMod val="75000"/>
                  </a:srgbClr>
                </a:solidFill>
                <a:latin typeface="Calibri" panose="020F0502020204030204"/>
                <a:ea typeface="Calibri" panose="020F0502020204030204" pitchFamily="34" charset="0"/>
              </a:rPr>
              <a:t> </a:t>
            </a:r>
            <a:r>
              <a:rPr lang="en-US" sz="4400" b="1" dirty="0" err="1" smtClean="0">
                <a:solidFill>
                  <a:srgbClr val="5B9BD5">
                    <a:lumMod val="75000"/>
                  </a:srgbClr>
                </a:solidFill>
                <a:latin typeface="Calibri" panose="020F0502020204030204"/>
                <a:ea typeface="Calibri" panose="020F0502020204030204" pitchFamily="34" charset="0"/>
              </a:rPr>
              <a:t>nét</a:t>
            </a:r>
            <a:r>
              <a:rPr lang="en-US" sz="4400" b="1" dirty="0" smtClean="0">
                <a:solidFill>
                  <a:srgbClr val="5B9BD5">
                    <a:lumMod val="75000"/>
                  </a:srgbClr>
                </a:solidFill>
                <a:latin typeface="Calibri" panose="020F0502020204030204"/>
                <a:ea typeface="Calibri" panose="020F0502020204030204" pitchFamily="34" charset="0"/>
              </a:rPr>
              <a:t> </a:t>
            </a:r>
            <a:r>
              <a:rPr lang="en-US" sz="4400" b="1" dirty="0" err="1" smtClean="0">
                <a:solidFill>
                  <a:srgbClr val="5B9BD5">
                    <a:lumMod val="75000"/>
                  </a:srgbClr>
                </a:solidFill>
                <a:latin typeface="Calibri" panose="020F0502020204030204"/>
                <a:ea typeface="Calibri" panose="020F0502020204030204" pitchFamily="34" charset="0"/>
              </a:rPr>
              <a:t>riêng</a:t>
            </a:r>
            <a:r>
              <a:rPr lang="en-US" sz="4400" b="1" dirty="0" smtClean="0">
                <a:solidFill>
                  <a:srgbClr val="5B9BD5">
                    <a:lumMod val="75000"/>
                  </a:srgbClr>
                </a:solidFill>
                <a:latin typeface="Calibri" panose="020F0502020204030204"/>
                <a:ea typeface="Calibri" panose="020F0502020204030204" pitchFamily="34" charset="0"/>
              </a:rPr>
              <a:t> </a:t>
            </a:r>
            <a:r>
              <a:rPr lang="en-US" sz="4400" b="1" dirty="0" err="1" smtClean="0">
                <a:solidFill>
                  <a:srgbClr val="5B9BD5">
                    <a:lumMod val="75000"/>
                  </a:srgbClr>
                </a:solidFill>
                <a:latin typeface="Calibri" panose="020F0502020204030204"/>
                <a:ea typeface="Calibri" panose="020F0502020204030204" pitchFamily="34" charset="0"/>
              </a:rPr>
              <a:t>của</a:t>
            </a:r>
            <a:r>
              <a:rPr lang="en-US" sz="4400" b="1" dirty="0" smtClean="0">
                <a:solidFill>
                  <a:srgbClr val="5B9BD5">
                    <a:lumMod val="75000"/>
                  </a:srgbClr>
                </a:solidFill>
                <a:latin typeface="Calibri" panose="020F0502020204030204"/>
                <a:ea typeface="Calibri" panose="020F0502020204030204" pitchFamily="34" charset="0"/>
              </a:rPr>
              <a:t> </a:t>
            </a:r>
            <a:r>
              <a:rPr lang="en-US" sz="4400" b="1" dirty="0" err="1" smtClean="0">
                <a:solidFill>
                  <a:srgbClr val="5B9BD5">
                    <a:lumMod val="75000"/>
                  </a:srgbClr>
                </a:solidFill>
                <a:latin typeface="Calibri" panose="020F0502020204030204"/>
                <a:ea typeface="Calibri" panose="020F0502020204030204" pitchFamily="34" charset="0"/>
              </a:rPr>
              <a:t>bạn</a:t>
            </a:r>
            <a:endParaRPr lang="vi-VN" sz="4400" b="1" dirty="0" smtClean="0">
              <a:solidFill>
                <a:srgbClr val="5B9BD5">
                  <a:lumMod val="75000"/>
                </a:srgbClr>
              </a:solidFill>
              <a:latin typeface="Calibri" panose="020F0502020204030204"/>
              <a:ea typeface="Calibri" panose="020F0502020204030204" pitchFamily="34" charset="0"/>
            </a:endParaRPr>
          </a:p>
        </p:txBody>
      </p:sp>
      <p:pic>
        <p:nvPicPr>
          <p:cNvPr id="7" name="Picture 6">
            <a:extLst>
              <a:ext uri="{FF2B5EF4-FFF2-40B4-BE49-F238E27FC236}">
                <a16:creationId xmlns:a16="http://schemas.microsoft.com/office/drawing/2014/main" xmlns="" id="{56C6A4D8-A613-47E8-A747-0C600C17D6E5}"/>
              </a:ext>
            </a:extLst>
          </p:cNvPr>
          <p:cNvPicPr>
            <a:picLocks noChangeAspect="1"/>
          </p:cNvPicPr>
          <p:nvPr/>
        </p:nvPicPr>
        <p:blipFill rotWithShape="1">
          <a:blip r:embed="rId5"/>
          <a:srcRect r="33222"/>
          <a:stretch/>
        </p:blipFill>
        <p:spPr>
          <a:xfrm>
            <a:off x="3240626" y="2556790"/>
            <a:ext cx="4797245" cy="1926503"/>
          </a:xfrm>
          <a:prstGeom prst="rect">
            <a:avLst/>
          </a:prstGeom>
        </p:spPr>
      </p:pic>
    </p:spTree>
    <p:extLst>
      <p:ext uri="{BB962C8B-B14F-4D97-AF65-F5344CB8AC3E}">
        <p14:creationId xmlns:p14="http://schemas.microsoft.com/office/powerpoint/2010/main" val="3059879593"/>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xmlns="" id="{10709F72-82F5-479F-93CD-31C17887DF6B}"/>
              </a:ext>
            </a:extLst>
          </p:cNvPr>
          <p:cNvSpPr/>
          <p:nvPr/>
        </p:nvSpPr>
        <p:spPr>
          <a:xfrm>
            <a:off x="202018" y="309715"/>
            <a:ext cx="11787963" cy="6420655"/>
          </a:xfrm>
          <a:prstGeom prst="roundRect">
            <a:avLst>
              <a:gd name="adj" fmla="val 12532"/>
            </a:avLst>
          </a:prstGeom>
          <a:solidFill>
            <a:schemeClr val="lt1">
              <a:alpha val="80000"/>
            </a:schemeClr>
          </a:solidFill>
          <a:ln w="57150"/>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Cloud 3">
            <a:extLst>
              <a:ext uri="{FF2B5EF4-FFF2-40B4-BE49-F238E27FC236}">
                <a16:creationId xmlns:a16="http://schemas.microsoft.com/office/drawing/2014/main" xmlns="" id="{59624860-5109-BF8B-B18B-141F7CD7B492}"/>
              </a:ext>
            </a:extLst>
          </p:cNvPr>
          <p:cNvSpPr/>
          <p:nvPr/>
        </p:nvSpPr>
        <p:spPr>
          <a:xfrm>
            <a:off x="3343893" y="452498"/>
            <a:ext cx="5504211" cy="2607193"/>
          </a:xfrm>
          <a:prstGeom prst="cloud">
            <a:avLst/>
          </a:prstGeom>
          <a:solidFill>
            <a:srgbClr val="CCFF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rgbClr val="002060"/>
                </a:solidFill>
                <a:effectLst/>
                <a:uLnTx/>
                <a:uFillTx/>
                <a:latin typeface="UTM Cookies" panose="02040603050506020204" pitchFamily="18" charset="0"/>
                <a:ea typeface="+mn-ea"/>
                <a:cs typeface="+mn-cs"/>
              </a:rPr>
              <a:t>CÙNG CHIA SẺ</a:t>
            </a:r>
          </a:p>
        </p:txBody>
      </p:sp>
      <p:pic>
        <p:nvPicPr>
          <p:cNvPr id="5" name="Picture 2" descr="Cute cartoon thai student namaste greeting in the school uniform. Free Vector">
            <a:extLst>
              <a:ext uri="{FF2B5EF4-FFF2-40B4-BE49-F238E27FC236}">
                <a16:creationId xmlns:a16="http://schemas.microsoft.com/office/drawing/2014/main" xmlns="" id="{890434CD-B17C-9300-9B85-FFFA1FA86CD1}"/>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9809" b="90431" l="3994" r="41853">
                        <a14:foregroundMark x1="39776" y1="39234" x2="39776" y2="39234"/>
                        <a14:foregroundMark x1="32907" y1="43541" x2="32907" y2="43541"/>
                        <a14:foregroundMark x1="41374" y1="41627" x2="41374" y2="41627"/>
                        <a14:foregroundMark x1="27476" y1="90431" x2="27476" y2="90431"/>
                        <a14:foregroundMark x1="31470" y1="68660" x2="31470" y2="68660"/>
                        <a14:foregroundMark x1="31310" y1="66746" x2="31310" y2="66746"/>
                        <a14:foregroundMark x1="32109" y1="65072" x2="32109" y2="65072"/>
                        <a14:foregroundMark x1="32428" y1="66746" x2="32428" y2="66746"/>
                        <a14:foregroundMark x1="33067" y1="67464" x2="33067" y2="67464"/>
                        <a14:foregroundMark x1="33387" y1="72010" x2="33387" y2="72010"/>
                        <a14:foregroundMark x1="41853" y1="54785" x2="41853" y2="54785"/>
                        <a14:backgroundMark x1="22684" y1="65072" x2="22684" y2="65072"/>
                        <a14:backgroundMark x1="22684" y1="64354" x2="22684" y2="64354"/>
                        <a14:backgroundMark x1="23482" y1="65550" x2="23482" y2="65550"/>
                        <a14:backgroundMark x1="23323" y1="64593" x2="23323" y2="64593"/>
                        <a14:backgroundMark x1="32907" y1="64593" x2="32907" y2="64593"/>
                        <a14:backgroundMark x1="32428" y1="64354" x2="32428" y2="64354"/>
                        <a14:backgroundMark x1="32588" y1="65550" x2="32588" y2="65550"/>
                        <a14:backgroundMark x1="32907" y1="66986" x2="32907" y2="66986"/>
                        <a14:backgroundMark x1="33387" y1="68182" x2="33387" y2="68182"/>
                        <a14:backgroundMark x1="33387" y1="68900" x2="33387" y2="68900"/>
                        <a14:backgroundMark x1="33546" y1="69617" x2="33546" y2="69617"/>
                        <a14:backgroundMark x1="35463" y1="70574" x2="36102" y2="70335"/>
                        <a14:backgroundMark x1="32109" y1="72249" x2="33387" y2="71053"/>
                        <a14:backgroundMark x1="33387" y1="72488" x2="33387" y2="72488"/>
                        <a14:backgroundMark x1="33546" y1="72488" x2="33546" y2="72488"/>
                        <a14:backgroundMark x1="33067" y1="67703" x2="33067" y2="67703"/>
                        <a14:backgroundMark x1="33546" y1="72010" x2="33546" y2="72010"/>
                        <a14:backgroundMark x1="33227" y1="66986" x2="33227" y2="66986"/>
                        <a14:backgroundMark x1="22843" y1="66507" x2="22843" y2="66507"/>
                        <a14:backgroundMark x1="23003" y1="66746" x2="23003" y2="66746"/>
                      </a14:backgroundRemoval>
                    </a14:imgEffect>
                  </a14:imgLayer>
                </a14:imgProps>
              </a:ext>
              <a:ext uri="{28A0092B-C50C-407E-A947-70E740481C1C}">
                <a14:useLocalDpi xmlns:a14="http://schemas.microsoft.com/office/drawing/2010/main" val="0"/>
              </a:ext>
            </a:extLst>
          </a:blip>
          <a:srcRect r="56390"/>
          <a:stretch/>
        </p:blipFill>
        <p:spPr bwMode="auto">
          <a:xfrm>
            <a:off x="3109548" y="2145949"/>
            <a:ext cx="2600325" cy="398145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Cute cartoon thai student namaste greeting in the school uniform. Free Vector">
            <a:extLst>
              <a:ext uri="{FF2B5EF4-FFF2-40B4-BE49-F238E27FC236}">
                <a16:creationId xmlns:a16="http://schemas.microsoft.com/office/drawing/2014/main" xmlns="" id="{7A272E6E-017E-471D-C38F-B35C5592C690}"/>
              </a:ext>
            </a:extLst>
          </p:cNvPr>
          <p:cNvPicPr>
            <a:picLocks noChangeAspect="1" noChangeArrowheads="1"/>
          </p:cNvPicPr>
          <p:nvPr/>
        </p:nvPicPr>
        <p:blipFill rotWithShape="1">
          <a:blip r:embed="rId5">
            <a:extLst>
              <a:ext uri="{BEBA8EAE-BF5A-486C-A8C5-ECC9F3942E4B}">
                <a14:imgProps xmlns:a14="http://schemas.microsoft.com/office/drawing/2010/main">
                  <a14:imgLayer r:embed="rId4">
                    <a14:imgEffect>
                      <a14:backgroundRemoval t="9809" b="91627" l="61502" r="95687">
                        <a14:foregroundMark x1="74281" y1="86603" x2="74281" y2="86603"/>
                        <a14:foregroundMark x1="78594" y1="87321" x2="78594" y2="87321"/>
                        <a14:foregroundMark x1="78594" y1="89952" x2="78594" y2="89952"/>
                        <a14:foregroundMark x1="74281" y1="90909" x2="74281" y2="90909"/>
                        <a14:foregroundMark x1="74920" y1="88517" x2="74920" y2="88517"/>
                        <a14:foregroundMark x1="74920" y1="89474" x2="74920" y2="89474"/>
                        <a14:foregroundMark x1="78435" y1="91627" x2="78435" y2="91627"/>
                      </a14:backgroundRemoval>
                    </a14:imgEffect>
                  </a14:imgLayer>
                </a14:imgProps>
              </a:ext>
              <a:ext uri="{28A0092B-C50C-407E-A947-70E740481C1C}">
                <a14:useLocalDpi xmlns:a14="http://schemas.microsoft.com/office/drawing/2010/main" val="0"/>
              </a:ext>
            </a:extLst>
          </a:blip>
          <a:srcRect l="57399"/>
          <a:stretch/>
        </p:blipFill>
        <p:spPr bwMode="auto">
          <a:xfrm>
            <a:off x="5659229" y="2359066"/>
            <a:ext cx="2540135" cy="3981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9302098"/>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par>
                                <p:cTn id="11" presetID="16" presetClass="entr" presetSubtype="2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pic>
        <p:nvPicPr>
          <p:cNvPr id="300" name="Google Shape;300;p33"/>
          <p:cNvPicPr preferRelativeResize="0"/>
          <p:nvPr/>
        </p:nvPicPr>
        <p:blipFill>
          <a:blip r:embed="rId3">
            <a:alphaModFix/>
          </a:blip>
          <a:stretch>
            <a:fillRect/>
          </a:stretch>
        </p:blipFill>
        <p:spPr>
          <a:xfrm flipH="1">
            <a:off x="10242902" y="5244417"/>
            <a:ext cx="1387199" cy="1928867"/>
          </a:xfrm>
          <a:prstGeom prst="rect">
            <a:avLst/>
          </a:prstGeom>
          <a:noFill/>
          <a:ln>
            <a:noFill/>
          </a:ln>
        </p:spPr>
      </p:pic>
      <p:pic>
        <p:nvPicPr>
          <p:cNvPr id="301" name="Google Shape;301;p33"/>
          <p:cNvPicPr preferRelativeResize="0"/>
          <p:nvPr/>
        </p:nvPicPr>
        <p:blipFill>
          <a:blip r:embed="rId4">
            <a:alphaModFix/>
          </a:blip>
          <a:stretch>
            <a:fillRect/>
          </a:stretch>
        </p:blipFill>
        <p:spPr>
          <a:xfrm>
            <a:off x="-315337" y="5517267"/>
            <a:ext cx="2794501" cy="1537267"/>
          </a:xfrm>
          <a:prstGeom prst="rect">
            <a:avLst/>
          </a:prstGeom>
          <a:noFill/>
          <a:ln>
            <a:noFill/>
          </a:ln>
        </p:spPr>
      </p:pic>
      <p:pic>
        <p:nvPicPr>
          <p:cNvPr id="15" name="Picture 6">
            <a:extLst>
              <a:ext uri="{FF2B5EF4-FFF2-40B4-BE49-F238E27FC236}">
                <a16:creationId xmlns:a16="http://schemas.microsoft.com/office/drawing/2014/main" xmlns="" id="{D7D59B57-001E-9F3A-50C5-6E4D4A5C4B3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1982539" y="4056655"/>
            <a:ext cx="8226923" cy="2375524"/>
          </a:xfrm>
          <a:prstGeom prst="rect">
            <a:avLst/>
          </a:prstGeom>
        </p:spPr>
      </p:pic>
      <p:sp>
        <p:nvSpPr>
          <p:cNvPr id="2" name="Rounded Rectangle 1"/>
          <p:cNvSpPr/>
          <p:nvPr/>
        </p:nvSpPr>
        <p:spPr>
          <a:xfrm>
            <a:off x="983667" y="1161535"/>
            <a:ext cx="9398029" cy="289512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9" name="TextBox 8">
            <a:extLst>
              <a:ext uri="{FF2B5EF4-FFF2-40B4-BE49-F238E27FC236}">
                <a16:creationId xmlns:a16="http://schemas.microsoft.com/office/drawing/2014/main" xmlns="" id="{F4FC440F-9557-9F2F-D24D-54194EB427B6}"/>
              </a:ext>
            </a:extLst>
          </p:cNvPr>
          <p:cNvSpPr txBox="1"/>
          <p:nvPr/>
        </p:nvSpPr>
        <p:spPr>
          <a:xfrm>
            <a:off x="1239124" y="1229429"/>
            <a:ext cx="9459729" cy="2616097"/>
          </a:xfrm>
          <a:prstGeom prst="rect">
            <a:avLst/>
          </a:prstGeom>
          <a:noFill/>
        </p:spPr>
        <p:txBody>
          <a:bodyPr wrap="square" lIns="121917" tIns="60958" rIns="121917" bIns="60958" rtlCol="0">
            <a:spAutoFit/>
          </a:bodyPr>
          <a:lstStyle/>
          <a:p>
            <a:pPr>
              <a:lnSpc>
                <a:spcPct val="150000"/>
              </a:lnSpc>
            </a:pPr>
            <a:r>
              <a:rPr lang="vi-VN" sz="2700" dirty="0"/>
              <a:t>Mỗi người trong chúng ta đều có những nét riêng khác nhau. Qua thời gian, có những nét riêng sẽ giữ nguyên nhưng cũng có những nét riêng sẽ thay đổi. Chúng ta cần yêu quý và tự hào về nét </a:t>
            </a:r>
            <a:r>
              <a:rPr lang="vi-VN" sz="2700" dirty="0" smtClean="0"/>
              <a:t>riêng của mình</a:t>
            </a:r>
            <a:r>
              <a:rPr lang="vi-VN" sz="2700" dirty="0"/>
              <a:t>.</a:t>
            </a:r>
            <a:endParaRPr lang="en-US" sz="2700" dirty="0"/>
          </a:p>
        </p:txBody>
      </p:sp>
    </p:spTree>
    <p:extLst>
      <p:ext uri="{BB962C8B-B14F-4D97-AF65-F5344CB8AC3E}">
        <p14:creationId xmlns:p14="http://schemas.microsoft.com/office/powerpoint/2010/main" val="2564100371"/>
      </p:ext>
    </p:extLst>
  </p:cSld>
  <p:clrMapOvr>
    <a:masterClrMapping/>
  </p:clrMapOvr>
  <p:transition spd="slow">
    <p:comb/>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12" name="Rectangle: Rounded Corners 11">
            <a:extLst>
              <a:ext uri="{FF2B5EF4-FFF2-40B4-BE49-F238E27FC236}">
                <a16:creationId xmlns:a16="http://schemas.microsoft.com/office/drawing/2014/main" xmlns="" id="{8B4C8F58-BE10-65AA-A07E-0A7AB44BB8DB}"/>
              </a:ext>
            </a:extLst>
          </p:cNvPr>
          <p:cNvSpPr/>
          <p:nvPr/>
        </p:nvSpPr>
        <p:spPr>
          <a:xfrm>
            <a:off x="1681316" y="2314317"/>
            <a:ext cx="8332839" cy="1947968"/>
          </a:xfrm>
          <a:prstGeom prst="roundRect">
            <a:avLst/>
          </a:prstGeom>
          <a:ln w="38100">
            <a:prstDash val="dash"/>
          </a:ln>
        </p:spPr>
        <p:style>
          <a:lnRef idx="2">
            <a:schemeClr val="accent1"/>
          </a:lnRef>
          <a:fillRef idx="1">
            <a:schemeClr val="lt1"/>
          </a:fillRef>
          <a:effectRef idx="0">
            <a:schemeClr val="accent1"/>
          </a:effectRef>
          <a:fontRef idx="minor">
            <a:schemeClr val="dk1"/>
          </a:fontRef>
        </p:style>
        <p:txBody>
          <a:bodyPr rtlCol="0" anchor="ctr"/>
          <a:lstStyle/>
          <a:p>
            <a:pPr lvl="0" algn="ctr">
              <a:defRPr/>
            </a:pPr>
            <a:r>
              <a:rPr lang="en-US" sz="5400" dirty="0" smtClean="0">
                <a:solidFill>
                  <a:srgbClr val="70AD47">
                    <a:lumMod val="75000"/>
                  </a:srgbClr>
                </a:solidFill>
                <a:latin typeface="#9Slide03 Arima Madurai ExtraBo" panose="00000900000000000000" pitchFamily="2" charset="0"/>
                <a:cs typeface="#9Slide03 Arima Madurai ExtraBo" panose="00000900000000000000" pitchFamily="2" charset="0"/>
              </a:rPr>
              <a:t>4. </a:t>
            </a:r>
            <a:r>
              <a:rPr lang="en-US" sz="5400" dirty="0" err="1" smtClean="0">
                <a:solidFill>
                  <a:srgbClr val="70AD47">
                    <a:lumMod val="75000"/>
                  </a:srgbClr>
                </a:solidFill>
                <a:latin typeface="#9Slide03 Arima Madurai ExtraBo" panose="00000900000000000000" pitchFamily="2" charset="0"/>
                <a:cs typeface="#9Slide03 Arima Madurai ExtraBo" panose="00000900000000000000" pitchFamily="2" charset="0"/>
              </a:rPr>
              <a:t>Khám</a:t>
            </a:r>
            <a:r>
              <a:rPr lang="en-US" sz="5400" dirty="0" smtClean="0">
                <a:solidFill>
                  <a:srgbClr val="70AD47">
                    <a:lumMod val="75000"/>
                  </a:srgbClr>
                </a:solidFill>
                <a:latin typeface="#9Slide03 Arima Madurai ExtraBo" panose="00000900000000000000" pitchFamily="2" charset="0"/>
                <a:cs typeface="#9Slide03 Arima Madurai ExtraBo" panose="00000900000000000000" pitchFamily="2" charset="0"/>
              </a:rPr>
              <a:t> </a:t>
            </a:r>
            <a:r>
              <a:rPr lang="en-US" sz="5400" dirty="0" err="1" smtClean="0">
                <a:solidFill>
                  <a:srgbClr val="70AD47">
                    <a:lumMod val="75000"/>
                  </a:srgbClr>
                </a:solidFill>
                <a:latin typeface="#9Slide03 Arima Madurai ExtraBo" panose="00000900000000000000" pitchFamily="2" charset="0"/>
                <a:cs typeface="#9Slide03 Arima Madurai ExtraBo" panose="00000900000000000000" pitchFamily="2" charset="0"/>
              </a:rPr>
              <a:t>phá</a:t>
            </a:r>
            <a:r>
              <a:rPr lang="en-US" sz="5400" dirty="0" smtClean="0">
                <a:solidFill>
                  <a:srgbClr val="70AD47">
                    <a:lumMod val="75000"/>
                  </a:srgbClr>
                </a:solidFill>
                <a:latin typeface="#9Slide03 Arima Madurai ExtraBo" panose="00000900000000000000" pitchFamily="2" charset="0"/>
                <a:cs typeface="#9Slide03 Arima Madurai ExtraBo" panose="00000900000000000000" pitchFamily="2" charset="0"/>
              </a:rPr>
              <a:t> </a:t>
            </a:r>
            <a:r>
              <a:rPr lang="en-US" sz="5400" dirty="0" err="1" smtClean="0">
                <a:solidFill>
                  <a:srgbClr val="70AD47">
                    <a:lumMod val="75000"/>
                  </a:srgbClr>
                </a:solidFill>
                <a:latin typeface="#9Slide03 Arima Madurai ExtraBo" panose="00000900000000000000" pitchFamily="2" charset="0"/>
                <a:cs typeface="#9Slide03 Arima Madurai ExtraBo" panose="00000900000000000000" pitchFamily="2" charset="0"/>
              </a:rPr>
              <a:t>nét</a:t>
            </a:r>
            <a:r>
              <a:rPr lang="en-US" sz="5400" dirty="0" smtClean="0">
                <a:solidFill>
                  <a:srgbClr val="70AD47">
                    <a:lumMod val="75000"/>
                  </a:srgbClr>
                </a:solidFill>
                <a:latin typeface="#9Slide03 Arima Madurai ExtraBo" panose="00000900000000000000" pitchFamily="2" charset="0"/>
                <a:cs typeface="#9Slide03 Arima Madurai ExtraBo" panose="00000900000000000000" pitchFamily="2" charset="0"/>
              </a:rPr>
              <a:t> </a:t>
            </a:r>
            <a:r>
              <a:rPr lang="en-US" sz="5400" dirty="0" err="1" smtClean="0">
                <a:solidFill>
                  <a:srgbClr val="70AD47">
                    <a:lumMod val="75000"/>
                  </a:srgbClr>
                </a:solidFill>
                <a:latin typeface="#9Slide03 Arima Madurai ExtraBo" panose="00000900000000000000" pitchFamily="2" charset="0"/>
                <a:cs typeface="#9Slide03 Arima Madurai ExtraBo" panose="00000900000000000000" pitchFamily="2" charset="0"/>
              </a:rPr>
              <a:t>riêng</a:t>
            </a:r>
            <a:r>
              <a:rPr lang="en-US" sz="5400" dirty="0" smtClean="0">
                <a:solidFill>
                  <a:srgbClr val="70AD47">
                    <a:lumMod val="75000"/>
                  </a:srgbClr>
                </a:solidFill>
                <a:latin typeface="#9Slide03 Arima Madurai ExtraBo" panose="00000900000000000000" pitchFamily="2" charset="0"/>
                <a:cs typeface="#9Slide03 Arima Madurai ExtraBo" panose="00000900000000000000" pitchFamily="2" charset="0"/>
              </a:rPr>
              <a:t> </a:t>
            </a:r>
            <a:r>
              <a:rPr lang="en-US" sz="5400" dirty="0" err="1" smtClean="0">
                <a:solidFill>
                  <a:srgbClr val="70AD47">
                    <a:lumMod val="75000"/>
                  </a:srgbClr>
                </a:solidFill>
                <a:latin typeface="#9Slide03 Arima Madurai ExtraBo" panose="00000900000000000000" pitchFamily="2" charset="0"/>
                <a:cs typeface="#9Slide03 Arima Madurai ExtraBo" panose="00000900000000000000" pitchFamily="2" charset="0"/>
              </a:rPr>
              <a:t>của</a:t>
            </a:r>
            <a:r>
              <a:rPr lang="en-US" sz="5400" dirty="0" smtClean="0">
                <a:solidFill>
                  <a:srgbClr val="70AD47">
                    <a:lumMod val="75000"/>
                  </a:srgbClr>
                </a:solidFill>
                <a:latin typeface="#9Slide03 Arima Madurai ExtraBo" panose="00000900000000000000" pitchFamily="2" charset="0"/>
                <a:cs typeface="#9Slide03 Arima Madurai ExtraBo" panose="00000900000000000000" pitchFamily="2" charset="0"/>
              </a:rPr>
              <a:t> </a:t>
            </a:r>
            <a:r>
              <a:rPr lang="en-US" sz="5400" dirty="0" err="1" smtClean="0">
                <a:solidFill>
                  <a:srgbClr val="70AD47">
                    <a:lumMod val="75000"/>
                  </a:srgbClr>
                </a:solidFill>
                <a:latin typeface="#9Slide03 Arima Madurai ExtraBo" panose="00000900000000000000" pitchFamily="2" charset="0"/>
                <a:cs typeface="#9Slide03 Arima Madurai ExtraBo" panose="00000900000000000000" pitchFamily="2" charset="0"/>
              </a:rPr>
              <a:t>em</a:t>
            </a:r>
            <a:endParaRPr kumimoji="0" lang="en-US" sz="5400" b="0" i="0" u="none" strike="noStrike" kern="1200" cap="none" spc="0" normalizeH="0" baseline="0" noProof="0" dirty="0">
              <a:ln>
                <a:noFill/>
              </a:ln>
              <a:solidFill>
                <a:srgbClr val="FF0000"/>
              </a:solidFill>
              <a:effectLst/>
              <a:uLnTx/>
              <a:uFillTx/>
              <a:latin typeface="#9Slide03 Arima Madurai ExtraBo" panose="00000900000000000000" pitchFamily="2" charset="0"/>
              <a:cs typeface="#9Slide03 Arima Madurai ExtraBo" panose="00000900000000000000" pitchFamily="2" charset="0"/>
            </a:endParaRPr>
          </a:p>
        </p:txBody>
      </p:sp>
    </p:spTree>
    <p:extLst>
      <p:ext uri="{BB962C8B-B14F-4D97-AF65-F5344CB8AC3E}">
        <p14:creationId xmlns:p14="http://schemas.microsoft.com/office/powerpoint/2010/main" val="609722929"/>
      </p:ext>
    </p:extLst>
  </p:cSld>
  <p:clrMapOvr>
    <a:masterClrMapping/>
  </p:clrMapOvr>
  <p:transition spd="slow">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xmlns="" id="{FA16E077-B764-6737-65FD-226D56E8C72C}"/>
              </a:ext>
            </a:extLst>
          </p:cNvPr>
          <p:cNvSpPr/>
          <p:nvPr/>
        </p:nvSpPr>
        <p:spPr>
          <a:xfrm>
            <a:off x="241347" y="264949"/>
            <a:ext cx="11787963" cy="6420655"/>
          </a:xfrm>
          <a:prstGeom prst="roundRect">
            <a:avLst>
              <a:gd name="adj" fmla="val 12532"/>
            </a:avLst>
          </a:prstGeom>
          <a:solidFill>
            <a:schemeClr val="lt1">
              <a:alpha val="80000"/>
            </a:schemeClr>
          </a:solidFill>
          <a:ln w="57150"/>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8" name="Hình ảnh 2">
            <a:extLst>
              <a:ext uri="{FF2B5EF4-FFF2-40B4-BE49-F238E27FC236}">
                <a16:creationId xmlns:a16="http://schemas.microsoft.com/office/drawing/2014/main" xmlns="" id="{C2905D93-BEDA-455C-96AD-1BACBE783002}"/>
              </a:ext>
            </a:extLst>
          </p:cNvPr>
          <p:cNvPicPr>
            <a:picLocks noChangeAspect="1"/>
          </p:cNvPicPr>
          <p:nvPr/>
        </p:nvPicPr>
        <p:blipFill>
          <a:blip r:embed="rId3"/>
          <a:stretch>
            <a:fillRect/>
          </a:stretch>
        </p:blipFill>
        <p:spPr>
          <a:xfrm>
            <a:off x="2743200" y="3256337"/>
            <a:ext cx="6400800" cy="3290328"/>
          </a:xfrm>
          <a:prstGeom prst="rect">
            <a:avLst/>
          </a:prstGeom>
        </p:spPr>
      </p:pic>
      <p:sp>
        <p:nvSpPr>
          <p:cNvPr id="9" name="文本框 13">
            <a:extLst>
              <a:ext uri="{FF2B5EF4-FFF2-40B4-BE49-F238E27FC236}">
                <a16:creationId xmlns:a16="http://schemas.microsoft.com/office/drawing/2014/main" xmlns="" id="{FE15D483-58C7-4A1C-9480-118C65AF912D}"/>
              </a:ext>
            </a:extLst>
          </p:cNvPr>
          <p:cNvSpPr txBox="1"/>
          <p:nvPr/>
        </p:nvSpPr>
        <p:spPr>
          <a:xfrm>
            <a:off x="1754836" y="530567"/>
            <a:ext cx="7140500" cy="830997"/>
          </a:xfrm>
          <a:prstGeom prst="rect">
            <a:avLst/>
          </a:prstGeom>
          <a:noFill/>
        </p:spPr>
        <p:txBody>
          <a:bodyPr wrap="square" rtlCol="0">
            <a:spAutoFit/>
          </a:bodyPr>
          <a:lstStyle/>
          <a:p>
            <a:pPr algn="just">
              <a:lnSpc>
                <a:spcPct val="150000"/>
              </a:lnSpc>
            </a:pPr>
            <a:r>
              <a:rPr lang="vi-VN" altLang="zh-CN" sz="3200" b="1" dirty="0">
                <a:solidFill>
                  <a:schemeClr val="tx1">
                    <a:lumMod val="95000"/>
                    <a:lumOff val="5000"/>
                  </a:schemeClr>
                </a:solidFill>
                <a:latin typeface="AvantGarde" panose="00000400000000000000" pitchFamily="2" charset="0"/>
                <a:ea typeface="AvantGarde" panose="00000400000000000000" pitchFamily="2" charset="0"/>
                <a:cs typeface="AvantGarde" panose="00000400000000000000" pitchFamily="2" charset="0"/>
                <a:sym typeface="+mn-lt"/>
              </a:rPr>
              <a:t>Chuẩn bị: giấy, bút màu, hồ dán</a:t>
            </a:r>
          </a:p>
        </p:txBody>
      </p:sp>
      <p:sp>
        <p:nvSpPr>
          <p:cNvPr id="10" name="Ngoặc móc Phải 4">
            <a:extLst>
              <a:ext uri="{FF2B5EF4-FFF2-40B4-BE49-F238E27FC236}">
                <a16:creationId xmlns:a16="http://schemas.microsoft.com/office/drawing/2014/main" xmlns="" id="{860A6936-9B86-4A5F-AA35-3145284F3C09}"/>
              </a:ext>
            </a:extLst>
          </p:cNvPr>
          <p:cNvSpPr/>
          <p:nvPr/>
        </p:nvSpPr>
        <p:spPr>
          <a:xfrm rot="5400000">
            <a:off x="5668426" y="376501"/>
            <a:ext cx="246648" cy="5235147"/>
          </a:xfrm>
          <a:prstGeom prst="rightBrace">
            <a:avLst>
              <a:gd name="adj1" fmla="val 8333"/>
              <a:gd name="adj2" fmla="val 50231"/>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vi-VN" sz="3200"/>
          </a:p>
        </p:txBody>
      </p:sp>
      <p:pic>
        <p:nvPicPr>
          <p:cNvPr id="11" name="Picture 2" descr="Giấy Couche 250gsm, khổ A4 - 50 tờ | Tiki">
            <a:extLst>
              <a:ext uri="{FF2B5EF4-FFF2-40B4-BE49-F238E27FC236}">
                <a16:creationId xmlns:a16="http://schemas.microsoft.com/office/drawing/2014/main" xmlns="" id="{AC46C859-70CF-4BCF-8FAE-D6483B4E17D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51891" y="1476947"/>
            <a:ext cx="1415526" cy="1415526"/>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12" name="Picture 4" descr="Bút Màu Sáp 18 Màu - Queen PC-018 | Lazada.vn">
            <a:extLst>
              <a:ext uri="{FF2B5EF4-FFF2-40B4-BE49-F238E27FC236}">
                <a16:creationId xmlns:a16="http://schemas.microsoft.com/office/drawing/2014/main" xmlns="" id="{8EC30A7D-F1F7-4EA1-9CF3-B10A6D9445F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21875" y="1403725"/>
            <a:ext cx="1371407" cy="1371407"/>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13" name="Picture 6" descr="Hồ khô dán giấy tiện dụng cho văn phòng">
            <a:extLst>
              <a:ext uri="{FF2B5EF4-FFF2-40B4-BE49-F238E27FC236}">
                <a16:creationId xmlns:a16="http://schemas.microsoft.com/office/drawing/2014/main" xmlns="" id="{141143B9-6D43-4AF8-9F8B-469B5DD3AD4A}"/>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778230" y="1504496"/>
            <a:ext cx="1631093" cy="122332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0921952"/>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xmlns="" id="{FA16E077-B764-6737-65FD-226D56E8C72C}"/>
              </a:ext>
            </a:extLst>
          </p:cNvPr>
          <p:cNvSpPr/>
          <p:nvPr/>
        </p:nvSpPr>
        <p:spPr>
          <a:xfrm>
            <a:off x="202018" y="309715"/>
            <a:ext cx="11787963" cy="6420655"/>
          </a:xfrm>
          <a:prstGeom prst="roundRect">
            <a:avLst>
              <a:gd name="adj" fmla="val 12532"/>
            </a:avLst>
          </a:prstGeom>
          <a:solidFill>
            <a:schemeClr val="lt1">
              <a:alpha val="80000"/>
            </a:schemeClr>
          </a:solidFill>
          <a:ln w="57150"/>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5" name="组合 35"/>
          <p:cNvGrpSpPr/>
          <p:nvPr/>
        </p:nvGrpSpPr>
        <p:grpSpPr>
          <a:xfrm>
            <a:off x="-431165" y="-309326"/>
            <a:ext cx="12623165" cy="7658735"/>
            <a:chOff x="-613" y="-324"/>
            <a:chExt cx="19879" cy="12061"/>
          </a:xfrm>
        </p:grpSpPr>
        <p:grpSp>
          <p:nvGrpSpPr>
            <p:cNvPr id="6" name="组合 34"/>
            <p:cNvGrpSpPr/>
            <p:nvPr/>
          </p:nvGrpSpPr>
          <p:grpSpPr>
            <a:xfrm>
              <a:off x="-613" y="-324"/>
              <a:ext cx="19879" cy="12061"/>
              <a:chOff x="-613" y="-324"/>
              <a:chExt cx="19879" cy="12061"/>
            </a:xfrm>
          </p:grpSpPr>
          <p:pic>
            <p:nvPicPr>
              <p:cNvPr id="16" name="图片 26" descr="D:\资料\图层 2.png图层 2"/>
              <p:cNvPicPr>
                <a:picLocks noChangeAspect="1"/>
              </p:cNvPicPr>
              <p:nvPr/>
            </p:nvPicPr>
            <p:blipFill>
              <a:blip r:embed="rId3"/>
              <a:srcRect/>
              <a:stretch>
                <a:fillRect/>
              </a:stretch>
            </p:blipFill>
            <p:spPr>
              <a:xfrm>
                <a:off x="756" y="713"/>
                <a:ext cx="17687" cy="9498"/>
              </a:xfrm>
              <a:prstGeom prst="rect">
                <a:avLst/>
              </a:prstGeom>
            </p:spPr>
          </p:pic>
          <p:grpSp>
            <p:nvGrpSpPr>
              <p:cNvPr id="17" name="组合 27"/>
              <p:cNvGrpSpPr/>
              <p:nvPr/>
            </p:nvGrpSpPr>
            <p:grpSpPr>
              <a:xfrm>
                <a:off x="-613" y="-324"/>
                <a:ext cx="19879" cy="12061"/>
                <a:chOff x="-28" y="0"/>
                <a:chExt cx="19264" cy="11695"/>
              </a:xfrm>
            </p:grpSpPr>
            <p:pic>
              <p:nvPicPr>
                <p:cNvPr id="18" name="图片 28" descr="橡皮"/>
                <p:cNvPicPr>
                  <a:picLocks noChangeAspect="1"/>
                </p:cNvPicPr>
                <p:nvPr/>
              </p:nvPicPr>
              <p:blipFill>
                <a:blip r:embed="rId4"/>
                <a:stretch>
                  <a:fillRect/>
                </a:stretch>
              </p:blipFill>
              <p:spPr>
                <a:xfrm rot="21313096">
                  <a:off x="16124" y="6936"/>
                  <a:ext cx="3112" cy="3112"/>
                </a:xfrm>
                <a:prstGeom prst="rect">
                  <a:avLst/>
                </a:prstGeom>
              </p:spPr>
            </p:pic>
            <p:pic>
              <p:nvPicPr>
                <p:cNvPr id="19" name="图片 29" descr="纸张"/>
                <p:cNvPicPr>
                  <a:picLocks noChangeAspect="1"/>
                </p:cNvPicPr>
                <p:nvPr/>
              </p:nvPicPr>
              <p:blipFill>
                <a:blip r:embed="rId5"/>
                <a:stretch>
                  <a:fillRect/>
                </a:stretch>
              </p:blipFill>
              <p:spPr>
                <a:xfrm>
                  <a:off x="8839" y="8023"/>
                  <a:ext cx="3672" cy="3672"/>
                </a:xfrm>
                <a:prstGeom prst="rect">
                  <a:avLst/>
                </a:prstGeom>
              </p:spPr>
            </p:pic>
            <p:pic>
              <p:nvPicPr>
                <p:cNvPr id="20" name="图片 30" descr="书本"/>
                <p:cNvPicPr>
                  <a:picLocks noChangeAspect="1"/>
                </p:cNvPicPr>
                <p:nvPr/>
              </p:nvPicPr>
              <p:blipFill>
                <a:blip r:embed="rId6"/>
                <a:stretch>
                  <a:fillRect/>
                </a:stretch>
              </p:blipFill>
              <p:spPr>
                <a:xfrm>
                  <a:off x="-28" y="0"/>
                  <a:ext cx="3055" cy="3055"/>
                </a:xfrm>
                <a:prstGeom prst="rect">
                  <a:avLst/>
                </a:prstGeom>
              </p:spPr>
            </p:pic>
            <p:pic>
              <p:nvPicPr>
                <p:cNvPr id="21" name="图片 31" descr="冰激凌"/>
                <p:cNvPicPr>
                  <a:picLocks noChangeAspect="1"/>
                </p:cNvPicPr>
                <p:nvPr/>
              </p:nvPicPr>
              <p:blipFill>
                <a:blip r:embed="rId7"/>
                <a:stretch>
                  <a:fillRect/>
                </a:stretch>
              </p:blipFill>
              <p:spPr>
                <a:xfrm>
                  <a:off x="16944" y="792"/>
                  <a:ext cx="2249" cy="2249"/>
                </a:xfrm>
                <a:prstGeom prst="rect">
                  <a:avLst/>
                </a:prstGeom>
              </p:spPr>
            </p:pic>
            <p:pic>
              <p:nvPicPr>
                <p:cNvPr id="22" name="图片 32" descr="笔"/>
                <p:cNvPicPr>
                  <a:picLocks noChangeAspect="1"/>
                </p:cNvPicPr>
                <p:nvPr/>
              </p:nvPicPr>
              <p:blipFill>
                <a:blip r:embed="rId8"/>
                <a:stretch>
                  <a:fillRect/>
                </a:stretch>
              </p:blipFill>
              <p:spPr>
                <a:xfrm>
                  <a:off x="9502" y="234"/>
                  <a:ext cx="1810" cy="1810"/>
                </a:xfrm>
                <a:prstGeom prst="rect">
                  <a:avLst/>
                </a:prstGeom>
              </p:spPr>
            </p:pic>
            <p:pic>
              <p:nvPicPr>
                <p:cNvPr id="23" name="图片 33" descr="草莓"/>
                <p:cNvPicPr>
                  <a:picLocks noChangeAspect="1"/>
                </p:cNvPicPr>
                <p:nvPr/>
              </p:nvPicPr>
              <p:blipFill>
                <a:blip r:embed="rId9"/>
                <a:stretch>
                  <a:fillRect/>
                </a:stretch>
              </p:blipFill>
              <p:spPr>
                <a:xfrm>
                  <a:off x="791" y="8235"/>
                  <a:ext cx="2698" cy="2698"/>
                </a:xfrm>
                <a:prstGeom prst="rect">
                  <a:avLst/>
                </a:prstGeom>
              </p:spPr>
            </p:pic>
          </p:grpSp>
        </p:grpSp>
        <p:grpSp>
          <p:nvGrpSpPr>
            <p:cNvPr id="7" name="组合 64"/>
            <p:cNvGrpSpPr/>
            <p:nvPr/>
          </p:nvGrpSpPr>
          <p:grpSpPr>
            <a:xfrm>
              <a:off x="1556" y="429"/>
              <a:ext cx="16719" cy="9740"/>
              <a:chOff x="1556" y="429"/>
              <a:chExt cx="16719" cy="9740"/>
            </a:xfrm>
          </p:grpSpPr>
          <p:grpSp>
            <p:nvGrpSpPr>
              <p:cNvPr id="8" name="组合 65"/>
              <p:cNvGrpSpPr/>
              <p:nvPr/>
            </p:nvGrpSpPr>
            <p:grpSpPr>
              <a:xfrm>
                <a:off x="1556" y="431"/>
                <a:ext cx="16719" cy="9738"/>
                <a:chOff x="2107" y="864"/>
                <a:chExt cx="16719" cy="9738"/>
              </a:xfrm>
            </p:grpSpPr>
            <p:pic>
              <p:nvPicPr>
                <p:cNvPr id="11" name="图形 8"/>
                <p:cNvPicPr>
                  <a:picLocks noChangeAspect="1"/>
                </p:cNvPicPr>
                <p:nvPr/>
              </p:nvPicPr>
              <p:blipFill>
                <a:blip r:embed="rId10" cstate="screen">
                  <a:extLst>
                    <a:ext uri="{96DAC541-7B7A-43D3-8B79-37D633B846F1}">
                      <asvg:svgBlip xmlns:asvg="http://schemas.microsoft.com/office/drawing/2016/SVG/main" xmlns="" r:embed="rId11"/>
                    </a:ext>
                  </a:extLst>
                </a:blip>
                <a:stretch>
                  <a:fillRect/>
                </a:stretch>
              </p:blipFill>
              <p:spPr>
                <a:xfrm>
                  <a:off x="2400" y="2456"/>
                  <a:ext cx="1010" cy="1250"/>
                </a:xfrm>
                <a:prstGeom prst="rect">
                  <a:avLst/>
                </a:prstGeom>
              </p:spPr>
            </p:pic>
            <p:pic>
              <p:nvPicPr>
                <p:cNvPr id="12" name="图形 9"/>
                <p:cNvPicPr>
                  <a:picLocks noChangeAspect="1"/>
                </p:cNvPicPr>
                <p:nvPr/>
              </p:nvPicPr>
              <p:blipFill>
                <a:blip r:embed="rId10" cstate="screen">
                  <a:extLst>
                    <a:ext uri="{96DAC541-7B7A-43D3-8B79-37D633B846F1}">
                      <asvg:svgBlip xmlns:asvg="http://schemas.microsoft.com/office/drawing/2016/SVG/main" xmlns="" r:embed="rId11"/>
                    </a:ext>
                  </a:extLst>
                </a:blip>
                <a:stretch>
                  <a:fillRect/>
                </a:stretch>
              </p:blipFill>
              <p:spPr>
                <a:xfrm>
                  <a:off x="17935" y="5204"/>
                  <a:ext cx="891" cy="1103"/>
                </a:xfrm>
                <a:prstGeom prst="rect">
                  <a:avLst/>
                </a:prstGeom>
              </p:spPr>
            </p:pic>
            <p:pic>
              <p:nvPicPr>
                <p:cNvPr id="13" name="图形 10"/>
                <p:cNvPicPr>
                  <a:picLocks noChangeAspect="1"/>
                </p:cNvPicPr>
                <p:nvPr/>
              </p:nvPicPr>
              <p:blipFill>
                <a:blip r:embed="rId10" cstate="screen">
                  <a:extLst>
                    <a:ext uri="{96DAC541-7B7A-43D3-8B79-37D633B846F1}">
                      <asvg:svgBlip xmlns:asvg="http://schemas.microsoft.com/office/drawing/2016/SVG/main" xmlns="" r:embed="rId11"/>
                    </a:ext>
                  </a:extLst>
                </a:blip>
                <a:stretch>
                  <a:fillRect/>
                </a:stretch>
              </p:blipFill>
              <p:spPr>
                <a:xfrm>
                  <a:off x="4629" y="9259"/>
                  <a:ext cx="1085" cy="1343"/>
                </a:xfrm>
                <a:prstGeom prst="rect">
                  <a:avLst/>
                </a:prstGeom>
              </p:spPr>
            </p:pic>
            <p:pic>
              <p:nvPicPr>
                <p:cNvPr id="14" name="图形 15"/>
                <p:cNvPicPr>
                  <a:picLocks noChangeAspect="1"/>
                </p:cNvPicPr>
                <p:nvPr/>
              </p:nvPicPr>
              <p:blipFill>
                <a:blip r:embed="rId12" cstate="screen">
                  <a:extLst>
                    <a:ext uri="{96DAC541-7B7A-43D3-8B79-37D633B846F1}">
                      <asvg:svgBlip xmlns:asvg="http://schemas.microsoft.com/office/drawing/2016/SVG/main" xmlns="" r:embed="rId13"/>
                    </a:ext>
                  </a:extLst>
                </a:blip>
                <a:stretch>
                  <a:fillRect/>
                </a:stretch>
              </p:blipFill>
              <p:spPr>
                <a:xfrm>
                  <a:off x="5090" y="864"/>
                  <a:ext cx="753" cy="1130"/>
                </a:xfrm>
                <a:prstGeom prst="rect">
                  <a:avLst/>
                </a:prstGeom>
              </p:spPr>
            </p:pic>
            <p:pic>
              <p:nvPicPr>
                <p:cNvPr id="15" name="图形 16"/>
                <p:cNvPicPr>
                  <a:picLocks noChangeAspect="1"/>
                </p:cNvPicPr>
                <p:nvPr/>
              </p:nvPicPr>
              <p:blipFill>
                <a:blip r:embed="rId12" cstate="screen">
                  <a:extLst>
                    <a:ext uri="{96DAC541-7B7A-43D3-8B79-37D633B846F1}">
                      <asvg:svgBlip xmlns:asvg="http://schemas.microsoft.com/office/drawing/2016/SVG/main" xmlns="" r:embed="rId13"/>
                    </a:ext>
                  </a:extLst>
                </a:blip>
                <a:stretch>
                  <a:fillRect/>
                </a:stretch>
              </p:blipFill>
              <p:spPr>
                <a:xfrm>
                  <a:off x="2107" y="4841"/>
                  <a:ext cx="722" cy="1084"/>
                </a:xfrm>
                <a:prstGeom prst="rect">
                  <a:avLst/>
                </a:prstGeom>
              </p:spPr>
            </p:pic>
          </p:grpSp>
          <p:pic>
            <p:nvPicPr>
              <p:cNvPr id="9" name="图形 10"/>
              <p:cNvPicPr>
                <a:picLocks noChangeAspect="1"/>
              </p:cNvPicPr>
              <p:nvPr/>
            </p:nvPicPr>
            <p:blipFill>
              <a:blip r:embed="rId10" cstate="screen">
                <a:extLst>
                  <a:ext uri="{96DAC541-7B7A-43D3-8B79-37D633B846F1}">
                    <asvg:svgBlip xmlns:asvg="http://schemas.microsoft.com/office/drawing/2016/SVG/main" xmlns="" r:embed="rId11"/>
                  </a:ext>
                </a:extLst>
              </a:blip>
              <a:stretch>
                <a:fillRect/>
              </a:stretch>
            </p:blipFill>
            <p:spPr>
              <a:xfrm>
                <a:off x="14439" y="429"/>
                <a:ext cx="1245" cy="1541"/>
              </a:xfrm>
              <a:prstGeom prst="rect">
                <a:avLst/>
              </a:prstGeom>
            </p:spPr>
          </p:pic>
          <p:pic>
            <p:nvPicPr>
              <p:cNvPr id="10" name="图形 10"/>
              <p:cNvPicPr>
                <a:picLocks noChangeAspect="1"/>
              </p:cNvPicPr>
              <p:nvPr/>
            </p:nvPicPr>
            <p:blipFill>
              <a:blip r:embed="rId10" cstate="screen">
                <a:extLst>
                  <a:ext uri="{96DAC541-7B7A-43D3-8B79-37D633B846F1}">
                    <asvg:svgBlip xmlns:asvg="http://schemas.microsoft.com/office/drawing/2016/SVG/main" xmlns="" r:embed="rId11"/>
                  </a:ext>
                </a:extLst>
              </a:blip>
              <a:stretch>
                <a:fillRect/>
              </a:stretch>
            </p:blipFill>
            <p:spPr>
              <a:xfrm>
                <a:off x="15082" y="8971"/>
                <a:ext cx="743" cy="920"/>
              </a:xfrm>
              <a:prstGeom prst="rect">
                <a:avLst/>
              </a:prstGeom>
            </p:spPr>
          </p:pic>
        </p:grpSp>
      </p:grpSp>
      <p:pic>
        <p:nvPicPr>
          <p:cNvPr id="24" name="图片 3" descr="图层 2"/>
          <p:cNvPicPr>
            <a:picLocks noChangeAspect="1"/>
          </p:cNvPicPr>
          <p:nvPr/>
        </p:nvPicPr>
        <p:blipFill>
          <a:blip r:embed="rId14"/>
          <a:stretch>
            <a:fillRect/>
          </a:stretch>
        </p:blipFill>
        <p:spPr>
          <a:xfrm>
            <a:off x="295698" y="2371542"/>
            <a:ext cx="1933736" cy="3722655"/>
          </a:xfrm>
          <a:prstGeom prst="rect">
            <a:avLst/>
          </a:prstGeom>
        </p:spPr>
      </p:pic>
      <p:grpSp>
        <p:nvGrpSpPr>
          <p:cNvPr id="25" name="组合 41">
            <a:extLst>
              <a:ext uri="{FF2B5EF4-FFF2-40B4-BE49-F238E27FC236}">
                <a16:creationId xmlns:a16="http://schemas.microsoft.com/office/drawing/2014/main" xmlns="" id="{286CD0B9-17FE-4164-B986-7A1B885710A8}"/>
              </a:ext>
            </a:extLst>
          </p:cNvPr>
          <p:cNvGrpSpPr/>
          <p:nvPr/>
        </p:nvGrpSpPr>
        <p:grpSpPr>
          <a:xfrm>
            <a:off x="3954957" y="808329"/>
            <a:ext cx="5735403" cy="708025"/>
            <a:chOff x="2871" y="3475"/>
            <a:chExt cx="9032" cy="1115"/>
          </a:xfrm>
        </p:grpSpPr>
        <p:pic>
          <p:nvPicPr>
            <p:cNvPr id="26" name="图形 12">
              <a:extLst>
                <a:ext uri="{FF2B5EF4-FFF2-40B4-BE49-F238E27FC236}">
                  <a16:creationId xmlns:a16="http://schemas.microsoft.com/office/drawing/2014/main" xmlns="" id="{3FCD8102-5784-4B33-88F0-DCE0D712B9EC}"/>
                </a:ext>
              </a:extLst>
            </p:cNvPr>
            <p:cNvPicPr>
              <a:picLocks noChangeAspect="1"/>
            </p:cNvPicPr>
            <p:nvPr/>
          </p:nvPicPr>
          <p:blipFill>
            <a:blip r:embed="rId15" cstate="screen">
              <a:extLst>
                <a:ext uri="{96DAC541-7B7A-43D3-8B79-37D633B846F1}">
                  <asvg:svgBlip xmlns:asvg="http://schemas.microsoft.com/office/drawing/2016/SVG/main" xmlns="" r:embed="rId16"/>
                </a:ext>
              </a:extLst>
            </a:blip>
            <a:stretch>
              <a:fillRect/>
            </a:stretch>
          </p:blipFill>
          <p:spPr>
            <a:xfrm>
              <a:off x="2871" y="3715"/>
              <a:ext cx="420" cy="630"/>
            </a:xfrm>
            <a:prstGeom prst="rect">
              <a:avLst/>
            </a:prstGeom>
          </p:spPr>
        </p:pic>
        <p:sp>
          <p:nvSpPr>
            <p:cNvPr id="27" name="文本框 43">
              <a:extLst>
                <a:ext uri="{FF2B5EF4-FFF2-40B4-BE49-F238E27FC236}">
                  <a16:creationId xmlns:a16="http://schemas.microsoft.com/office/drawing/2014/main" xmlns="" id="{7A73D259-CA61-454D-A871-6135250C88B9}"/>
                </a:ext>
              </a:extLst>
            </p:cNvPr>
            <p:cNvSpPr txBox="1"/>
            <p:nvPr/>
          </p:nvSpPr>
          <p:spPr>
            <a:xfrm>
              <a:off x="3578" y="3475"/>
              <a:ext cx="8325" cy="1115"/>
            </a:xfrm>
            <a:prstGeom prst="rect">
              <a:avLst/>
            </a:prstGeom>
            <a:noFill/>
          </p:spPr>
          <p:txBody>
            <a:bodyPr wrap="square" rtlCol="0">
              <a:spAutoFit/>
            </a:bodyPr>
            <a:lstStyle/>
            <a:p>
              <a:r>
                <a:rPr lang="en-US" altLang="zh-CN" sz="4000" b="1" dirty="0" err="1">
                  <a:solidFill>
                    <a:schemeClr val="accent6">
                      <a:lumMod val="75000"/>
                    </a:schemeClr>
                  </a:solidFill>
                  <a:latin typeface="HP-087" panose="020B0803050302020204" pitchFamily="34" charset="0"/>
                  <a:cs typeface="Arial Rounded MT Bold" panose="020F0704030504030204" charset="0"/>
                  <a:sym typeface="+mn-lt"/>
                </a:rPr>
                <a:t>Thảo</a:t>
              </a:r>
              <a:r>
                <a:rPr lang="en-US" altLang="zh-CN" sz="4000" b="1" dirty="0">
                  <a:solidFill>
                    <a:schemeClr val="accent6">
                      <a:lumMod val="75000"/>
                    </a:schemeClr>
                  </a:solidFill>
                  <a:latin typeface="HP-087" panose="020B0803050302020204" pitchFamily="34" charset="0"/>
                  <a:cs typeface="Arial Rounded MT Bold" panose="020F0704030504030204" charset="0"/>
                  <a:sym typeface="+mn-lt"/>
                </a:rPr>
                <a:t> </a:t>
              </a:r>
              <a:r>
                <a:rPr lang="en-US" altLang="zh-CN" sz="4000" b="1" dirty="0" err="1">
                  <a:solidFill>
                    <a:schemeClr val="accent6">
                      <a:lumMod val="75000"/>
                    </a:schemeClr>
                  </a:solidFill>
                  <a:latin typeface="HP-087" panose="020B0803050302020204" pitchFamily="34" charset="0"/>
                  <a:cs typeface="Arial Rounded MT Bold" panose="020F0704030504030204" charset="0"/>
                  <a:sym typeface="+mn-lt"/>
                </a:rPr>
                <a:t>luận</a:t>
              </a:r>
              <a:r>
                <a:rPr lang="en-US" altLang="zh-CN" sz="4000" b="1" dirty="0">
                  <a:solidFill>
                    <a:schemeClr val="accent6">
                      <a:lumMod val="75000"/>
                    </a:schemeClr>
                  </a:solidFill>
                  <a:latin typeface="HP-087" panose="020B0803050302020204" pitchFamily="34" charset="0"/>
                  <a:cs typeface="Arial Rounded MT Bold" panose="020F0704030504030204" charset="0"/>
                  <a:sym typeface="+mn-lt"/>
                </a:rPr>
                <a:t> </a:t>
              </a:r>
              <a:r>
                <a:rPr lang="en-US" altLang="zh-CN" sz="4000" b="1" dirty="0" err="1">
                  <a:solidFill>
                    <a:schemeClr val="accent6">
                      <a:lumMod val="75000"/>
                    </a:schemeClr>
                  </a:solidFill>
                  <a:latin typeface="HP-087" panose="020B0803050302020204" pitchFamily="34" charset="0"/>
                  <a:cs typeface="Arial Rounded MT Bold" panose="020F0704030504030204" charset="0"/>
                  <a:sym typeface="+mn-lt"/>
                </a:rPr>
                <a:t>nhóm</a:t>
              </a:r>
              <a:endParaRPr lang="en-US" altLang="zh-CN" sz="4000" b="1" dirty="0">
                <a:solidFill>
                  <a:schemeClr val="accent6">
                    <a:lumMod val="75000"/>
                  </a:schemeClr>
                </a:solidFill>
                <a:latin typeface="HP-087" panose="020B0803050302020204" pitchFamily="34" charset="0"/>
                <a:cs typeface="Arial Rounded MT Bold" panose="020F0704030504030204" charset="0"/>
                <a:sym typeface="+mn-lt"/>
              </a:endParaRPr>
            </a:p>
          </p:txBody>
        </p:sp>
      </p:grpSp>
      <p:sp>
        <p:nvSpPr>
          <p:cNvPr id="28" name="文本框 13">
            <a:extLst>
              <a:ext uri="{FF2B5EF4-FFF2-40B4-BE49-F238E27FC236}">
                <a16:creationId xmlns:a16="http://schemas.microsoft.com/office/drawing/2014/main" xmlns="" id="{37BF3F68-1213-4295-83E7-C59540A8AAE0}"/>
              </a:ext>
            </a:extLst>
          </p:cNvPr>
          <p:cNvSpPr txBox="1"/>
          <p:nvPr/>
        </p:nvSpPr>
        <p:spPr>
          <a:xfrm>
            <a:off x="2498871" y="1325766"/>
            <a:ext cx="8127168" cy="4662815"/>
          </a:xfrm>
          <a:prstGeom prst="rect">
            <a:avLst/>
          </a:prstGeom>
          <a:noFill/>
        </p:spPr>
        <p:txBody>
          <a:bodyPr wrap="square" rtlCol="0">
            <a:spAutoFit/>
          </a:bodyPr>
          <a:lstStyle/>
          <a:p>
            <a:pPr algn="just">
              <a:lnSpc>
                <a:spcPct val="150000"/>
              </a:lnSpc>
            </a:pPr>
            <a:r>
              <a:rPr lang="vi-VN" altLang="zh-CN" sz="2200" b="1" dirty="0">
                <a:solidFill>
                  <a:schemeClr val="tx1">
                    <a:lumMod val="95000"/>
                    <a:lumOff val="5000"/>
                  </a:schemeClr>
                </a:solidFill>
                <a:latin typeface="AvantGarde" panose="00000400000000000000" pitchFamily="2" charset="0"/>
                <a:ea typeface="AvantGarde" panose="00000400000000000000" pitchFamily="2" charset="0"/>
                <a:cs typeface="AvantGarde" panose="00000400000000000000" pitchFamily="2" charset="0"/>
                <a:sym typeface="+mn-lt"/>
              </a:rPr>
              <a:t>+ Dán một bức ảnh hoặc vẽ tranh về bản thân em vào ô chính giữa sơ đồ.</a:t>
            </a:r>
          </a:p>
          <a:p>
            <a:pPr algn="just">
              <a:lnSpc>
                <a:spcPct val="150000"/>
              </a:lnSpc>
            </a:pPr>
            <a:r>
              <a:rPr lang="vi-VN" altLang="zh-CN" sz="2200" b="1" dirty="0">
                <a:solidFill>
                  <a:schemeClr val="tx1">
                    <a:lumMod val="95000"/>
                    <a:lumOff val="5000"/>
                  </a:schemeClr>
                </a:solidFill>
                <a:latin typeface="AvantGarde" panose="00000400000000000000" pitchFamily="2" charset="0"/>
                <a:ea typeface="AvantGarde" panose="00000400000000000000" pitchFamily="2" charset="0"/>
                <a:cs typeface="AvantGarde" panose="00000400000000000000" pitchFamily="2" charset="0"/>
                <a:sym typeface="+mn-lt"/>
              </a:rPr>
              <a:t>+ Suy nghĩ về những nét riêng của em về điểm ngoại hình, tính cách, sở </a:t>
            </a:r>
            <a:r>
              <a:rPr lang="vi-VN" altLang="zh-CN" sz="2200" b="1" dirty="0" smtClean="0">
                <a:solidFill>
                  <a:schemeClr val="tx1">
                    <a:lumMod val="95000"/>
                    <a:lumOff val="5000"/>
                  </a:schemeClr>
                </a:solidFill>
                <a:latin typeface="AvantGarde" panose="00000400000000000000" pitchFamily="2" charset="0"/>
                <a:ea typeface="AvantGarde" panose="00000400000000000000" pitchFamily="2" charset="0"/>
                <a:cs typeface="AvantGarde" panose="00000400000000000000" pitchFamily="2" charset="0"/>
                <a:sym typeface="+mn-lt"/>
              </a:rPr>
              <a:t>thích</a:t>
            </a:r>
            <a:r>
              <a:rPr lang="en-US" altLang="zh-CN" sz="2200" b="1" dirty="0" smtClean="0">
                <a:solidFill>
                  <a:schemeClr val="tx1">
                    <a:lumMod val="95000"/>
                    <a:lumOff val="5000"/>
                  </a:schemeClr>
                </a:solidFill>
                <a:latin typeface="AvantGarde" panose="00000400000000000000" pitchFamily="2" charset="0"/>
                <a:ea typeface="AvantGarde" panose="00000400000000000000" pitchFamily="2" charset="0"/>
                <a:cs typeface="AvantGarde" panose="00000400000000000000" pitchFamily="2" charset="0"/>
                <a:sym typeface="+mn-lt"/>
              </a:rPr>
              <a:t>,...</a:t>
            </a:r>
            <a:endParaRPr lang="vi-VN" altLang="zh-CN" sz="2200" b="1" dirty="0">
              <a:solidFill>
                <a:schemeClr val="tx1">
                  <a:lumMod val="95000"/>
                  <a:lumOff val="5000"/>
                </a:schemeClr>
              </a:solidFill>
              <a:latin typeface="AvantGarde" panose="00000400000000000000" pitchFamily="2" charset="0"/>
              <a:ea typeface="AvantGarde" panose="00000400000000000000" pitchFamily="2" charset="0"/>
              <a:cs typeface="AvantGarde" panose="00000400000000000000" pitchFamily="2" charset="0"/>
              <a:sym typeface="+mn-lt"/>
            </a:endParaRPr>
          </a:p>
          <a:p>
            <a:pPr algn="just">
              <a:lnSpc>
                <a:spcPct val="150000"/>
              </a:lnSpc>
            </a:pPr>
            <a:r>
              <a:rPr lang="vi-VN" altLang="zh-CN" sz="2200" b="1" dirty="0">
                <a:solidFill>
                  <a:schemeClr val="tx1">
                    <a:lumMod val="95000"/>
                    <a:lumOff val="5000"/>
                  </a:schemeClr>
                </a:solidFill>
                <a:latin typeface="AvantGarde" panose="00000400000000000000" pitchFamily="2" charset="0"/>
                <a:ea typeface="AvantGarde" panose="00000400000000000000" pitchFamily="2" charset="0"/>
                <a:cs typeface="AvantGarde" panose="00000400000000000000" pitchFamily="2" charset="0"/>
                <a:sym typeface="+mn-lt"/>
              </a:rPr>
              <a:t>+ Vẽ và viết thêm những nét riêng của em vào các nhánh: ngoại hình, tính cách, sở thích… trong sơ đồ tư duy.</a:t>
            </a:r>
          </a:p>
          <a:p>
            <a:pPr algn="just">
              <a:lnSpc>
                <a:spcPct val="150000"/>
              </a:lnSpc>
            </a:pPr>
            <a:r>
              <a:rPr lang="vi-VN" altLang="zh-CN" sz="2200" b="1" dirty="0">
                <a:solidFill>
                  <a:schemeClr val="tx1">
                    <a:lumMod val="95000"/>
                    <a:lumOff val="5000"/>
                  </a:schemeClr>
                </a:solidFill>
                <a:latin typeface="AvantGarde" panose="00000400000000000000" pitchFamily="2" charset="0"/>
                <a:ea typeface="AvantGarde" panose="00000400000000000000" pitchFamily="2" charset="0"/>
                <a:cs typeface="AvantGarde" panose="00000400000000000000" pitchFamily="2" charset="0"/>
                <a:sym typeface="+mn-lt"/>
              </a:rPr>
              <a:t>+ Dùng bút màu trang trí để sơ đồ đẹp và ấn tượng hơn.</a:t>
            </a:r>
          </a:p>
          <a:p>
            <a:pPr algn="just">
              <a:lnSpc>
                <a:spcPct val="150000"/>
              </a:lnSpc>
            </a:pPr>
            <a:endParaRPr lang="zh-CN" altLang="en-US" sz="2200" b="1" dirty="0">
              <a:solidFill>
                <a:schemeClr val="bg1"/>
              </a:solidFill>
              <a:latin typeface="AvantGarde" panose="00000400000000000000" pitchFamily="2" charset="0"/>
              <a:ea typeface="AvantGarde" panose="00000400000000000000" pitchFamily="2" charset="0"/>
              <a:cs typeface="AvantGarde" panose="00000400000000000000" pitchFamily="2" charset="0"/>
              <a:sym typeface="+mn-lt"/>
            </a:endParaRPr>
          </a:p>
        </p:txBody>
      </p:sp>
      <p:pic>
        <p:nvPicPr>
          <p:cNvPr id="29" name="Picture 2">
            <a:extLst>
              <a:ext uri="{FF2B5EF4-FFF2-40B4-BE49-F238E27FC236}">
                <a16:creationId xmlns:a16="http://schemas.microsoft.com/office/drawing/2014/main" xmlns="" id="{6BB801BA-8607-49DF-BE83-88A3D9FC448F}"/>
              </a:ext>
            </a:extLst>
          </p:cNvPr>
          <p:cNvPicPr>
            <a:picLocks noChangeAspect="1" noChangeArrowheads="1" noCrop="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625424" y="5304396"/>
            <a:ext cx="1661473" cy="1414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7812262"/>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circle(in)">
                                      <p:cBhvr>
                                        <p:cTn id="7" dur="300"/>
                                        <p:tgtEl>
                                          <p:spTgt spid="24"/>
                                        </p:tgtEl>
                                      </p:cBhvr>
                                    </p:animEffect>
                                  </p:childTnLst>
                                </p:cTn>
                              </p:par>
                              <p:par>
                                <p:cTn id="8" presetID="50" presetClass="entr" presetSubtype="0" decel="100000"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 calcmode="lin" valueType="num">
                                      <p:cBhvr>
                                        <p:cTn id="10" dur="300" fill="hold"/>
                                        <p:tgtEl>
                                          <p:spTgt spid="25"/>
                                        </p:tgtEl>
                                        <p:attrNameLst>
                                          <p:attrName>ppt_w</p:attrName>
                                        </p:attrNameLst>
                                      </p:cBhvr>
                                      <p:tavLst>
                                        <p:tav tm="0">
                                          <p:val>
                                            <p:strVal val="#ppt_w+.3"/>
                                          </p:val>
                                        </p:tav>
                                        <p:tav tm="100000">
                                          <p:val>
                                            <p:strVal val="#ppt_w"/>
                                          </p:val>
                                        </p:tav>
                                      </p:tavLst>
                                    </p:anim>
                                    <p:anim calcmode="lin" valueType="num">
                                      <p:cBhvr>
                                        <p:cTn id="11" dur="300" fill="hold"/>
                                        <p:tgtEl>
                                          <p:spTgt spid="25"/>
                                        </p:tgtEl>
                                        <p:attrNameLst>
                                          <p:attrName>ppt_h</p:attrName>
                                        </p:attrNameLst>
                                      </p:cBhvr>
                                      <p:tavLst>
                                        <p:tav tm="0">
                                          <p:val>
                                            <p:strVal val="#ppt_h"/>
                                          </p:val>
                                        </p:tav>
                                        <p:tav tm="100000">
                                          <p:val>
                                            <p:strVal val="#ppt_h"/>
                                          </p:val>
                                        </p:tav>
                                      </p:tavLst>
                                    </p:anim>
                                    <p:animEffect transition="in" filter="fade">
                                      <p:cBhvr>
                                        <p:cTn id="12" dur="300"/>
                                        <p:tgtEl>
                                          <p:spTgt spid="25"/>
                                        </p:tgtEl>
                                      </p:cBhvr>
                                    </p:animEffect>
                                  </p:childTnLst>
                                </p:cTn>
                              </p:par>
                            </p:childTnLst>
                          </p:cTn>
                        </p:par>
                        <p:par>
                          <p:cTn id="13" fill="hold">
                            <p:stCondLst>
                              <p:cond delay="300"/>
                            </p:stCondLst>
                            <p:childTnLst>
                              <p:par>
                                <p:cTn id="14" presetID="42" presetClass="entr" presetSubtype="0"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500"/>
                                        <p:tgtEl>
                                          <p:spTgt spid="28"/>
                                        </p:tgtEl>
                                      </p:cBhvr>
                                    </p:animEffect>
                                    <p:anim calcmode="lin" valueType="num">
                                      <p:cBhvr>
                                        <p:cTn id="17" dur="500" fill="hold"/>
                                        <p:tgtEl>
                                          <p:spTgt spid="28"/>
                                        </p:tgtEl>
                                        <p:attrNameLst>
                                          <p:attrName>ppt_x</p:attrName>
                                        </p:attrNameLst>
                                      </p:cBhvr>
                                      <p:tavLst>
                                        <p:tav tm="0">
                                          <p:val>
                                            <p:strVal val="#ppt_x"/>
                                          </p:val>
                                        </p:tav>
                                        <p:tav tm="100000">
                                          <p:val>
                                            <p:strVal val="#ppt_x"/>
                                          </p:val>
                                        </p:tav>
                                      </p:tavLst>
                                    </p:anim>
                                    <p:anim calcmode="lin" valueType="num">
                                      <p:cBhvr>
                                        <p:cTn id="18"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xmlns="" id="{FA16E077-B764-6737-65FD-226D56E8C72C}"/>
              </a:ext>
            </a:extLst>
          </p:cNvPr>
          <p:cNvSpPr/>
          <p:nvPr/>
        </p:nvSpPr>
        <p:spPr>
          <a:xfrm>
            <a:off x="202018" y="309715"/>
            <a:ext cx="11787963" cy="6420655"/>
          </a:xfrm>
          <a:prstGeom prst="roundRect">
            <a:avLst>
              <a:gd name="adj" fmla="val 12532"/>
            </a:avLst>
          </a:prstGeom>
          <a:solidFill>
            <a:schemeClr val="lt1">
              <a:alpha val="80000"/>
            </a:schemeClr>
          </a:solidFill>
          <a:ln w="57150"/>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5" name="组合 35"/>
          <p:cNvGrpSpPr/>
          <p:nvPr/>
        </p:nvGrpSpPr>
        <p:grpSpPr>
          <a:xfrm>
            <a:off x="-2297367" y="309715"/>
            <a:ext cx="14370050" cy="6655435"/>
            <a:chOff x="-4531" y="311"/>
            <a:chExt cx="22630" cy="10481"/>
          </a:xfrm>
        </p:grpSpPr>
        <p:grpSp>
          <p:nvGrpSpPr>
            <p:cNvPr id="7" name="组合 27"/>
            <p:cNvGrpSpPr/>
            <p:nvPr/>
          </p:nvGrpSpPr>
          <p:grpSpPr>
            <a:xfrm>
              <a:off x="-1222" y="311"/>
              <a:ext cx="19321" cy="10481"/>
              <a:chOff x="-618" y="615"/>
              <a:chExt cx="18723" cy="10164"/>
            </a:xfrm>
          </p:grpSpPr>
          <p:pic>
            <p:nvPicPr>
              <p:cNvPr id="18" name="图片 28" descr="橡皮"/>
              <p:cNvPicPr>
                <a:picLocks noChangeAspect="1"/>
              </p:cNvPicPr>
              <p:nvPr/>
            </p:nvPicPr>
            <p:blipFill>
              <a:blip r:embed="rId3"/>
              <a:stretch>
                <a:fillRect/>
              </a:stretch>
            </p:blipFill>
            <p:spPr>
              <a:xfrm>
                <a:off x="14643" y="7667"/>
                <a:ext cx="3112" cy="3112"/>
              </a:xfrm>
              <a:prstGeom prst="rect">
                <a:avLst/>
              </a:prstGeom>
            </p:spPr>
          </p:pic>
          <p:pic>
            <p:nvPicPr>
              <p:cNvPr id="19" name="图片 29" descr="纸张"/>
              <p:cNvPicPr>
                <a:picLocks noChangeAspect="1"/>
              </p:cNvPicPr>
              <p:nvPr/>
            </p:nvPicPr>
            <p:blipFill>
              <a:blip r:embed="rId4"/>
              <a:stretch>
                <a:fillRect/>
              </a:stretch>
            </p:blipFill>
            <p:spPr>
              <a:xfrm>
                <a:off x="8044" y="7107"/>
                <a:ext cx="3672" cy="3672"/>
              </a:xfrm>
              <a:prstGeom prst="rect">
                <a:avLst/>
              </a:prstGeom>
            </p:spPr>
          </p:pic>
          <p:pic>
            <p:nvPicPr>
              <p:cNvPr id="20" name="图片 30" descr="书本"/>
              <p:cNvPicPr>
                <a:picLocks noChangeAspect="1"/>
              </p:cNvPicPr>
              <p:nvPr/>
            </p:nvPicPr>
            <p:blipFill>
              <a:blip r:embed="rId5"/>
              <a:stretch>
                <a:fillRect/>
              </a:stretch>
            </p:blipFill>
            <p:spPr>
              <a:xfrm>
                <a:off x="546" y="615"/>
                <a:ext cx="3055" cy="3055"/>
              </a:xfrm>
              <a:prstGeom prst="rect">
                <a:avLst/>
              </a:prstGeom>
            </p:spPr>
          </p:pic>
          <p:pic>
            <p:nvPicPr>
              <p:cNvPr id="21" name="图片 31" descr="冰激凌"/>
              <p:cNvPicPr>
                <a:picLocks noChangeAspect="1"/>
              </p:cNvPicPr>
              <p:nvPr/>
            </p:nvPicPr>
            <p:blipFill>
              <a:blip r:embed="rId6"/>
              <a:stretch>
                <a:fillRect/>
              </a:stretch>
            </p:blipFill>
            <p:spPr>
              <a:xfrm>
                <a:off x="14407" y="615"/>
                <a:ext cx="3698" cy="3698"/>
              </a:xfrm>
              <a:prstGeom prst="rect">
                <a:avLst/>
              </a:prstGeom>
            </p:spPr>
          </p:pic>
          <p:pic>
            <p:nvPicPr>
              <p:cNvPr id="22" name="图片 32" descr="笔"/>
              <p:cNvPicPr>
                <a:picLocks noChangeAspect="1"/>
              </p:cNvPicPr>
              <p:nvPr/>
            </p:nvPicPr>
            <p:blipFill>
              <a:blip r:embed="rId7"/>
              <a:stretch>
                <a:fillRect/>
              </a:stretch>
            </p:blipFill>
            <p:spPr>
              <a:xfrm>
                <a:off x="15404" y="4397"/>
                <a:ext cx="2467" cy="2467"/>
              </a:xfrm>
              <a:prstGeom prst="rect">
                <a:avLst/>
              </a:prstGeom>
            </p:spPr>
          </p:pic>
          <p:pic>
            <p:nvPicPr>
              <p:cNvPr id="23" name="图片 33" descr="草莓"/>
              <p:cNvPicPr>
                <a:picLocks noChangeAspect="1"/>
              </p:cNvPicPr>
              <p:nvPr/>
            </p:nvPicPr>
            <p:blipFill>
              <a:blip r:embed="rId8"/>
              <a:stretch>
                <a:fillRect/>
              </a:stretch>
            </p:blipFill>
            <p:spPr>
              <a:xfrm>
                <a:off x="-618" y="8019"/>
                <a:ext cx="2698" cy="2698"/>
              </a:xfrm>
              <a:prstGeom prst="rect">
                <a:avLst/>
              </a:prstGeom>
            </p:spPr>
          </p:pic>
        </p:grpSp>
        <p:grpSp>
          <p:nvGrpSpPr>
            <p:cNvPr id="9" name="组合 64"/>
            <p:cNvGrpSpPr/>
            <p:nvPr/>
          </p:nvGrpSpPr>
          <p:grpSpPr>
            <a:xfrm>
              <a:off x="-4531" y="676"/>
              <a:ext cx="17973" cy="7991"/>
              <a:chOff x="-4531" y="676"/>
              <a:chExt cx="17973" cy="7991"/>
            </a:xfrm>
          </p:grpSpPr>
          <p:grpSp>
            <p:nvGrpSpPr>
              <p:cNvPr id="10" name="组合 65"/>
              <p:cNvGrpSpPr/>
              <p:nvPr/>
            </p:nvGrpSpPr>
            <p:grpSpPr>
              <a:xfrm>
                <a:off x="-4531" y="676"/>
                <a:ext cx="9011" cy="7991"/>
                <a:chOff x="-3980" y="1109"/>
                <a:chExt cx="9011" cy="7991"/>
              </a:xfrm>
            </p:grpSpPr>
            <p:pic>
              <p:nvPicPr>
                <p:cNvPr id="13" name="图形 8"/>
                <p:cNvPicPr>
                  <a:picLocks noChangeAspect="1"/>
                </p:cNvPicPr>
                <p:nvPr/>
              </p:nvPicPr>
              <p:blipFill>
                <a:blip r:embed="rId9" cstate="screen">
                  <a:extLst>
                    <a:ext uri="{96DAC541-7B7A-43D3-8B79-37D633B846F1}">
                      <asvg:svgBlip xmlns:asvg="http://schemas.microsoft.com/office/drawing/2016/SVG/main" xmlns="" r:embed="rId10"/>
                    </a:ext>
                  </a:extLst>
                </a:blip>
                <a:stretch>
                  <a:fillRect/>
                </a:stretch>
              </p:blipFill>
              <p:spPr>
                <a:xfrm>
                  <a:off x="-3980" y="3393"/>
                  <a:ext cx="1010" cy="1250"/>
                </a:xfrm>
                <a:prstGeom prst="rect">
                  <a:avLst/>
                </a:prstGeom>
              </p:spPr>
            </p:pic>
            <p:pic>
              <p:nvPicPr>
                <p:cNvPr id="14" name="图形 9"/>
                <p:cNvPicPr>
                  <a:picLocks noChangeAspect="1"/>
                </p:cNvPicPr>
                <p:nvPr/>
              </p:nvPicPr>
              <p:blipFill>
                <a:blip r:embed="rId9" cstate="screen">
                  <a:extLst>
                    <a:ext uri="{96DAC541-7B7A-43D3-8B79-37D633B846F1}">
                      <asvg:svgBlip xmlns:asvg="http://schemas.microsoft.com/office/drawing/2016/SVG/main" xmlns="" r:embed="rId10"/>
                    </a:ext>
                  </a:extLst>
                </a:blip>
                <a:stretch>
                  <a:fillRect/>
                </a:stretch>
              </p:blipFill>
              <p:spPr>
                <a:xfrm>
                  <a:off x="2482" y="4832"/>
                  <a:ext cx="891" cy="1103"/>
                </a:xfrm>
                <a:prstGeom prst="rect">
                  <a:avLst/>
                </a:prstGeom>
              </p:spPr>
            </p:pic>
            <p:pic>
              <p:nvPicPr>
                <p:cNvPr id="15" name="图形 10"/>
                <p:cNvPicPr>
                  <a:picLocks noChangeAspect="1"/>
                </p:cNvPicPr>
                <p:nvPr/>
              </p:nvPicPr>
              <p:blipFill>
                <a:blip r:embed="rId9" cstate="screen">
                  <a:extLst>
                    <a:ext uri="{96DAC541-7B7A-43D3-8B79-37D633B846F1}">
                      <asvg:svgBlip xmlns:asvg="http://schemas.microsoft.com/office/drawing/2016/SVG/main" xmlns="" r:embed="rId10"/>
                    </a:ext>
                  </a:extLst>
                </a:blip>
                <a:stretch>
                  <a:fillRect/>
                </a:stretch>
              </p:blipFill>
              <p:spPr>
                <a:xfrm>
                  <a:off x="-438" y="1109"/>
                  <a:ext cx="1245" cy="1541"/>
                </a:xfrm>
                <a:prstGeom prst="rect">
                  <a:avLst/>
                </a:prstGeom>
              </p:spPr>
            </p:pic>
            <p:pic>
              <p:nvPicPr>
                <p:cNvPr id="16" name="图形 15"/>
                <p:cNvPicPr>
                  <a:picLocks noChangeAspect="1"/>
                </p:cNvPicPr>
                <p:nvPr/>
              </p:nvPicPr>
              <p:blipFill>
                <a:blip r:embed="rId11" cstate="screen">
                  <a:extLst>
                    <a:ext uri="{96DAC541-7B7A-43D3-8B79-37D633B846F1}">
                      <asvg:svgBlip xmlns:asvg="http://schemas.microsoft.com/office/drawing/2016/SVG/main" xmlns="" r:embed="rId12"/>
                    </a:ext>
                  </a:extLst>
                </a:blip>
                <a:stretch>
                  <a:fillRect/>
                </a:stretch>
              </p:blipFill>
              <p:spPr>
                <a:xfrm>
                  <a:off x="3501" y="1189"/>
                  <a:ext cx="753" cy="1130"/>
                </a:xfrm>
                <a:prstGeom prst="rect">
                  <a:avLst/>
                </a:prstGeom>
              </p:spPr>
            </p:pic>
            <p:pic>
              <p:nvPicPr>
                <p:cNvPr id="17" name="图形 16"/>
                <p:cNvPicPr>
                  <a:picLocks noChangeAspect="1"/>
                </p:cNvPicPr>
                <p:nvPr/>
              </p:nvPicPr>
              <p:blipFill>
                <a:blip r:embed="rId11" cstate="screen">
                  <a:extLst>
                    <a:ext uri="{96DAC541-7B7A-43D3-8B79-37D633B846F1}">
                      <asvg:svgBlip xmlns:asvg="http://schemas.microsoft.com/office/drawing/2016/SVG/main" xmlns="" r:embed="rId12"/>
                    </a:ext>
                  </a:extLst>
                </a:blip>
                <a:stretch>
                  <a:fillRect/>
                </a:stretch>
              </p:blipFill>
              <p:spPr>
                <a:xfrm>
                  <a:off x="4309" y="8016"/>
                  <a:ext cx="722" cy="1084"/>
                </a:xfrm>
                <a:prstGeom prst="rect">
                  <a:avLst/>
                </a:prstGeom>
              </p:spPr>
            </p:pic>
          </p:grpSp>
          <p:pic>
            <p:nvPicPr>
              <p:cNvPr id="11" name="图形 10"/>
              <p:cNvPicPr>
                <a:picLocks noChangeAspect="1"/>
              </p:cNvPicPr>
              <p:nvPr/>
            </p:nvPicPr>
            <p:blipFill>
              <a:blip r:embed="rId9" cstate="screen">
                <a:extLst>
                  <a:ext uri="{96DAC541-7B7A-43D3-8B79-37D633B846F1}">
                    <asvg:svgBlip xmlns:asvg="http://schemas.microsoft.com/office/drawing/2016/SVG/main" xmlns="" r:embed="rId10"/>
                  </a:ext>
                </a:extLst>
              </a:blip>
              <a:stretch>
                <a:fillRect/>
              </a:stretch>
            </p:blipFill>
            <p:spPr>
              <a:xfrm>
                <a:off x="9425" y="6099"/>
                <a:ext cx="1245" cy="1541"/>
              </a:xfrm>
              <a:prstGeom prst="rect">
                <a:avLst/>
              </a:prstGeom>
            </p:spPr>
          </p:pic>
          <p:pic>
            <p:nvPicPr>
              <p:cNvPr id="12" name="图形 10"/>
              <p:cNvPicPr>
                <a:picLocks noChangeAspect="1"/>
              </p:cNvPicPr>
              <p:nvPr/>
            </p:nvPicPr>
            <p:blipFill>
              <a:blip r:embed="rId9" cstate="screen">
                <a:extLst>
                  <a:ext uri="{96DAC541-7B7A-43D3-8B79-37D633B846F1}">
                    <asvg:svgBlip xmlns:asvg="http://schemas.microsoft.com/office/drawing/2016/SVG/main" xmlns="" r:embed="rId10"/>
                  </a:ext>
                </a:extLst>
              </a:blip>
              <a:stretch>
                <a:fillRect/>
              </a:stretch>
            </p:blipFill>
            <p:spPr>
              <a:xfrm>
                <a:off x="12197" y="1007"/>
                <a:ext cx="1245" cy="1541"/>
              </a:xfrm>
              <a:prstGeom prst="rect">
                <a:avLst/>
              </a:prstGeom>
            </p:spPr>
          </p:pic>
        </p:grpSp>
      </p:grpSp>
      <p:pic>
        <p:nvPicPr>
          <p:cNvPr id="24" name="图片 1" descr="D:\资料\图层 2.png图层 2"/>
          <p:cNvPicPr>
            <a:picLocks noChangeAspect="1"/>
          </p:cNvPicPr>
          <p:nvPr/>
        </p:nvPicPr>
        <p:blipFill>
          <a:blip r:embed="rId13"/>
          <a:srcRect/>
          <a:stretch>
            <a:fillRect/>
          </a:stretch>
        </p:blipFill>
        <p:spPr>
          <a:xfrm>
            <a:off x="7881471" y="2239214"/>
            <a:ext cx="2159000" cy="3952875"/>
          </a:xfrm>
          <a:prstGeom prst="rect">
            <a:avLst/>
          </a:prstGeom>
        </p:spPr>
      </p:pic>
      <p:sp>
        <p:nvSpPr>
          <p:cNvPr id="25" name="Cuộn: Dọc 4">
            <a:extLst>
              <a:ext uri="{FF2B5EF4-FFF2-40B4-BE49-F238E27FC236}">
                <a16:creationId xmlns:a16="http://schemas.microsoft.com/office/drawing/2014/main" xmlns="" id="{C30A737D-94E2-4895-A9E9-D3DE0A1D2BC5}"/>
              </a:ext>
            </a:extLst>
          </p:cNvPr>
          <p:cNvSpPr/>
          <p:nvPr/>
        </p:nvSpPr>
        <p:spPr>
          <a:xfrm>
            <a:off x="4097056" y="1776000"/>
            <a:ext cx="2600276" cy="2784707"/>
          </a:xfrm>
          <a:prstGeom prst="verticalScroll">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6" name="Hộp Văn bản 5">
            <a:extLst>
              <a:ext uri="{FF2B5EF4-FFF2-40B4-BE49-F238E27FC236}">
                <a16:creationId xmlns:a16="http://schemas.microsoft.com/office/drawing/2014/main" xmlns="" id="{02822014-5046-4E42-B739-E8376C1CD02F}"/>
              </a:ext>
            </a:extLst>
          </p:cNvPr>
          <p:cNvSpPr txBox="1"/>
          <p:nvPr/>
        </p:nvSpPr>
        <p:spPr>
          <a:xfrm>
            <a:off x="4344335" y="1987799"/>
            <a:ext cx="2206485" cy="2585323"/>
          </a:xfrm>
          <a:prstGeom prst="rect">
            <a:avLst/>
          </a:prstGeom>
          <a:noFill/>
        </p:spPr>
        <p:txBody>
          <a:bodyPr wrap="square" rtlCol="0">
            <a:spAutoFit/>
          </a:bodyPr>
          <a:lstStyle/>
          <a:p>
            <a:pPr algn="ctr"/>
            <a:r>
              <a:rPr lang="vi-VN" sz="5400" dirty="0">
                <a:latin typeface="Arial-Rounded" panose="020B0500000000000000" pitchFamily="34" charset="0"/>
                <a:ea typeface="Arial-Rounded" panose="020B0500000000000000" pitchFamily="34" charset="0"/>
                <a:cs typeface="Arial-Rounded" panose="020B0500000000000000" pitchFamily="34" charset="0"/>
              </a:rPr>
              <a:t>Vẽ sơ đồ tư duy</a:t>
            </a:r>
          </a:p>
        </p:txBody>
      </p:sp>
      <p:sp>
        <p:nvSpPr>
          <p:cNvPr id="27" name="TextBox 26">
            <a:extLst>
              <a:ext uri="{FF2B5EF4-FFF2-40B4-BE49-F238E27FC236}">
                <a16:creationId xmlns:a16="http://schemas.microsoft.com/office/drawing/2014/main" xmlns="" id="{C0E81EA2-0150-80CF-3AFF-3BFE31DCE393}"/>
              </a:ext>
            </a:extLst>
          </p:cNvPr>
          <p:cNvSpPr txBox="1"/>
          <p:nvPr/>
        </p:nvSpPr>
        <p:spPr>
          <a:xfrm>
            <a:off x="3465187" y="605309"/>
            <a:ext cx="4224498" cy="919401"/>
          </a:xfrm>
          <a:prstGeom prst="roundRect">
            <a:avLst/>
          </a:prstGeom>
          <a:ln w="38100"/>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smtClean="0">
                <a:ln>
                  <a:noFill/>
                </a:ln>
                <a:solidFill>
                  <a:srgbClr val="FF0000"/>
                </a:solidFill>
                <a:effectLst/>
                <a:uLnTx/>
                <a:uFillTx/>
                <a:latin typeface="Calibri" panose="020F0502020204030204"/>
                <a:ea typeface="+mn-ea"/>
                <a:cs typeface="+mn-cs"/>
              </a:rPr>
              <a:t>THỰC </a:t>
            </a:r>
            <a:r>
              <a:rPr kumimoji="0" lang="en-US" sz="4800" b="0" i="0" u="none" strike="noStrike" kern="1200" cap="none" spc="0" normalizeH="0" baseline="0" noProof="0" dirty="0">
                <a:ln>
                  <a:noFill/>
                </a:ln>
                <a:solidFill>
                  <a:srgbClr val="FF0000"/>
                </a:solidFill>
                <a:effectLst/>
                <a:uLnTx/>
                <a:uFillTx/>
                <a:latin typeface="Calibri" panose="020F0502020204030204"/>
                <a:ea typeface="+mn-ea"/>
                <a:cs typeface="+mn-cs"/>
              </a:rPr>
              <a:t>HÀNH</a:t>
            </a:r>
          </a:p>
        </p:txBody>
      </p:sp>
    </p:spTree>
    <p:extLst>
      <p:ext uri="{BB962C8B-B14F-4D97-AF65-F5344CB8AC3E}">
        <p14:creationId xmlns:p14="http://schemas.microsoft.com/office/powerpoint/2010/main" val="1541636561"/>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barn(inVertical)">
                                      <p:cBhvr>
                                        <p:cTn id="1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xmlns="" id="{76442E0B-94DB-4CD0-8104-F8B824200F0B}"/>
              </a:ext>
            </a:extLst>
          </p:cNvPr>
          <p:cNvSpPr/>
          <p:nvPr/>
        </p:nvSpPr>
        <p:spPr>
          <a:xfrm>
            <a:off x="366048" y="266981"/>
            <a:ext cx="11459904" cy="6324037"/>
          </a:xfrm>
          <a:prstGeom prst="roundRect">
            <a:avLst/>
          </a:prstGeom>
          <a:solidFill>
            <a:schemeClr val="lt1">
              <a:alpha val="80000"/>
            </a:schemeClr>
          </a:solidFill>
          <a:ln w="57150"/>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Scroll: Horizontal 8">
            <a:extLst>
              <a:ext uri="{FF2B5EF4-FFF2-40B4-BE49-F238E27FC236}">
                <a16:creationId xmlns:a16="http://schemas.microsoft.com/office/drawing/2014/main" xmlns="" id="{033A55E6-D2DF-46EB-B7FD-63AFA207B741}"/>
              </a:ext>
            </a:extLst>
          </p:cNvPr>
          <p:cNvSpPr/>
          <p:nvPr/>
        </p:nvSpPr>
        <p:spPr>
          <a:xfrm>
            <a:off x="1447305" y="389426"/>
            <a:ext cx="9341914" cy="2882619"/>
          </a:xfrm>
          <a:prstGeom prst="horizontalScroll">
            <a:avLst/>
          </a:prstGeom>
          <a:solidFill>
            <a:srgbClr val="CCFF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6000" dirty="0">
                <a:solidFill>
                  <a:srgbClr val="002060"/>
                </a:solidFill>
                <a:latin typeface="UTM Cookies" panose="02040603050506020204" pitchFamily="18" charset="0"/>
              </a:rPr>
              <a:t>CHIA SẺ SẢN PHẨM CỦA </a:t>
            </a:r>
            <a:r>
              <a:rPr lang="en-US" sz="6000" dirty="0" smtClean="0">
                <a:solidFill>
                  <a:srgbClr val="002060"/>
                </a:solidFill>
                <a:latin typeface="UTM Cookies" panose="02040603050506020204" pitchFamily="18" charset="0"/>
              </a:rPr>
              <a:t>MÌNH</a:t>
            </a:r>
            <a:endParaRPr lang="en-US" sz="6000" dirty="0">
              <a:solidFill>
                <a:srgbClr val="002060"/>
              </a:solidFill>
              <a:latin typeface="UTM Cookies" panose="02040603050506020204" pitchFamily="18" charset="0"/>
            </a:endParaRPr>
          </a:p>
        </p:txBody>
      </p:sp>
      <p:pic>
        <p:nvPicPr>
          <p:cNvPr id="7" name="Picture 2" descr="Cute cartoon thai student namaste greeting in the school uniform. Free Vector">
            <a:extLst>
              <a:ext uri="{FF2B5EF4-FFF2-40B4-BE49-F238E27FC236}">
                <a16:creationId xmlns:a16="http://schemas.microsoft.com/office/drawing/2014/main" xmlns="" id="{23F47C3A-236E-4A4F-97E6-3EDCCCB9EA86}"/>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9809" b="90431" l="3994" r="41853">
                        <a14:foregroundMark x1="39776" y1="39234" x2="39776" y2="39234"/>
                        <a14:foregroundMark x1="32907" y1="43541" x2="32907" y2="43541"/>
                        <a14:foregroundMark x1="41374" y1="41627" x2="41374" y2="41627"/>
                        <a14:foregroundMark x1="27476" y1="90431" x2="27476" y2="90431"/>
                        <a14:foregroundMark x1="31470" y1="68660" x2="31470" y2="68660"/>
                        <a14:foregroundMark x1="31310" y1="66746" x2="31310" y2="66746"/>
                        <a14:foregroundMark x1="32109" y1="65072" x2="32109" y2="65072"/>
                        <a14:foregroundMark x1="32428" y1="66746" x2="32428" y2="66746"/>
                        <a14:foregroundMark x1="33067" y1="67464" x2="33067" y2="67464"/>
                        <a14:foregroundMark x1="33387" y1="72010" x2="33387" y2="72010"/>
                        <a14:foregroundMark x1="41853" y1="54785" x2="41853" y2="54785"/>
                        <a14:backgroundMark x1="22684" y1="65072" x2="22684" y2="65072"/>
                        <a14:backgroundMark x1="22684" y1="64354" x2="22684" y2="64354"/>
                        <a14:backgroundMark x1="23482" y1="65550" x2="23482" y2="65550"/>
                        <a14:backgroundMark x1="23323" y1="64593" x2="23323" y2="64593"/>
                        <a14:backgroundMark x1="32907" y1="64593" x2="32907" y2="64593"/>
                        <a14:backgroundMark x1="32428" y1="64354" x2="32428" y2="64354"/>
                        <a14:backgroundMark x1="32588" y1="65550" x2="32588" y2="65550"/>
                        <a14:backgroundMark x1="32907" y1="66986" x2="32907" y2="66986"/>
                        <a14:backgroundMark x1="33387" y1="68182" x2="33387" y2="68182"/>
                        <a14:backgroundMark x1="33387" y1="68900" x2="33387" y2="68900"/>
                        <a14:backgroundMark x1="33546" y1="69617" x2="33546" y2="69617"/>
                        <a14:backgroundMark x1="35463" y1="70574" x2="36102" y2="70335"/>
                        <a14:backgroundMark x1="32109" y1="72249" x2="33387" y2="71053"/>
                        <a14:backgroundMark x1="33387" y1="72488" x2="33387" y2="72488"/>
                        <a14:backgroundMark x1="33546" y1="72488" x2="33546" y2="72488"/>
                        <a14:backgroundMark x1="33067" y1="67703" x2="33067" y2="67703"/>
                        <a14:backgroundMark x1="33546" y1="72010" x2="33546" y2="72010"/>
                        <a14:backgroundMark x1="33227" y1="66986" x2="33227" y2="66986"/>
                        <a14:backgroundMark x1="22843" y1="66507" x2="22843" y2="66507"/>
                        <a14:backgroundMark x1="23003" y1="66746" x2="23003" y2="66746"/>
                      </a14:backgroundRemoval>
                    </a14:imgEffect>
                  </a14:imgLayer>
                </a14:imgProps>
              </a:ext>
              <a:ext uri="{28A0092B-C50C-407E-A947-70E740481C1C}">
                <a14:useLocalDpi xmlns:a14="http://schemas.microsoft.com/office/drawing/2010/main" val="0"/>
              </a:ext>
            </a:extLst>
          </a:blip>
          <a:srcRect r="56390"/>
          <a:stretch/>
        </p:blipFill>
        <p:spPr bwMode="auto">
          <a:xfrm>
            <a:off x="-194373" y="1830736"/>
            <a:ext cx="3283357" cy="502726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Cute cartoon thai student namaste greeting in the school uniform. Free Vector">
            <a:extLst>
              <a:ext uri="{FF2B5EF4-FFF2-40B4-BE49-F238E27FC236}">
                <a16:creationId xmlns:a16="http://schemas.microsoft.com/office/drawing/2014/main" xmlns="" id="{6A2352D5-AAC9-4174-A6BC-288C5356A70B}"/>
              </a:ext>
            </a:extLst>
          </p:cNvPr>
          <p:cNvPicPr>
            <a:picLocks noChangeAspect="1" noChangeArrowheads="1"/>
          </p:cNvPicPr>
          <p:nvPr/>
        </p:nvPicPr>
        <p:blipFill rotWithShape="1">
          <a:blip r:embed="rId5">
            <a:extLst>
              <a:ext uri="{BEBA8EAE-BF5A-486C-A8C5-ECC9F3942E4B}">
                <a14:imgProps xmlns:a14="http://schemas.microsoft.com/office/drawing/2010/main">
                  <a14:imgLayer r:embed="rId4">
                    <a14:imgEffect>
                      <a14:backgroundRemoval t="9809" b="91627" l="61502" r="95687">
                        <a14:foregroundMark x1="74281" y1="86603" x2="74281" y2="86603"/>
                        <a14:foregroundMark x1="78594" y1="87321" x2="78594" y2="87321"/>
                        <a14:foregroundMark x1="78594" y1="89952" x2="78594" y2="89952"/>
                        <a14:foregroundMark x1="74281" y1="90909" x2="74281" y2="90909"/>
                        <a14:foregroundMark x1="74920" y1="88517" x2="74920" y2="88517"/>
                        <a14:foregroundMark x1="74920" y1="89474" x2="74920" y2="89474"/>
                        <a14:foregroundMark x1="78435" y1="91627" x2="78435" y2="91627"/>
                      </a14:backgroundRemoval>
                    </a14:imgEffect>
                  </a14:imgLayer>
                </a14:imgProps>
              </a:ext>
              <a:ext uri="{28A0092B-C50C-407E-A947-70E740481C1C}">
                <a14:useLocalDpi xmlns:a14="http://schemas.microsoft.com/office/drawing/2010/main" val="0"/>
              </a:ext>
            </a:extLst>
          </a:blip>
          <a:srcRect l="57399"/>
          <a:stretch/>
        </p:blipFill>
        <p:spPr bwMode="auto">
          <a:xfrm>
            <a:off x="9012811" y="1874886"/>
            <a:ext cx="3179189" cy="4983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63562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pic>
        <p:nvPicPr>
          <p:cNvPr id="300" name="Google Shape;300;p33"/>
          <p:cNvPicPr preferRelativeResize="0"/>
          <p:nvPr/>
        </p:nvPicPr>
        <p:blipFill>
          <a:blip r:embed="rId3">
            <a:alphaModFix/>
          </a:blip>
          <a:stretch>
            <a:fillRect/>
          </a:stretch>
        </p:blipFill>
        <p:spPr>
          <a:xfrm flipH="1">
            <a:off x="10242902" y="5244417"/>
            <a:ext cx="1387199" cy="1928867"/>
          </a:xfrm>
          <a:prstGeom prst="rect">
            <a:avLst/>
          </a:prstGeom>
          <a:noFill/>
          <a:ln>
            <a:noFill/>
          </a:ln>
        </p:spPr>
      </p:pic>
      <p:pic>
        <p:nvPicPr>
          <p:cNvPr id="301" name="Google Shape;301;p33"/>
          <p:cNvPicPr preferRelativeResize="0"/>
          <p:nvPr/>
        </p:nvPicPr>
        <p:blipFill>
          <a:blip r:embed="rId4">
            <a:alphaModFix/>
          </a:blip>
          <a:stretch>
            <a:fillRect/>
          </a:stretch>
        </p:blipFill>
        <p:spPr>
          <a:xfrm>
            <a:off x="-315337" y="5517267"/>
            <a:ext cx="2794501" cy="1537267"/>
          </a:xfrm>
          <a:prstGeom prst="rect">
            <a:avLst/>
          </a:prstGeom>
          <a:noFill/>
          <a:ln>
            <a:noFill/>
          </a:ln>
        </p:spPr>
      </p:pic>
      <p:sp>
        <p:nvSpPr>
          <p:cNvPr id="5" name="TextBox 4">
            <a:extLst>
              <a:ext uri="{FF2B5EF4-FFF2-40B4-BE49-F238E27FC236}">
                <a16:creationId xmlns:a16="http://schemas.microsoft.com/office/drawing/2014/main" xmlns="" id="{F4FC440F-9557-9F2F-D24D-54194EB427B6}"/>
              </a:ext>
            </a:extLst>
          </p:cNvPr>
          <p:cNvSpPr txBox="1"/>
          <p:nvPr/>
        </p:nvSpPr>
        <p:spPr>
          <a:xfrm>
            <a:off x="1254641" y="1518970"/>
            <a:ext cx="9427535" cy="2358088"/>
          </a:xfrm>
          <a:prstGeom prst="roundRect">
            <a:avLst/>
          </a:prstGeom>
          <a:solidFill>
            <a:schemeClr val="accent2">
              <a:lumMod val="40000"/>
              <a:lumOff val="60000"/>
            </a:schemeClr>
          </a:solidFill>
          <a:ln>
            <a:solidFill>
              <a:srgbClr val="002060"/>
            </a:solidFill>
          </a:ln>
        </p:spPr>
        <p:txBody>
          <a:bodyPr wrap="square" lIns="121917" tIns="60958" rIns="121917" bIns="60958" rtlCol="0">
            <a:spAutoFit/>
          </a:bodyPr>
          <a:lstStyle/>
          <a:p>
            <a:pPr algn="just">
              <a:lnSpc>
                <a:spcPct val="150000"/>
              </a:lnSpc>
            </a:pPr>
            <a:r>
              <a:rPr lang="vi-VN" sz="2900"/>
              <a:t>Những nét riêng của em đều đáng quý và tự hào. Em hãy cố gắng phát huy những nét riêng đáng quý và rèn luyện bản thân mình ngày một tốt hơn nhé!</a:t>
            </a:r>
            <a:endParaRPr lang="en-US" sz="2900"/>
          </a:p>
        </p:txBody>
      </p:sp>
      <p:pic>
        <p:nvPicPr>
          <p:cNvPr id="8" name="Picture 10">
            <a:extLst>
              <a:ext uri="{FF2B5EF4-FFF2-40B4-BE49-F238E27FC236}">
                <a16:creationId xmlns:a16="http://schemas.microsoft.com/office/drawing/2014/main" xmlns="" id="{93516D78-12C6-19D1-D67F-DAE38500DCDD}"/>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521046" y="207048"/>
            <a:ext cx="1722369" cy="1539368"/>
          </a:xfrm>
          <a:prstGeom prst="rect">
            <a:avLst/>
          </a:prstGeom>
        </p:spPr>
      </p:pic>
      <p:pic>
        <p:nvPicPr>
          <p:cNvPr id="10" name="Picture 9">
            <a:extLst>
              <a:ext uri="{FF2B5EF4-FFF2-40B4-BE49-F238E27FC236}">
                <a16:creationId xmlns:a16="http://schemas.microsoft.com/office/drawing/2014/main" xmlns="" id="{7ED9F7C4-C7C4-EEBD-3838-6A75BA1E6EF1}"/>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9706102" y="2931598"/>
            <a:ext cx="1614009" cy="1448573"/>
          </a:xfrm>
          <a:prstGeom prst="rect">
            <a:avLst/>
          </a:prstGeom>
        </p:spPr>
      </p:pic>
      <p:pic>
        <p:nvPicPr>
          <p:cNvPr id="13" name="Picture 7">
            <a:extLst>
              <a:ext uri="{FF2B5EF4-FFF2-40B4-BE49-F238E27FC236}">
                <a16:creationId xmlns:a16="http://schemas.microsoft.com/office/drawing/2014/main" xmlns="" id="{69D43FCF-2EDE-74E1-B9AA-F63B0796AEB9}"/>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2744560" y="3900389"/>
            <a:ext cx="6447693" cy="2877283"/>
          </a:xfrm>
          <a:prstGeom prst="rect">
            <a:avLst/>
          </a:prstGeom>
        </p:spPr>
      </p:pic>
    </p:spTree>
    <p:extLst>
      <p:ext uri="{BB962C8B-B14F-4D97-AF65-F5344CB8AC3E}">
        <p14:creationId xmlns:p14="http://schemas.microsoft.com/office/powerpoint/2010/main" val="911268209"/>
      </p:ext>
    </p:extLst>
  </p:cSld>
  <p:clrMapOvr>
    <a:masterClrMapping/>
  </p:clrMapOvr>
  <p:transition spd="slow">
    <p:comb/>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12" name="Rectangle: Rounded Corners 11">
            <a:extLst>
              <a:ext uri="{FF2B5EF4-FFF2-40B4-BE49-F238E27FC236}">
                <a16:creationId xmlns:a16="http://schemas.microsoft.com/office/drawing/2014/main" xmlns="" id="{8B4C8F58-BE10-65AA-A07E-0A7AB44BB8DB}"/>
              </a:ext>
            </a:extLst>
          </p:cNvPr>
          <p:cNvSpPr/>
          <p:nvPr/>
        </p:nvSpPr>
        <p:spPr>
          <a:xfrm>
            <a:off x="3550083" y="2766229"/>
            <a:ext cx="4630784" cy="1138990"/>
          </a:xfrm>
          <a:prstGeom prst="roundRect">
            <a:avLst/>
          </a:prstGeom>
          <a:noFill/>
          <a:ln w="38100">
            <a:noFill/>
            <a:prstDash val="dash"/>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smtClean="0">
                <a:ln>
                  <a:noFill/>
                </a:ln>
                <a:solidFill>
                  <a:srgbClr val="70AD47">
                    <a:lumMod val="75000"/>
                  </a:srgbClr>
                </a:solidFill>
                <a:effectLst/>
                <a:uLnTx/>
                <a:uFillTx/>
                <a:latin typeface="#9Slide03 Arima Madurai ExtraBo" panose="00000900000000000000" pitchFamily="2" charset="0"/>
                <a:cs typeface="#9Slide03 Arima Madurai ExtraBo" panose="00000900000000000000" pitchFamily="2" charset="0"/>
              </a:rPr>
              <a:t>KHỞI</a:t>
            </a:r>
            <a:r>
              <a:rPr kumimoji="0" lang="en-US" sz="5400" b="1" i="0" u="none" strike="noStrike" kern="1200" cap="none" spc="0" normalizeH="0" baseline="0" noProof="0" dirty="0" smtClean="0">
                <a:ln>
                  <a:noFill/>
                </a:ln>
                <a:solidFill>
                  <a:srgbClr val="ED7D31">
                    <a:lumMod val="60000"/>
                    <a:lumOff val="40000"/>
                  </a:srgbClr>
                </a:solidFill>
                <a:effectLst/>
                <a:uLnTx/>
                <a:uFillTx/>
                <a:latin typeface="#9Slide03 Arima Madurai ExtraBo" panose="00000900000000000000" pitchFamily="2" charset="0"/>
                <a:cs typeface="#9Slide03 Arima Madurai ExtraBo" panose="00000900000000000000" pitchFamily="2" charset="0"/>
              </a:rPr>
              <a:t> </a:t>
            </a:r>
            <a:r>
              <a:rPr lang="en-US" sz="5400" b="1" dirty="0" smtClean="0">
                <a:solidFill>
                  <a:srgbClr val="FF0000"/>
                </a:solidFill>
                <a:latin typeface="#9Slide03 Arima Madurai ExtraBo" panose="00000900000000000000" pitchFamily="2" charset="0"/>
                <a:cs typeface="#9Slide03 Arima Madurai ExtraBo" panose="00000900000000000000" pitchFamily="2" charset="0"/>
              </a:rPr>
              <a:t>ĐỘNG</a:t>
            </a:r>
            <a:endParaRPr kumimoji="0" lang="en-US" sz="5400" b="1" i="0" u="none" strike="noStrike" kern="1200" cap="none" spc="0" normalizeH="0" baseline="0" noProof="0" dirty="0">
              <a:ln>
                <a:noFill/>
              </a:ln>
              <a:solidFill>
                <a:srgbClr val="FF0000"/>
              </a:solidFill>
              <a:effectLst/>
              <a:uLnTx/>
              <a:uFillTx/>
              <a:latin typeface="#9Slide03 Arima Madurai ExtraBo" panose="00000900000000000000" pitchFamily="2" charset="0"/>
              <a:cs typeface="#9Slide03 Arima Madurai ExtraBo" panose="00000900000000000000" pitchFamily="2" charset="0"/>
            </a:endParaRPr>
          </a:p>
        </p:txBody>
      </p:sp>
    </p:spTree>
    <p:extLst>
      <p:ext uri="{BB962C8B-B14F-4D97-AF65-F5344CB8AC3E}">
        <p14:creationId xmlns:p14="http://schemas.microsoft.com/office/powerpoint/2010/main" val="1391656081"/>
      </p:ext>
    </p:extLst>
  </p:cSld>
  <p:clrMapOvr>
    <a:masterClrMapping/>
  </p:clrMapOvr>
  <p:transition spd="slow">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pic>
        <p:nvPicPr>
          <p:cNvPr id="8" name="Picture 2" descr="Cute woman teacher in thailand uniform character education back to school logo cartoon art illustration Free Vector">
            <a:extLst>
              <a:ext uri="{FF2B5EF4-FFF2-40B4-BE49-F238E27FC236}">
                <a16:creationId xmlns:a16="http://schemas.microsoft.com/office/drawing/2014/main" xmlns="" id="{158C41AD-B9BE-FDC1-7183-893D9EE55C86}"/>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6986" b="90619" l="9744" r="89776">
                        <a14:foregroundMark x1="51757" y1="90020" x2="51757" y2="90818"/>
                        <a14:foregroundMark x1="55911" y1="89820" x2="55911" y2="87026"/>
                        <a14:foregroundMark x1="46006" y1="8383" x2="46006" y2="6986"/>
                      </a14:backgroundRemoval>
                    </a14:imgEffect>
                  </a14:imgLayer>
                </a14:imgProps>
              </a:ext>
              <a:ext uri="{28A0092B-C50C-407E-A947-70E740481C1C}">
                <a14:useLocalDpi xmlns:a14="http://schemas.microsoft.com/office/drawing/2010/main" val="0"/>
              </a:ext>
            </a:extLst>
          </a:blip>
          <a:srcRect l="1720" t="-537" r="22888" b="8718"/>
          <a:stretch/>
        </p:blipFill>
        <p:spPr bwMode="auto">
          <a:xfrm>
            <a:off x="-1646333" y="1095667"/>
            <a:ext cx="5727350" cy="5582470"/>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Clip Art: Vận chuyển đồ họa Vector Minh họa Cây hoa chậu - hoa png tải về -  Miễn phí trong suốt Hoa png Tải về.">
            <a:extLst>
              <a:ext uri="{FF2B5EF4-FFF2-40B4-BE49-F238E27FC236}">
                <a16:creationId xmlns:a16="http://schemas.microsoft.com/office/drawing/2014/main" xmlns="" id="{5AC02500-AD6E-800C-F4E8-8EFCDE5155A6}"/>
              </a:ext>
            </a:extLst>
          </p:cNvPr>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4217" b="97470" l="6000" r="94556">
                        <a14:foregroundMark x1="45000" y1="8554" x2="51778" y2="17651"/>
                        <a14:foregroundMark x1="51778" y1="17651" x2="51778" y2="17771"/>
                        <a14:foregroundMark x1="64333" y1="33675" x2="64333" y2="33675"/>
                        <a14:foregroundMark x1="92778" y1="46807" x2="92778" y2="46807"/>
                        <a14:foregroundMark x1="78111" y1="39699" x2="78111" y2="39699"/>
                        <a14:foregroundMark x1="25111" y1="31446" x2="25111" y2="31446"/>
                        <a14:foregroundMark x1="6111" y1="45843" x2="6111" y2="45422"/>
                        <a14:foregroundMark x1="56444" y1="93795" x2="56444" y2="93795"/>
                        <a14:foregroundMark x1="50000" y1="97590" x2="50000" y2="97590"/>
                        <a14:foregroundMark x1="45889" y1="4578" x2="45889" y2="4578"/>
                        <a14:foregroundMark x1="61667" y1="4277" x2="61667" y2="4277"/>
                        <a14:foregroundMark x1="91333" y1="41928" x2="91333" y2="41928"/>
                        <a14:foregroundMark x1="94556" y1="65060" x2="94556" y2="65060"/>
                        <a14:backgroundMark x1="31000" y1="49036" x2="31000" y2="49036"/>
                        <a14:backgroundMark x1="53556" y1="42831" x2="53556" y2="42831"/>
                        <a14:backgroundMark x1="67222" y1="60181" x2="67222" y2="60181"/>
                        <a14:backgroundMark x1="69000" y1="50783" x2="69000" y2="50783"/>
                        <a14:backgroundMark x1="74000" y1="13012" x2="74000" y2="13012"/>
                      </a14:backgroundRemoval>
                    </a14:imgEffect>
                  </a14:imgLayer>
                </a14:imgProps>
              </a:ext>
              <a:ext uri="{28A0092B-C50C-407E-A947-70E740481C1C}">
                <a14:useLocalDpi xmlns:a14="http://schemas.microsoft.com/office/drawing/2010/main" val="0"/>
              </a:ext>
            </a:extLst>
          </a:blip>
          <a:srcRect/>
          <a:stretch>
            <a:fillRect/>
          </a:stretch>
        </p:blipFill>
        <p:spPr bwMode="auto">
          <a:xfrm>
            <a:off x="9161935" y="3204754"/>
            <a:ext cx="1782243" cy="328748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081017" y="2963572"/>
            <a:ext cx="3502882" cy="923330"/>
          </a:xfrm>
          <a:prstGeom prst="rect">
            <a:avLst/>
          </a:prstGeom>
          <a:noFill/>
        </p:spPr>
        <p:txBody>
          <a:bodyPr wrap="none" rtlCol="0">
            <a:spAutoFit/>
          </a:bodyPr>
          <a:lstStyle/>
          <a:p>
            <a:r>
              <a:rPr lang="en-US" sz="5400" dirty="0" smtClean="0">
                <a:latin typeface="#9Slide03 Arima Madurai ExtraBo" panose="00000900000000000000" pitchFamily="2" charset="0"/>
                <a:cs typeface="#9Slide03 Arima Madurai ExtraBo" panose="00000900000000000000" pitchFamily="2" charset="0"/>
              </a:rPr>
              <a:t>VẬN DỤNG</a:t>
            </a:r>
            <a:endParaRPr lang="en-US" sz="5400" dirty="0">
              <a:latin typeface="#9Slide03 Arima Madurai ExtraBo" panose="00000900000000000000" pitchFamily="2" charset="0"/>
              <a:cs typeface="#9Slide03 Arima Madurai ExtraBo" panose="00000900000000000000" pitchFamily="2" charset="0"/>
            </a:endParaRPr>
          </a:p>
        </p:txBody>
      </p:sp>
    </p:spTree>
    <p:extLst>
      <p:ext uri="{BB962C8B-B14F-4D97-AF65-F5344CB8AC3E}">
        <p14:creationId xmlns:p14="http://schemas.microsoft.com/office/powerpoint/2010/main" val="327714696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2" name="Rounded Rectangle 1"/>
          <p:cNvSpPr/>
          <p:nvPr/>
        </p:nvSpPr>
        <p:spPr>
          <a:xfrm>
            <a:off x="500679" y="303699"/>
            <a:ext cx="11257005" cy="5461687"/>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38" name="Google Shape;357;p38"/>
          <p:cNvSpPr txBox="1">
            <a:spLocks/>
          </p:cNvSpPr>
          <p:nvPr/>
        </p:nvSpPr>
        <p:spPr>
          <a:xfrm>
            <a:off x="550332" y="2495152"/>
            <a:ext cx="2896000" cy="664400"/>
          </a:xfrm>
          <a:prstGeom prst="rect">
            <a:avLst/>
          </a:prstGeom>
        </p:spPr>
        <p:txBody>
          <a:bodyPr spcFirstLastPara="1" wrap="square" lIns="121897" tIns="121897" rIns="121897" bIns="121897" anchor="ctr" anchorCtr="0">
            <a:noAutofit/>
          </a:bodyPr>
          <a:lstStyle>
            <a:lvl1pPr marL="228600" lvl="0" indent="-228600" algn="ctr" defTabSz="914400" rtl="0" eaLnBrk="1" latinLnBrk="0" hangingPunct="1">
              <a:lnSpc>
                <a:spcPct val="100000"/>
              </a:lnSpc>
              <a:spcBef>
                <a:spcPts val="0"/>
              </a:spcBef>
              <a:spcAft>
                <a:spcPts val="0"/>
              </a:spcAft>
              <a:buClr>
                <a:schemeClr val="dk1"/>
              </a:buClr>
              <a:buSzPts val="2400"/>
              <a:buFont typeface="Bebas Neue"/>
              <a:buNone/>
              <a:defRPr sz="3200" b="1" kern="1200">
                <a:solidFill>
                  <a:schemeClr val="dk1"/>
                </a:solidFill>
                <a:latin typeface="Handlee"/>
                <a:ea typeface="Handlee"/>
                <a:cs typeface="Handlee"/>
                <a:sym typeface="Handlee"/>
              </a:defRPr>
            </a:lvl1pPr>
            <a:lvl2pPr marL="685800" lvl="1" indent="-228600" algn="ctr" defTabSz="914400" rtl="0" eaLnBrk="1" latinLnBrk="0" hangingPunct="1">
              <a:lnSpc>
                <a:spcPct val="100000"/>
              </a:lnSpc>
              <a:spcBef>
                <a:spcPts val="0"/>
              </a:spcBef>
              <a:spcAft>
                <a:spcPts val="0"/>
              </a:spcAft>
              <a:buClr>
                <a:schemeClr val="dk1"/>
              </a:buClr>
              <a:buSzPts val="2400"/>
              <a:buFont typeface="Bebas Neue"/>
              <a:buNone/>
              <a:defRPr sz="3200" kern="1200">
                <a:solidFill>
                  <a:schemeClr val="dk1"/>
                </a:solidFill>
                <a:latin typeface="Bebas Neue"/>
                <a:ea typeface="Bebas Neue"/>
                <a:cs typeface="Bebas Neue"/>
                <a:sym typeface="Bebas Neue"/>
              </a:defRPr>
            </a:lvl2pPr>
            <a:lvl3pPr marL="1143000" lvl="2" indent="-228600" algn="ctr" defTabSz="914400" rtl="0" eaLnBrk="1" latinLnBrk="0" hangingPunct="1">
              <a:lnSpc>
                <a:spcPct val="100000"/>
              </a:lnSpc>
              <a:spcBef>
                <a:spcPts val="0"/>
              </a:spcBef>
              <a:spcAft>
                <a:spcPts val="0"/>
              </a:spcAft>
              <a:buClr>
                <a:schemeClr val="dk1"/>
              </a:buClr>
              <a:buSzPts val="2400"/>
              <a:buFont typeface="Bebas Neue"/>
              <a:buNone/>
              <a:defRPr sz="3200" kern="1200">
                <a:solidFill>
                  <a:schemeClr val="dk1"/>
                </a:solidFill>
                <a:latin typeface="Bebas Neue"/>
                <a:ea typeface="Bebas Neue"/>
                <a:cs typeface="Bebas Neue"/>
                <a:sym typeface="Bebas Neue"/>
              </a:defRPr>
            </a:lvl3pPr>
            <a:lvl4pPr marL="1600200" lvl="3" indent="-228600" algn="ctr" defTabSz="914400" rtl="0" eaLnBrk="1" latinLnBrk="0" hangingPunct="1">
              <a:lnSpc>
                <a:spcPct val="100000"/>
              </a:lnSpc>
              <a:spcBef>
                <a:spcPts val="0"/>
              </a:spcBef>
              <a:spcAft>
                <a:spcPts val="0"/>
              </a:spcAft>
              <a:buClr>
                <a:schemeClr val="dk1"/>
              </a:buClr>
              <a:buSzPts val="2400"/>
              <a:buFont typeface="Bebas Neue"/>
              <a:buNone/>
              <a:defRPr sz="3200" kern="1200">
                <a:solidFill>
                  <a:schemeClr val="dk1"/>
                </a:solidFill>
                <a:latin typeface="Bebas Neue"/>
                <a:ea typeface="Bebas Neue"/>
                <a:cs typeface="Bebas Neue"/>
                <a:sym typeface="Bebas Neue"/>
              </a:defRPr>
            </a:lvl4pPr>
            <a:lvl5pPr marL="2057400" lvl="4" indent="-228600" algn="ctr" defTabSz="914400" rtl="0" eaLnBrk="1" latinLnBrk="0" hangingPunct="1">
              <a:lnSpc>
                <a:spcPct val="100000"/>
              </a:lnSpc>
              <a:spcBef>
                <a:spcPts val="0"/>
              </a:spcBef>
              <a:spcAft>
                <a:spcPts val="0"/>
              </a:spcAft>
              <a:buClr>
                <a:schemeClr val="dk1"/>
              </a:buClr>
              <a:buSzPts val="2400"/>
              <a:buFont typeface="Bebas Neue"/>
              <a:buNone/>
              <a:defRPr sz="3200" kern="1200">
                <a:solidFill>
                  <a:schemeClr val="dk1"/>
                </a:solidFill>
                <a:latin typeface="Bebas Neue"/>
                <a:ea typeface="Bebas Neue"/>
                <a:cs typeface="Bebas Neue"/>
                <a:sym typeface="Bebas Neue"/>
              </a:defRPr>
            </a:lvl5pPr>
            <a:lvl6pPr marL="2514600" lvl="5" indent="-228600" algn="ctr" defTabSz="914400" rtl="0" eaLnBrk="1" latinLnBrk="0" hangingPunct="1">
              <a:lnSpc>
                <a:spcPct val="100000"/>
              </a:lnSpc>
              <a:spcBef>
                <a:spcPts val="0"/>
              </a:spcBef>
              <a:spcAft>
                <a:spcPts val="0"/>
              </a:spcAft>
              <a:buClr>
                <a:schemeClr val="dk1"/>
              </a:buClr>
              <a:buSzPts val="2400"/>
              <a:buFont typeface="Bebas Neue"/>
              <a:buNone/>
              <a:defRPr sz="3200" kern="1200">
                <a:solidFill>
                  <a:schemeClr val="dk1"/>
                </a:solidFill>
                <a:latin typeface="Bebas Neue"/>
                <a:ea typeface="Bebas Neue"/>
                <a:cs typeface="Bebas Neue"/>
                <a:sym typeface="Bebas Neue"/>
              </a:defRPr>
            </a:lvl6pPr>
            <a:lvl7pPr marL="2971800" lvl="6" indent="-228600" algn="ctr" defTabSz="914400" rtl="0" eaLnBrk="1" latinLnBrk="0" hangingPunct="1">
              <a:lnSpc>
                <a:spcPct val="100000"/>
              </a:lnSpc>
              <a:spcBef>
                <a:spcPts val="0"/>
              </a:spcBef>
              <a:spcAft>
                <a:spcPts val="0"/>
              </a:spcAft>
              <a:buClr>
                <a:schemeClr val="dk1"/>
              </a:buClr>
              <a:buSzPts val="2400"/>
              <a:buFont typeface="Bebas Neue"/>
              <a:buNone/>
              <a:defRPr sz="3200" kern="1200">
                <a:solidFill>
                  <a:schemeClr val="dk1"/>
                </a:solidFill>
                <a:latin typeface="Bebas Neue"/>
                <a:ea typeface="Bebas Neue"/>
                <a:cs typeface="Bebas Neue"/>
                <a:sym typeface="Bebas Neue"/>
              </a:defRPr>
            </a:lvl7pPr>
            <a:lvl8pPr marL="3429000" lvl="7" indent="-228600" algn="ctr" defTabSz="914400" rtl="0" eaLnBrk="1" latinLnBrk="0" hangingPunct="1">
              <a:lnSpc>
                <a:spcPct val="100000"/>
              </a:lnSpc>
              <a:spcBef>
                <a:spcPts val="0"/>
              </a:spcBef>
              <a:spcAft>
                <a:spcPts val="0"/>
              </a:spcAft>
              <a:buClr>
                <a:schemeClr val="dk1"/>
              </a:buClr>
              <a:buSzPts val="2400"/>
              <a:buFont typeface="Bebas Neue"/>
              <a:buNone/>
              <a:defRPr sz="3200" kern="1200">
                <a:solidFill>
                  <a:schemeClr val="dk1"/>
                </a:solidFill>
                <a:latin typeface="Bebas Neue"/>
                <a:ea typeface="Bebas Neue"/>
                <a:cs typeface="Bebas Neue"/>
                <a:sym typeface="Bebas Neue"/>
              </a:defRPr>
            </a:lvl8pPr>
            <a:lvl9pPr marL="3886200" lvl="8" indent="-228600" algn="ctr" defTabSz="914400" rtl="0" eaLnBrk="1" latinLnBrk="0" hangingPunct="1">
              <a:lnSpc>
                <a:spcPct val="100000"/>
              </a:lnSpc>
              <a:spcBef>
                <a:spcPts val="0"/>
              </a:spcBef>
              <a:spcAft>
                <a:spcPts val="0"/>
              </a:spcAft>
              <a:buClr>
                <a:schemeClr val="dk1"/>
              </a:buClr>
              <a:buSzPts val="2400"/>
              <a:buFont typeface="Bebas Neue"/>
              <a:buNone/>
              <a:defRPr sz="3200" kern="1200">
                <a:solidFill>
                  <a:schemeClr val="dk1"/>
                </a:solidFill>
                <a:latin typeface="Bebas Neue"/>
                <a:ea typeface="Bebas Neue"/>
                <a:cs typeface="Bebas Neue"/>
                <a:sym typeface="Bebas Neue"/>
              </a:defRPr>
            </a:lvl9pPr>
          </a:lstStyle>
          <a:p>
            <a:pPr marL="0" indent="0"/>
            <a:r>
              <a:rPr lang="en-US" sz="2700" dirty="0" err="1" smtClean="0">
                <a:solidFill>
                  <a:srgbClr val="0000CC"/>
                </a:solidFill>
                <a:latin typeface="+mj-lt"/>
              </a:rPr>
              <a:t>Nhiệm</a:t>
            </a:r>
            <a:r>
              <a:rPr lang="en-US" sz="2700" dirty="0" smtClean="0">
                <a:solidFill>
                  <a:srgbClr val="0000CC"/>
                </a:solidFill>
                <a:latin typeface="+mj-lt"/>
              </a:rPr>
              <a:t> </a:t>
            </a:r>
            <a:r>
              <a:rPr lang="en-US" sz="2700" dirty="0" err="1" smtClean="0">
                <a:solidFill>
                  <a:srgbClr val="0000CC"/>
                </a:solidFill>
                <a:latin typeface="+mj-lt"/>
              </a:rPr>
              <a:t>vụ</a:t>
            </a:r>
            <a:r>
              <a:rPr lang="en-US" sz="2700" dirty="0" smtClean="0">
                <a:solidFill>
                  <a:srgbClr val="0000CC"/>
                </a:solidFill>
                <a:latin typeface="+mj-lt"/>
              </a:rPr>
              <a:t> 1</a:t>
            </a:r>
            <a:endParaRPr lang="en-US" sz="2700" dirty="0">
              <a:solidFill>
                <a:srgbClr val="0000CC"/>
              </a:solidFill>
              <a:latin typeface="+mj-lt"/>
            </a:endParaRPr>
          </a:p>
        </p:txBody>
      </p:sp>
      <p:sp>
        <p:nvSpPr>
          <p:cNvPr id="39" name="Google Shape;358;p38"/>
          <p:cNvSpPr txBox="1">
            <a:spLocks/>
          </p:cNvSpPr>
          <p:nvPr/>
        </p:nvSpPr>
        <p:spPr>
          <a:xfrm>
            <a:off x="8144214" y="2343233"/>
            <a:ext cx="2896000" cy="664400"/>
          </a:xfrm>
          <a:prstGeom prst="rect">
            <a:avLst/>
          </a:prstGeom>
        </p:spPr>
        <p:txBody>
          <a:bodyPr spcFirstLastPara="1" wrap="square" lIns="121897" tIns="121897" rIns="121897" bIns="121897" anchor="ctr" anchorCtr="0">
            <a:noAutofit/>
          </a:bodyPr>
          <a:lstStyle>
            <a:lvl1pPr marL="228600" lvl="0" indent="-228600" algn="ctr" defTabSz="914400" rtl="0" eaLnBrk="1" latinLnBrk="0" hangingPunct="1">
              <a:lnSpc>
                <a:spcPct val="100000"/>
              </a:lnSpc>
              <a:spcBef>
                <a:spcPts val="0"/>
              </a:spcBef>
              <a:spcAft>
                <a:spcPts val="0"/>
              </a:spcAft>
              <a:buClr>
                <a:schemeClr val="dk1"/>
              </a:buClr>
              <a:buSzPts val="2400"/>
              <a:buFont typeface="Bebas Neue"/>
              <a:buNone/>
              <a:defRPr sz="3200" b="1" kern="1200">
                <a:solidFill>
                  <a:schemeClr val="dk1"/>
                </a:solidFill>
                <a:latin typeface="Handlee"/>
                <a:ea typeface="Handlee"/>
                <a:cs typeface="Handlee"/>
                <a:sym typeface="Handlee"/>
              </a:defRPr>
            </a:lvl1pPr>
            <a:lvl2pPr marL="685800" lvl="1" indent="-228600" algn="ctr" defTabSz="914400" rtl="0" eaLnBrk="1" latinLnBrk="0" hangingPunct="1">
              <a:lnSpc>
                <a:spcPct val="100000"/>
              </a:lnSpc>
              <a:spcBef>
                <a:spcPts val="0"/>
              </a:spcBef>
              <a:spcAft>
                <a:spcPts val="0"/>
              </a:spcAft>
              <a:buClr>
                <a:schemeClr val="dk1"/>
              </a:buClr>
              <a:buSzPts val="2400"/>
              <a:buFont typeface="Bebas Neue"/>
              <a:buNone/>
              <a:defRPr sz="3200" kern="1200">
                <a:solidFill>
                  <a:schemeClr val="dk1"/>
                </a:solidFill>
                <a:latin typeface="Bebas Neue"/>
                <a:ea typeface="Bebas Neue"/>
                <a:cs typeface="Bebas Neue"/>
                <a:sym typeface="Bebas Neue"/>
              </a:defRPr>
            </a:lvl2pPr>
            <a:lvl3pPr marL="1143000" lvl="2" indent="-228600" algn="ctr" defTabSz="914400" rtl="0" eaLnBrk="1" latinLnBrk="0" hangingPunct="1">
              <a:lnSpc>
                <a:spcPct val="100000"/>
              </a:lnSpc>
              <a:spcBef>
                <a:spcPts val="0"/>
              </a:spcBef>
              <a:spcAft>
                <a:spcPts val="0"/>
              </a:spcAft>
              <a:buClr>
                <a:schemeClr val="dk1"/>
              </a:buClr>
              <a:buSzPts val="2400"/>
              <a:buFont typeface="Bebas Neue"/>
              <a:buNone/>
              <a:defRPr sz="3200" kern="1200">
                <a:solidFill>
                  <a:schemeClr val="dk1"/>
                </a:solidFill>
                <a:latin typeface="Bebas Neue"/>
                <a:ea typeface="Bebas Neue"/>
                <a:cs typeface="Bebas Neue"/>
                <a:sym typeface="Bebas Neue"/>
              </a:defRPr>
            </a:lvl3pPr>
            <a:lvl4pPr marL="1600200" lvl="3" indent="-228600" algn="ctr" defTabSz="914400" rtl="0" eaLnBrk="1" latinLnBrk="0" hangingPunct="1">
              <a:lnSpc>
                <a:spcPct val="100000"/>
              </a:lnSpc>
              <a:spcBef>
                <a:spcPts val="0"/>
              </a:spcBef>
              <a:spcAft>
                <a:spcPts val="0"/>
              </a:spcAft>
              <a:buClr>
                <a:schemeClr val="dk1"/>
              </a:buClr>
              <a:buSzPts val="2400"/>
              <a:buFont typeface="Bebas Neue"/>
              <a:buNone/>
              <a:defRPr sz="3200" kern="1200">
                <a:solidFill>
                  <a:schemeClr val="dk1"/>
                </a:solidFill>
                <a:latin typeface="Bebas Neue"/>
                <a:ea typeface="Bebas Neue"/>
                <a:cs typeface="Bebas Neue"/>
                <a:sym typeface="Bebas Neue"/>
              </a:defRPr>
            </a:lvl4pPr>
            <a:lvl5pPr marL="2057400" lvl="4" indent="-228600" algn="ctr" defTabSz="914400" rtl="0" eaLnBrk="1" latinLnBrk="0" hangingPunct="1">
              <a:lnSpc>
                <a:spcPct val="100000"/>
              </a:lnSpc>
              <a:spcBef>
                <a:spcPts val="0"/>
              </a:spcBef>
              <a:spcAft>
                <a:spcPts val="0"/>
              </a:spcAft>
              <a:buClr>
                <a:schemeClr val="dk1"/>
              </a:buClr>
              <a:buSzPts val="2400"/>
              <a:buFont typeface="Bebas Neue"/>
              <a:buNone/>
              <a:defRPr sz="3200" kern="1200">
                <a:solidFill>
                  <a:schemeClr val="dk1"/>
                </a:solidFill>
                <a:latin typeface="Bebas Neue"/>
                <a:ea typeface="Bebas Neue"/>
                <a:cs typeface="Bebas Neue"/>
                <a:sym typeface="Bebas Neue"/>
              </a:defRPr>
            </a:lvl5pPr>
            <a:lvl6pPr marL="2514600" lvl="5" indent="-228600" algn="ctr" defTabSz="914400" rtl="0" eaLnBrk="1" latinLnBrk="0" hangingPunct="1">
              <a:lnSpc>
                <a:spcPct val="100000"/>
              </a:lnSpc>
              <a:spcBef>
                <a:spcPts val="0"/>
              </a:spcBef>
              <a:spcAft>
                <a:spcPts val="0"/>
              </a:spcAft>
              <a:buClr>
                <a:schemeClr val="dk1"/>
              </a:buClr>
              <a:buSzPts val="2400"/>
              <a:buFont typeface="Bebas Neue"/>
              <a:buNone/>
              <a:defRPr sz="3200" kern="1200">
                <a:solidFill>
                  <a:schemeClr val="dk1"/>
                </a:solidFill>
                <a:latin typeface="Bebas Neue"/>
                <a:ea typeface="Bebas Neue"/>
                <a:cs typeface="Bebas Neue"/>
                <a:sym typeface="Bebas Neue"/>
              </a:defRPr>
            </a:lvl6pPr>
            <a:lvl7pPr marL="2971800" lvl="6" indent="-228600" algn="ctr" defTabSz="914400" rtl="0" eaLnBrk="1" latinLnBrk="0" hangingPunct="1">
              <a:lnSpc>
                <a:spcPct val="100000"/>
              </a:lnSpc>
              <a:spcBef>
                <a:spcPts val="0"/>
              </a:spcBef>
              <a:spcAft>
                <a:spcPts val="0"/>
              </a:spcAft>
              <a:buClr>
                <a:schemeClr val="dk1"/>
              </a:buClr>
              <a:buSzPts val="2400"/>
              <a:buFont typeface="Bebas Neue"/>
              <a:buNone/>
              <a:defRPr sz="3200" kern="1200">
                <a:solidFill>
                  <a:schemeClr val="dk1"/>
                </a:solidFill>
                <a:latin typeface="Bebas Neue"/>
                <a:ea typeface="Bebas Neue"/>
                <a:cs typeface="Bebas Neue"/>
                <a:sym typeface="Bebas Neue"/>
              </a:defRPr>
            </a:lvl7pPr>
            <a:lvl8pPr marL="3429000" lvl="7" indent="-228600" algn="ctr" defTabSz="914400" rtl="0" eaLnBrk="1" latinLnBrk="0" hangingPunct="1">
              <a:lnSpc>
                <a:spcPct val="100000"/>
              </a:lnSpc>
              <a:spcBef>
                <a:spcPts val="0"/>
              </a:spcBef>
              <a:spcAft>
                <a:spcPts val="0"/>
              </a:spcAft>
              <a:buClr>
                <a:schemeClr val="dk1"/>
              </a:buClr>
              <a:buSzPts val="2400"/>
              <a:buFont typeface="Bebas Neue"/>
              <a:buNone/>
              <a:defRPr sz="3200" kern="1200">
                <a:solidFill>
                  <a:schemeClr val="dk1"/>
                </a:solidFill>
                <a:latin typeface="Bebas Neue"/>
                <a:ea typeface="Bebas Neue"/>
                <a:cs typeface="Bebas Neue"/>
                <a:sym typeface="Bebas Neue"/>
              </a:defRPr>
            </a:lvl8pPr>
            <a:lvl9pPr marL="3886200" lvl="8" indent="-228600" algn="ctr" defTabSz="914400" rtl="0" eaLnBrk="1" latinLnBrk="0" hangingPunct="1">
              <a:lnSpc>
                <a:spcPct val="100000"/>
              </a:lnSpc>
              <a:spcBef>
                <a:spcPts val="0"/>
              </a:spcBef>
              <a:spcAft>
                <a:spcPts val="0"/>
              </a:spcAft>
              <a:buClr>
                <a:schemeClr val="dk1"/>
              </a:buClr>
              <a:buSzPts val="2400"/>
              <a:buFont typeface="Bebas Neue"/>
              <a:buNone/>
              <a:defRPr sz="3200" kern="1200">
                <a:solidFill>
                  <a:schemeClr val="dk1"/>
                </a:solidFill>
                <a:latin typeface="Bebas Neue"/>
                <a:ea typeface="Bebas Neue"/>
                <a:cs typeface="Bebas Neue"/>
                <a:sym typeface="Bebas Neue"/>
              </a:defRPr>
            </a:lvl9pPr>
          </a:lstStyle>
          <a:p>
            <a:pPr marL="0" indent="0"/>
            <a:r>
              <a:rPr lang="en-US" sz="2700" dirty="0" err="1" smtClean="0">
                <a:solidFill>
                  <a:srgbClr val="0000CC"/>
                </a:solidFill>
                <a:latin typeface="+mj-lt"/>
              </a:rPr>
              <a:t>Nhiệm</a:t>
            </a:r>
            <a:r>
              <a:rPr lang="en-US" sz="2700" dirty="0" smtClean="0">
                <a:solidFill>
                  <a:srgbClr val="0000CC"/>
                </a:solidFill>
                <a:latin typeface="+mj-lt"/>
              </a:rPr>
              <a:t> </a:t>
            </a:r>
            <a:r>
              <a:rPr lang="en-US" sz="2700" dirty="0" err="1" smtClean="0">
                <a:solidFill>
                  <a:srgbClr val="0000CC"/>
                </a:solidFill>
                <a:latin typeface="+mj-lt"/>
              </a:rPr>
              <a:t>vụ</a:t>
            </a:r>
            <a:r>
              <a:rPr lang="en-US" sz="2700" dirty="0" smtClean="0">
                <a:solidFill>
                  <a:srgbClr val="0000CC"/>
                </a:solidFill>
                <a:latin typeface="+mj-lt"/>
              </a:rPr>
              <a:t> 3</a:t>
            </a:r>
            <a:endParaRPr lang="en-US" sz="2700" dirty="0">
              <a:solidFill>
                <a:srgbClr val="0000CC"/>
              </a:solidFill>
              <a:latin typeface="+mj-lt"/>
            </a:endParaRPr>
          </a:p>
        </p:txBody>
      </p:sp>
      <p:sp>
        <p:nvSpPr>
          <p:cNvPr id="40" name="Google Shape;359;p38"/>
          <p:cNvSpPr txBox="1">
            <a:spLocks/>
          </p:cNvSpPr>
          <p:nvPr/>
        </p:nvSpPr>
        <p:spPr>
          <a:xfrm>
            <a:off x="880429" y="3206512"/>
            <a:ext cx="2640064" cy="1813275"/>
          </a:xfrm>
          <a:prstGeom prst="rect">
            <a:avLst/>
          </a:prstGeom>
        </p:spPr>
        <p:txBody>
          <a:bodyPr spcFirstLastPara="1" wrap="square" lIns="121897" tIns="121897" rIns="121897" bIns="121897" anchor="ctr" anchorCtr="0">
            <a:noAutofit/>
          </a:bodyPr>
          <a:lstStyle>
            <a:lvl1pPr marL="228600" lvl="0" indent="-228600" algn="ctr" defTabSz="914400" rtl="0" eaLnBrk="1" latinLnBrk="0" hangingPunct="1">
              <a:lnSpc>
                <a:spcPct val="100000"/>
              </a:lnSpc>
              <a:spcBef>
                <a:spcPts val="0"/>
              </a:spcBef>
              <a:spcAft>
                <a:spcPts val="0"/>
              </a:spcAft>
              <a:buSzPts val="1400"/>
              <a:buFont typeface="Arial" panose="020B0604020202020204" pitchFamily="34" charset="0"/>
              <a:buNone/>
              <a:defRPr sz="2800" kern="1200">
                <a:solidFill>
                  <a:schemeClr val="tx1"/>
                </a:solidFill>
                <a:latin typeface="+mn-lt"/>
                <a:ea typeface="+mn-ea"/>
                <a:cs typeface="+mn-cs"/>
              </a:defRPr>
            </a:lvl1pPr>
            <a:lvl2pPr marL="685800" lvl="1" indent="-228600" algn="ctr" defTabSz="914400" rtl="0" eaLnBrk="1" latinLnBrk="0" hangingPunct="1">
              <a:lnSpc>
                <a:spcPct val="100000"/>
              </a:lnSpc>
              <a:spcBef>
                <a:spcPts val="0"/>
              </a:spcBef>
              <a:spcAft>
                <a:spcPts val="0"/>
              </a:spcAft>
              <a:buSzPts val="1400"/>
              <a:buFont typeface="Arial" panose="020B0604020202020204" pitchFamily="34" charset="0"/>
              <a:buNone/>
              <a:defRPr sz="2400" kern="1200">
                <a:solidFill>
                  <a:schemeClr val="tx1"/>
                </a:solidFill>
                <a:latin typeface="+mn-lt"/>
                <a:ea typeface="+mn-ea"/>
                <a:cs typeface="+mn-cs"/>
              </a:defRPr>
            </a:lvl2pPr>
            <a:lvl3pPr marL="1143000" lvl="2" indent="-228600" algn="ctr" defTabSz="914400" rtl="0" eaLnBrk="1" latinLnBrk="0" hangingPunct="1">
              <a:lnSpc>
                <a:spcPct val="100000"/>
              </a:lnSpc>
              <a:spcBef>
                <a:spcPts val="0"/>
              </a:spcBef>
              <a:spcAft>
                <a:spcPts val="0"/>
              </a:spcAft>
              <a:buSzPts val="1400"/>
              <a:buFont typeface="Arial" panose="020B0604020202020204" pitchFamily="34" charset="0"/>
              <a:buNone/>
              <a:defRPr sz="2000" kern="1200">
                <a:solidFill>
                  <a:schemeClr val="tx1"/>
                </a:solidFill>
                <a:latin typeface="+mn-lt"/>
                <a:ea typeface="+mn-ea"/>
                <a:cs typeface="+mn-cs"/>
              </a:defRPr>
            </a:lvl3pPr>
            <a:lvl4pPr marL="1600200" lvl="3" indent="-228600" algn="ctr" defTabSz="914400" rtl="0" eaLnBrk="1" latinLnBrk="0" hangingPunct="1">
              <a:lnSpc>
                <a:spcPct val="100000"/>
              </a:lnSpc>
              <a:spcBef>
                <a:spcPts val="0"/>
              </a:spcBef>
              <a:spcAft>
                <a:spcPts val="0"/>
              </a:spcAft>
              <a:buSzPts val="1400"/>
              <a:buFont typeface="Arial" panose="020B0604020202020204" pitchFamily="34" charset="0"/>
              <a:buNone/>
              <a:defRPr sz="1800" kern="1200">
                <a:solidFill>
                  <a:schemeClr val="tx1"/>
                </a:solidFill>
                <a:latin typeface="+mn-lt"/>
                <a:ea typeface="+mn-ea"/>
                <a:cs typeface="+mn-cs"/>
              </a:defRPr>
            </a:lvl4pPr>
            <a:lvl5pPr marL="2057400" lvl="4" indent="-228600" algn="ctr" defTabSz="914400" rtl="0" eaLnBrk="1" latinLnBrk="0" hangingPunct="1">
              <a:lnSpc>
                <a:spcPct val="100000"/>
              </a:lnSpc>
              <a:spcBef>
                <a:spcPts val="0"/>
              </a:spcBef>
              <a:spcAft>
                <a:spcPts val="0"/>
              </a:spcAft>
              <a:buSzPts val="1400"/>
              <a:buFont typeface="Arial" panose="020B0604020202020204" pitchFamily="34" charset="0"/>
              <a:buNone/>
              <a:defRPr sz="1800" kern="1200">
                <a:solidFill>
                  <a:schemeClr val="tx1"/>
                </a:solidFill>
                <a:latin typeface="+mn-lt"/>
                <a:ea typeface="+mn-ea"/>
                <a:cs typeface="+mn-cs"/>
              </a:defRPr>
            </a:lvl5pPr>
            <a:lvl6pPr marL="2514600" lvl="5" indent="-228600" algn="ctr" defTabSz="914400" rtl="0" eaLnBrk="1" latinLnBrk="0" hangingPunct="1">
              <a:lnSpc>
                <a:spcPct val="100000"/>
              </a:lnSpc>
              <a:spcBef>
                <a:spcPts val="0"/>
              </a:spcBef>
              <a:spcAft>
                <a:spcPts val="0"/>
              </a:spcAft>
              <a:buSzPts val="1400"/>
              <a:buFont typeface="Arial" panose="020B0604020202020204" pitchFamily="34" charset="0"/>
              <a:buNone/>
              <a:defRPr sz="1800" kern="1200">
                <a:solidFill>
                  <a:schemeClr val="tx1"/>
                </a:solidFill>
                <a:latin typeface="+mn-lt"/>
                <a:ea typeface="+mn-ea"/>
                <a:cs typeface="+mn-cs"/>
              </a:defRPr>
            </a:lvl6pPr>
            <a:lvl7pPr marL="2971800" lvl="6" indent="-228600" algn="ctr" defTabSz="914400" rtl="0" eaLnBrk="1" latinLnBrk="0" hangingPunct="1">
              <a:lnSpc>
                <a:spcPct val="100000"/>
              </a:lnSpc>
              <a:spcBef>
                <a:spcPts val="0"/>
              </a:spcBef>
              <a:spcAft>
                <a:spcPts val="0"/>
              </a:spcAft>
              <a:buSzPts val="1400"/>
              <a:buFont typeface="Arial" panose="020B0604020202020204" pitchFamily="34" charset="0"/>
              <a:buNone/>
              <a:defRPr sz="1800" kern="1200">
                <a:solidFill>
                  <a:schemeClr val="tx1"/>
                </a:solidFill>
                <a:latin typeface="+mn-lt"/>
                <a:ea typeface="+mn-ea"/>
                <a:cs typeface="+mn-cs"/>
              </a:defRPr>
            </a:lvl7pPr>
            <a:lvl8pPr marL="3429000" lvl="7" indent="-228600" algn="ctr" defTabSz="914400" rtl="0" eaLnBrk="1" latinLnBrk="0" hangingPunct="1">
              <a:lnSpc>
                <a:spcPct val="100000"/>
              </a:lnSpc>
              <a:spcBef>
                <a:spcPts val="0"/>
              </a:spcBef>
              <a:spcAft>
                <a:spcPts val="0"/>
              </a:spcAft>
              <a:buSzPts val="1400"/>
              <a:buFont typeface="Arial" panose="020B0604020202020204" pitchFamily="34" charset="0"/>
              <a:buNone/>
              <a:defRPr sz="1800" kern="1200">
                <a:solidFill>
                  <a:schemeClr val="tx1"/>
                </a:solidFill>
                <a:latin typeface="+mn-lt"/>
                <a:ea typeface="+mn-ea"/>
                <a:cs typeface="+mn-cs"/>
              </a:defRPr>
            </a:lvl8pPr>
            <a:lvl9pPr marL="3886200" lvl="8" indent="-228600" algn="ctr" defTabSz="914400" rtl="0" eaLnBrk="1" latinLnBrk="0" hangingPunct="1">
              <a:lnSpc>
                <a:spcPct val="100000"/>
              </a:lnSpc>
              <a:spcBef>
                <a:spcPts val="0"/>
              </a:spcBef>
              <a:spcAft>
                <a:spcPts val="0"/>
              </a:spcAft>
              <a:buSzPts val="1400"/>
              <a:buFont typeface="Arial" panose="020B0604020202020204" pitchFamily="34" charset="0"/>
              <a:buNone/>
              <a:defRPr sz="1800" kern="1200">
                <a:solidFill>
                  <a:schemeClr val="tx1"/>
                </a:solidFill>
                <a:latin typeface="+mn-lt"/>
                <a:ea typeface="+mn-ea"/>
                <a:cs typeface="+mn-cs"/>
              </a:defRPr>
            </a:lvl9pPr>
          </a:lstStyle>
          <a:p>
            <a:pPr marL="0" indent="0">
              <a:lnSpc>
                <a:spcPct val="150000"/>
              </a:lnSpc>
            </a:pPr>
            <a:r>
              <a:rPr lang="vi-VN" sz="2400" dirty="0" smtClean="0">
                <a:solidFill>
                  <a:srgbClr val="000000"/>
                </a:solidFill>
                <a:latin typeface="+mj-lt"/>
              </a:rPr>
              <a:t>Hoàn thành sơ đồ tư duy về nét riêng của bản thân</a:t>
            </a:r>
            <a:endParaRPr lang="vi-VN" sz="2400" dirty="0">
              <a:solidFill>
                <a:srgbClr val="000000"/>
              </a:solidFill>
              <a:latin typeface="+mj-lt"/>
            </a:endParaRPr>
          </a:p>
        </p:txBody>
      </p:sp>
      <p:sp>
        <p:nvSpPr>
          <p:cNvPr id="41" name="Google Shape;360;p38"/>
          <p:cNvSpPr txBox="1">
            <a:spLocks/>
          </p:cNvSpPr>
          <p:nvPr/>
        </p:nvSpPr>
        <p:spPr>
          <a:xfrm>
            <a:off x="8267013" y="2925825"/>
            <a:ext cx="2900839" cy="1907193"/>
          </a:xfrm>
          <a:prstGeom prst="rect">
            <a:avLst/>
          </a:prstGeom>
        </p:spPr>
        <p:txBody>
          <a:bodyPr spcFirstLastPara="1" wrap="square" lIns="121897" tIns="121897" rIns="121897" bIns="121897" anchor="ctr" anchorCtr="0">
            <a:noAutofit/>
          </a:bodyPr>
          <a:lstStyle>
            <a:lvl1pPr marL="228600" lvl="0" indent="-228600" algn="ctr" defTabSz="914400" rtl="0" eaLnBrk="1" latinLnBrk="0" hangingPunct="1">
              <a:lnSpc>
                <a:spcPct val="100000"/>
              </a:lnSpc>
              <a:spcBef>
                <a:spcPts val="0"/>
              </a:spcBef>
              <a:spcAft>
                <a:spcPts val="0"/>
              </a:spcAft>
              <a:buSzPts val="1400"/>
              <a:buFont typeface="Arial" panose="020B0604020202020204" pitchFamily="34" charset="0"/>
              <a:buNone/>
              <a:defRPr sz="2800" kern="1200">
                <a:solidFill>
                  <a:schemeClr val="tx1"/>
                </a:solidFill>
                <a:latin typeface="+mn-lt"/>
                <a:ea typeface="+mn-ea"/>
                <a:cs typeface="+mn-cs"/>
              </a:defRPr>
            </a:lvl1pPr>
            <a:lvl2pPr marL="685800" lvl="1" indent="-228600" algn="ctr" defTabSz="914400" rtl="0" eaLnBrk="1" latinLnBrk="0" hangingPunct="1">
              <a:lnSpc>
                <a:spcPct val="100000"/>
              </a:lnSpc>
              <a:spcBef>
                <a:spcPts val="0"/>
              </a:spcBef>
              <a:spcAft>
                <a:spcPts val="0"/>
              </a:spcAft>
              <a:buSzPts val="1400"/>
              <a:buFont typeface="Arial" panose="020B0604020202020204" pitchFamily="34" charset="0"/>
              <a:buNone/>
              <a:defRPr sz="2400" kern="1200">
                <a:solidFill>
                  <a:schemeClr val="tx1"/>
                </a:solidFill>
                <a:latin typeface="+mn-lt"/>
                <a:ea typeface="+mn-ea"/>
                <a:cs typeface="+mn-cs"/>
              </a:defRPr>
            </a:lvl2pPr>
            <a:lvl3pPr marL="1143000" lvl="2" indent="-228600" algn="ctr" defTabSz="914400" rtl="0" eaLnBrk="1" latinLnBrk="0" hangingPunct="1">
              <a:lnSpc>
                <a:spcPct val="100000"/>
              </a:lnSpc>
              <a:spcBef>
                <a:spcPts val="0"/>
              </a:spcBef>
              <a:spcAft>
                <a:spcPts val="0"/>
              </a:spcAft>
              <a:buSzPts val="1400"/>
              <a:buFont typeface="Arial" panose="020B0604020202020204" pitchFamily="34" charset="0"/>
              <a:buNone/>
              <a:defRPr sz="2000" kern="1200">
                <a:solidFill>
                  <a:schemeClr val="tx1"/>
                </a:solidFill>
                <a:latin typeface="+mn-lt"/>
                <a:ea typeface="+mn-ea"/>
                <a:cs typeface="+mn-cs"/>
              </a:defRPr>
            </a:lvl3pPr>
            <a:lvl4pPr marL="1600200" lvl="3" indent="-228600" algn="ctr" defTabSz="914400" rtl="0" eaLnBrk="1" latinLnBrk="0" hangingPunct="1">
              <a:lnSpc>
                <a:spcPct val="100000"/>
              </a:lnSpc>
              <a:spcBef>
                <a:spcPts val="0"/>
              </a:spcBef>
              <a:spcAft>
                <a:spcPts val="0"/>
              </a:spcAft>
              <a:buSzPts val="1400"/>
              <a:buFont typeface="Arial" panose="020B0604020202020204" pitchFamily="34" charset="0"/>
              <a:buNone/>
              <a:defRPr sz="1800" kern="1200">
                <a:solidFill>
                  <a:schemeClr val="tx1"/>
                </a:solidFill>
                <a:latin typeface="+mn-lt"/>
                <a:ea typeface="+mn-ea"/>
                <a:cs typeface="+mn-cs"/>
              </a:defRPr>
            </a:lvl4pPr>
            <a:lvl5pPr marL="2057400" lvl="4" indent="-228600" algn="ctr" defTabSz="914400" rtl="0" eaLnBrk="1" latinLnBrk="0" hangingPunct="1">
              <a:lnSpc>
                <a:spcPct val="100000"/>
              </a:lnSpc>
              <a:spcBef>
                <a:spcPts val="0"/>
              </a:spcBef>
              <a:spcAft>
                <a:spcPts val="0"/>
              </a:spcAft>
              <a:buSzPts val="1400"/>
              <a:buFont typeface="Arial" panose="020B0604020202020204" pitchFamily="34" charset="0"/>
              <a:buNone/>
              <a:defRPr sz="1800" kern="1200">
                <a:solidFill>
                  <a:schemeClr val="tx1"/>
                </a:solidFill>
                <a:latin typeface="+mn-lt"/>
                <a:ea typeface="+mn-ea"/>
                <a:cs typeface="+mn-cs"/>
              </a:defRPr>
            </a:lvl5pPr>
            <a:lvl6pPr marL="2514600" lvl="5" indent="-228600" algn="ctr" defTabSz="914400" rtl="0" eaLnBrk="1" latinLnBrk="0" hangingPunct="1">
              <a:lnSpc>
                <a:spcPct val="100000"/>
              </a:lnSpc>
              <a:spcBef>
                <a:spcPts val="0"/>
              </a:spcBef>
              <a:spcAft>
                <a:spcPts val="0"/>
              </a:spcAft>
              <a:buSzPts val="1400"/>
              <a:buFont typeface="Arial" panose="020B0604020202020204" pitchFamily="34" charset="0"/>
              <a:buNone/>
              <a:defRPr sz="1800" kern="1200">
                <a:solidFill>
                  <a:schemeClr val="tx1"/>
                </a:solidFill>
                <a:latin typeface="+mn-lt"/>
                <a:ea typeface="+mn-ea"/>
                <a:cs typeface="+mn-cs"/>
              </a:defRPr>
            </a:lvl6pPr>
            <a:lvl7pPr marL="2971800" lvl="6" indent="-228600" algn="ctr" defTabSz="914400" rtl="0" eaLnBrk="1" latinLnBrk="0" hangingPunct="1">
              <a:lnSpc>
                <a:spcPct val="100000"/>
              </a:lnSpc>
              <a:spcBef>
                <a:spcPts val="0"/>
              </a:spcBef>
              <a:spcAft>
                <a:spcPts val="0"/>
              </a:spcAft>
              <a:buSzPts val="1400"/>
              <a:buFont typeface="Arial" panose="020B0604020202020204" pitchFamily="34" charset="0"/>
              <a:buNone/>
              <a:defRPr sz="1800" kern="1200">
                <a:solidFill>
                  <a:schemeClr val="tx1"/>
                </a:solidFill>
                <a:latin typeface="+mn-lt"/>
                <a:ea typeface="+mn-ea"/>
                <a:cs typeface="+mn-cs"/>
              </a:defRPr>
            </a:lvl7pPr>
            <a:lvl8pPr marL="3429000" lvl="7" indent="-228600" algn="ctr" defTabSz="914400" rtl="0" eaLnBrk="1" latinLnBrk="0" hangingPunct="1">
              <a:lnSpc>
                <a:spcPct val="100000"/>
              </a:lnSpc>
              <a:spcBef>
                <a:spcPts val="0"/>
              </a:spcBef>
              <a:spcAft>
                <a:spcPts val="0"/>
              </a:spcAft>
              <a:buSzPts val="1400"/>
              <a:buFont typeface="Arial" panose="020B0604020202020204" pitchFamily="34" charset="0"/>
              <a:buNone/>
              <a:defRPr sz="1800" kern="1200">
                <a:solidFill>
                  <a:schemeClr val="tx1"/>
                </a:solidFill>
                <a:latin typeface="+mn-lt"/>
                <a:ea typeface="+mn-ea"/>
                <a:cs typeface="+mn-cs"/>
              </a:defRPr>
            </a:lvl8pPr>
            <a:lvl9pPr marL="3886200" lvl="8" indent="-228600" algn="ctr" defTabSz="914400" rtl="0" eaLnBrk="1" latinLnBrk="0" hangingPunct="1">
              <a:lnSpc>
                <a:spcPct val="100000"/>
              </a:lnSpc>
              <a:spcBef>
                <a:spcPts val="0"/>
              </a:spcBef>
              <a:spcAft>
                <a:spcPts val="0"/>
              </a:spcAft>
              <a:buSzPts val="1400"/>
              <a:buFont typeface="Arial" panose="020B0604020202020204" pitchFamily="34" charset="0"/>
              <a:buNone/>
              <a:defRPr sz="1800" kern="1200">
                <a:solidFill>
                  <a:schemeClr val="tx1"/>
                </a:solidFill>
                <a:latin typeface="+mn-lt"/>
                <a:ea typeface="+mn-ea"/>
                <a:cs typeface="+mn-cs"/>
              </a:defRPr>
            </a:lvl9pPr>
          </a:lstStyle>
          <a:p>
            <a:pPr marL="0" indent="0">
              <a:lnSpc>
                <a:spcPct val="150000"/>
              </a:lnSpc>
            </a:pPr>
            <a:r>
              <a:rPr lang="vi-VN" sz="2400" dirty="0" smtClean="0">
                <a:solidFill>
                  <a:srgbClr val="000000"/>
                </a:solidFill>
                <a:latin typeface="+mj-lt"/>
              </a:rPr>
              <a:t>Chuẩn bị một bức ảnh của bản thân cho tiết sinh hoạt lớp</a:t>
            </a:r>
            <a:endParaRPr lang="vi-VN" sz="2400" dirty="0">
              <a:solidFill>
                <a:srgbClr val="000000"/>
              </a:solidFill>
              <a:latin typeface="+mj-lt"/>
            </a:endParaRPr>
          </a:p>
        </p:txBody>
      </p:sp>
      <p:grpSp>
        <p:nvGrpSpPr>
          <p:cNvPr id="42" name="Google Shape;1745;p52">
            <a:extLst>
              <a:ext uri="{FF2B5EF4-FFF2-40B4-BE49-F238E27FC236}">
                <a16:creationId xmlns:a16="http://schemas.microsoft.com/office/drawing/2014/main" xmlns="" id="{1B26C71E-E637-5CE8-D3F3-A32BD3DD77E5}"/>
              </a:ext>
            </a:extLst>
          </p:cNvPr>
          <p:cNvGrpSpPr/>
          <p:nvPr/>
        </p:nvGrpSpPr>
        <p:grpSpPr>
          <a:xfrm>
            <a:off x="1600324" y="1503772"/>
            <a:ext cx="877069" cy="844608"/>
            <a:chOff x="720000" y="2102497"/>
            <a:chExt cx="433592" cy="419535"/>
          </a:xfrm>
        </p:grpSpPr>
        <p:sp>
          <p:nvSpPr>
            <p:cNvPr id="43" name="Google Shape;1746;p52">
              <a:extLst>
                <a:ext uri="{FF2B5EF4-FFF2-40B4-BE49-F238E27FC236}">
                  <a16:creationId xmlns:a16="http://schemas.microsoft.com/office/drawing/2014/main" xmlns="" id="{34FCA870-A772-7E15-A9E2-C7A9FB9F99DD}"/>
                </a:ext>
              </a:extLst>
            </p:cNvPr>
            <p:cNvSpPr/>
            <p:nvPr/>
          </p:nvSpPr>
          <p:spPr>
            <a:xfrm>
              <a:off x="733242" y="2414818"/>
              <a:ext cx="160568" cy="100962"/>
            </a:xfrm>
            <a:custGeom>
              <a:avLst/>
              <a:gdLst/>
              <a:ahLst/>
              <a:cxnLst/>
              <a:rect l="l" t="t" r="r" b="b"/>
              <a:pathLst>
                <a:path w="5323" h="3347" extrusionOk="0">
                  <a:moveTo>
                    <a:pt x="2146" y="0"/>
                  </a:moveTo>
                  <a:cubicBezTo>
                    <a:pt x="1502" y="0"/>
                    <a:pt x="973" y="503"/>
                    <a:pt x="925" y="1136"/>
                  </a:cubicBezTo>
                  <a:lnTo>
                    <a:pt x="906" y="1136"/>
                  </a:lnTo>
                  <a:cubicBezTo>
                    <a:pt x="408" y="1136"/>
                    <a:pt x="1" y="1543"/>
                    <a:pt x="1" y="2040"/>
                  </a:cubicBezTo>
                  <a:lnTo>
                    <a:pt x="1" y="2442"/>
                  </a:lnTo>
                  <a:cubicBezTo>
                    <a:pt x="1" y="2939"/>
                    <a:pt x="408" y="3346"/>
                    <a:pt x="906" y="3346"/>
                  </a:cubicBezTo>
                  <a:lnTo>
                    <a:pt x="4098" y="3346"/>
                  </a:lnTo>
                  <a:cubicBezTo>
                    <a:pt x="4771" y="3346"/>
                    <a:pt x="5323" y="2796"/>
                    <a:pt x="5323" y="2123"/>
                  </a:cubicBezTo>
                  <a:lnTo>
                    <a:pt x="5323" y="1222"/>
                  </a:lnTo>
                  <a:cubicBezTo>
                    <a:pt x="5321" y="552"/>
                    <a:pt x="4771" y="0"/>
                    <a:pt x="4098" y="0"/>
                  </a:cubicBezTo>
                  <a:close/>
                </a:path>
              </a:pathLst>
            </a:custGeom>
            <a:solidFill>
              <a:srgbClr val="BAAFB9"/>
            </a:solidFill>
            <a:ln>
              <a:noFill/>
            </a:ln>
          </p:spPr>
          <p:txBody>
            <a:bodyPr spcFirstLastPara="1" wrap="square" lIns="91425" tIns="91425" rIns="91425" bIns="91425" anchor="ctr" anchorCtr="0">
              <a:noAutofit/>
            </a:bodyPr>
            <a:lstStyle/>
            <a:p>
              <a:endParaRPr/>
            </a:p>
          </p:txBody>
        </p:sp>
        <p:sp>
          <p:nvSpPr>
            <p:cNvPr id="44" name="Google Shape;1747;p52">
              <a:extLst>
                <a:ext uri="{FF2B5EF4-FFF2-40B4-BE49-F238E27FC236}">
                  <a16:creationId xmlns:a16="http://schemas.microsoft.com/office/drawing/2014/main" xmlns="" id="{27809A9D-F08A-D1B0-7DE0-1D8F9702CD41}"/>
                </a:ext>
              </a:extLst>
            </p:cNvPr>
            <p:cNvSpPr/>
            <p:nvPr/>
          </p:nvSpPr>
          <p:spPr>
            <a:xfrm>
              <a:off x="980046" y="2414818"/>
              <a:ext cx="160568" cy="100962"/>
            </a:xfrm>
            <a:custGeom>
              <a:avLst/>
              <a:gdLst/>
              <a:ahLst/>
              <a:cxnLst/>
              <a:rect l="l" t="t" r="r" b="b"/>
              <a:pathLst>
                <a:path w="5323" h="3347" extrusionOk="0">
                  <a:moveTo>
                    <a:pt x="1226" y="0"/>
                  </a:moveTo>
                  <a:cubicBezTo>
                    <a:pt x="553" y="0"/>
                    <a:pt x="3" y="552"/>
                    <a:pt x="0" y="1222"/>
                  </a:cubicBezTo>
                  <a:lnTo>
                    <a:pt x="0" y="2123"/>
                  </a:lnTo>
                  <a:cubicBezTo>
                    <a:pt x="0" y="2796"/>
                    <a:pt x="552" y="3346"/>
                    <a:pt x="1225" y="3346"/>
                  </a:cubicBezTo>
                  <a:lnTo>
                    <a:pt x="4418" y="3346"/>
                  </a:lnTo>
                  <a:cubicBezTo>
                    <a:pt x="4915" y="3346"/>
                    <a:pt x="5322" y="2939"/>
                    <a:pt x="5322" y="2442"/>
                  </a:cubicBezTo>
                  <a:lnTo>
                    <a:pt x="5322" y="2040"/>
                  </a:lnTo>
                  <a:cubicBezTo>
                    <a:pt x="5322" y="1543"/>
                    <a:pt x="4915" y="1136"/>
                    <a:pt x="4418" y="1136"/>
                  </a:cubicBezTo>
                  <a:lnTo>
                    <a:pt x="4398" y="1136"/>
                  </a:lnTo>
                  <a:cubicBezTo>
                    <a:pt x="4352" y="503"/>
                    <a:pt x="3821" y="0"/>
                    <a:pt x="3177" y="0"/>
                  </a:cubicBezTo>
                  <a:close/>
                </a:path>
              </a:pathLst>
            </a:custGeom>
            <a:solidFill>
              <a:srgbClr val="BAAFB9"/>
            </a:solidFill>
            <a:ln>
              <a:noFill/>
            </a:ln>
          </p:spPr>
          <p:txBody>
            <a:bodyPr spcFirstLastPara="1" wrap="square" lIns="91425" tIns="91425" rIns="91425" bIns="91425" anchor="ctr" anchorCtr="0">
              <a:noAutofit/>
            </a:bodyPr>
            <a:lstStyle/>
            <a:p>
              <a:endParaRPr/>
            </a:p>
          </p:txBody>
        </p:sp>
        <p:sp>
          <p:nvSpPr>
            <p:cNvPr id="45" name="Google Shape;1748;p52">
              <a:extLst>
                <a:ext uri="{FF2B5EF4-FFF2-40B4-BE49-F238E27FC236}">
                  <a16:creationId xmlns:a16="http://schemas.microsoft.com/office/drawing/2014/main" xmlns="" id="{18BD8752-4F81-0EAB-CA91-0733FDAA724B}"/>
                </a:ext>
              </a:extLst>
            </p:cNvPr>
            <p:cNvSpPr/>
            <p:nvPr/>
          </p:nvSpPr>
          <p:spPr>
            <a:xfrm>
              <a:off x="946382" y="2127232"/>
              <a:ext cx="200386" cy="249706"/>
            </a:xfrm>
            <a:custGeom>
              <a:avLst/>
              <a:gdLst/>
              <a:ahLst/>
              <a:cxnLst/>
              <a:rect l="l" t="t" r="r" b="b"/>
              <a:pathLst>
                <a:path w="6643" h="8278" extrusionOk="0">
                  <a:moveTo>
                    <a:pt x="5553" y="1"/>
                  </a:moveTo>
                  <a:cubicBezTo>
                    <a:pt x="5236" y="1"/>
                    <a:pt x="4926" y="159"/>
                    <a:pt x="4744" y="446"/>
                  </a:cubicBezTo>
                  <a:cubicBezTo>
                    <a:pt x="4073" y="1507"/>
                    <a:pt x="4064" y="2298"/>
                    <a:pt x="4057" y="2931"/>
                  </a:cubicBezTo>
                  <a:cubicBezTo>
                    <a:pt x="4051" y="3464"/>
                    <a:pt x="4046" y="3816"/>
                    <a:pt x="3665" y="4418"/>
                  </a:cubicBezTo>
                  <a:cubicBezTo>
                    <a:pt x="3285" y="5021"/>
                    <a:pt x="2968" y="5175"/>
                    <a:pt x="2489" y="5409"/>
                  </a:cubicBezTo>
                  <a:cubicBezTo>
                    <a:pt x="1918" y="5689"/>
                    <a:pt x="1208" y="6036"/>
                    <a:pt x="538" y="7095"/>
                  </a:cubicBezTo>
                  <a:cubicBezTo>
                    <a:pt x="261" y="7532"/>
                    <a:pt x="98" y="7924"/>
                    <a:pt x="1" y="8277"/>
                  </a:cubicBezTo>
                  <a:lnTo>
                    <a:pt x="2060" y="8277"/>
                  </a:lnTo>
                  <a:cubicBezTo>
                    <a:pt x="2089" y="8225"/>
                    <a:pt x="2120" y="8174"/>
                    <a:pt x="2154" y="8119"/>
                  </a:cubicBezTo>
                  <a:cubicBezTo>
                    <a:pt x="2535" y="7515"/>
                    <a:pt x="2851" y="7361"/>
                    <a:pt x="3330" y="7128"/>
                  </a:cubicBezTo>
                  <a:cubicBezTo>
                    <a:pt x="3901" y="6848"/>
                    <a:pt x="4611" y="6501"/>
                    <a:pt x="5281" y="5442"/>
                  </a:cubicBezTo>
                  <a:cubicBezTo>
                    <a:pt x="5951" y="4381"/>
                    <a:pt x="5962" y="3590"/>
                    <a:pt x="5969" y="2957"/>
                  </a:cubicBezTo>
                  <a:cubicBezTo>
                    <a:pt x="5977" y="2424"/>
                    <a:pt x="5980" y="2072"/>
                    <a:pt x="6361" y="1470"/>
                  </a:cubicBezTo>
                  <a:cubicBezTo>
                    <a:pt x="6642" y="1022"/>
                    <a:pt x="6509" y="432"/>
                    <a:pt x="6062" y="149"/>
                  </a:cubicBezTo>
                  <a:cubicBezTo>
                    <a:pt x="5904" y="49"/>
                    <a:pt x="5727" y="1"/>
                    <a:pt x="5553" y="1"/>
                  </a:cubicBezTo>
                  <a:close/>
                </a:path>
              </a:pathLst>
            </a:custGeom>
            <a:solidFill>
              <a:srgbClr val="DE912F"/>
            </a:solidFill>
            <a:ln>
              <a:noFill/>
            </a:ln>
          </p:spPr>
          <p:txBody>
            <a:bodyPr spcFirstLastPara="1" wrap="square" lIns="91425" tIns="91425" rIns="91425" bIns="91425" anchor="ctr" anchorCtr="0">
              <a:noAutofit/>
            </a:bodyPr>
            <a:lstStyle/>
            <a:p>
              <a:endParaRPr/>
            </a:p>
          </p:txBody>
        </p:sp>
        <p:sp>
          <p:nvSpPr>
            <p:cNvPr id="46" name="Google Shape;1749;p52">
              <a:extLst>
                <a:ext uri="{FF2B5EF4-FFF2-40B4-BE49-F238E27FC236}">
                  <a16:creationId xmlns:a16="http://schemas.microsoft.com/office/drawing/2014/main" xmlns="" id="{202FEE0E-2A58-B80D-0728-CF568C80BC41}"/>
                </a:ext>
              </a:extLst>
            </p:cNvPr>
            <p:cNvSpPr/>
            <p:nvPr/>
          </p:nvSpPr>
          <p:spPr>
            <a:xfrm>
              <a:off x="908526" y="2115558"/>
              <a:ext cx="155591" cy="261380"/>
            </a:xfrm>
            <a:custGeom>
              <a:avLst/>
              <a:gdLst/>
              <a:ahLst/>
              <a:cxnLst/>
              <a:rect l="l" t="t" r="r" b="b"/>
              <a:pathLst>
                <a:path w="5158" h="8665" extrusionOk="0">
                  <a:moveTo>
                    <a:pt x="4074" y="0"/>
                  </a:moveTo>
                  <a:cubicBezTo>
                    <a:pt x="3696" y="0"/>
                    <a:pt x="3338" y="226"/>
                    <a:pt x="3188" y="600"/>
                  </a:cubicBezTo>
                  <a:cubicBezTo>
                    <a:pt x="2717" y="1762"/>
                    <a:pt x="2850" y="2542"/>
                    <a:pt x="2957" y="3168"/>
                  </a:cubicBezTo>
                  <a:cubicBezTo>
                    <a:pt x="3046" y="3693"/>
                    <a:pt x="3105" y="4040"/>
                    <a:pt x="2839" y="4700"/>
                  </a:cubicBezTo>
                  <a:cubicBezTo>
                    <a:pt x="2572" y="5363"/>
                    <a:pt x="2288" y="5571"/>
                    <a:pt x="1859" y="5885"/>
                  </a:cubicBezTo>
                  <a:cubicBezTo>
                    <a:pt x="1348" y="6262"/>
                    <a:pt x="712" y="6732"/>
                    <a:pt x="243" y="7895"/>
                  </a:cubicBezTo>
                  <a:cubicBezTo>
                    <a:pt x="129" y="8173"/>
                    <a:pt x="52" y="8427"/>
                    <a:pt x="0" y="8664"/>
                  </a:cubicBezTo>
                  <a:lnTo>
                    <a:pt x="1992" y="8664"/>
                  </a:lnTo>
                  <a:cubicBezTo>
                    <a:pt x="2000" y="8645"/>
                    <a:pt x="2006" y="8629"/>
                    <a:pt x="2013" y="8611"/>
                  </a:cubicBezTo>
                  <a:cubicBezTo>
                    <a:pt x="2279" y="7948"/>
                    <a:pt x="2562" y="7741"/>
                    <a:pt x="2991" y="7425"/>
                  </a:cubicBezTo>
                  <a:cubicBezTo>
                    <a:pt x="3501" y="7047"/>
                    <a:pt x="4140" y="6578"/>
                    <a:pt x="4609" y="5416"/>
                  </a:cubicBezTo>
                  <a:cubicBezTo>
                    <a:pt x="5079" y="4253"/>
                    <a:pt x="4946" y="3472"/>
                    <a:pt x="4840" y="2848"/>
                  </a:cubicBezTo>
                  <a:cubicBezTo>
                    <a:pt x="4751" y="2322"/>
                    <a:pt x="4692" y="1975"/>
                    <a:pt x="4958" y="1314"/>
                  </a:cubicBezTo>
                  <a:cubicBezTo>
                    <a:pt x="5158" y="825"/>
                    <a:pt x="4920" y="268"/>
                    <a:pt x="4432" y="70"/>
                  </a:cubicBezTo>
                  <a:cubicBezTo>
                    <a:pt x="4314" y="23"/>
                    <a:pt x="4193" y="0"/>
                    <a:pt x="4074" y="0"/>
                  </a:cubicBezTo>
                  <a:close/>
                </a:path>
              </a:pathLst>
            </a:custGeom>
            <a:solidFill>
              <a:schemeClr val="accent2"/>
            </a:solidFill>
            <a:ln>
              <a:noFill/>
            </a:ln>
          </p:spPr>
          <p:txBody>
            <a:bodyPr spcFirstLastPara="1" wrap="square" lIns="91425" tIns="91425" rIns="91425" bIns="91425" anchor="ctr" anchorCtr="0">
              <a:noAutofit/>
            </a:bodyPr>
            <a:lstStyle/>
            <a:p>
              <a:endParaRPr/>
            </a:p>
          </p:txBody>
        </p:sp>
        <p:sp>
          <p:nvSpPr>
            <p:cNvPr id="47" name="Google Shape;1750;p52">
              <a:extLst>
                <a:ext uri="{FF2B5EF4-FFF2-40B4-BE49-F238E27FC236}">
                  <a16:creationId xmlns:a16="http://schemas.microsoft.com/office/drawing/2014/main" xmlns="" id="{7E1A1AC4-1A40-291A-1679-7584DA3A3570}"/>
                </a:ext>
              </a:extLst>
            </p:cNvPr>
            <p:cNvSpPr/>
            <p:nvPr/>
          </p:nvSpPr>
          <p:spPr>
            <a:xfrm>
              <a:off x="888226" y="2108651"/>
              <a:ext cx="117010" cy="268288"/>
            </a:xfrm>
            <a:custGeom>
              <a:avLst/>
              <a:gdLst/>
              <a:ahLst/>
              <a:cxnLst/>
              <a:rect l="l" t="t" r="r" b="b"/>
              <a:pathLst>
                <a:path w="3879" h="8894" extrusionOk="0">
                  <a:moveTo>
                    <a:pt x="1755" y="0"/>
                  </a:moveTo>
                  <a:cubicBezTo>
                    <a:pt x="1708" y="0"/>
                    <a:pt x="1661" y="4"/>
                    <a:pt x="1614" y="11"/>
                  </a:cubicBezTo>
                  <a:cubicBezTo>
                    <a:pt x="1092" y="89"/>
                    <a:pt x="729" y="573"/>
                    <a:pt x="808" y="1097"/>
                  </a:cubicBezTo>
                  <a:cubicBezTo>
                    <a:pt x="911" y="1801"/>
                    <a:pt x="772" y="2125"/>
                    <a:pt x="562" y="2614"/>
                  </a:cubicBezTo>
                  <a:cubicBezTo>
                    <a:pt x="311" y="3198"/>
                    <a:pt x="0" y="3925"/>
                    <a:pt x="180" y="5166"/>
                  </a:cubicBezTo>
                  <a:cubicBezTo>
                    <a:pt x="364" y="6407"/>
                    <a:pt x="873" y="7013"/>
                    <a:pt x="1281" y="7500"/>
                  </a:cubicBezTo>
                  <a:cubicBezTo>
                    <a:pt x="1623" y="7908"/>
                    <a:pt x="1849" y="8177"/>
                    <a:pt x="1953" y="8883"/>
                  </a:cubicBezTo>
                  <a:cubicBezTo>
                    <a:pt x="1953" y="8886"/>
                    <a:pt x="1954" y="8890"/>
                    <a:pt x="1954" y="8893"/>
                  </a:cubicBezTo>
                  <a:lnTo>
                    <a:pt x="3878" y="8893"/>
                  </a:lnTo>
                  <a:cubicBezTo>
                    <a:pt x="3869" y="8798"/>
                    <a:pt x="3858" y="8702"/>
                    <a:pt x="3843" y="8603"/>
                  </a:cubicBezTo>
                  <a:cubicBezTo>
                    <a:pt x="3661" y="7362"/>
                    <a:pt x="3154" y="6756"/>
                    <a:pt x="2745" y="6269"/>
                  </a:cubicBezTo>
                  <a:cubicBezTo>
                    <a:pt x="2404" y="5861"/>
                    <a:pt x="2177" y="5593"/>
                    <a:pt x="2072" y="4886"/>
                  </a:cubicBezTo>
                  <a:cubicBezTo>
                    <a:pt x="1969" y="4182"/>
                    <a:pt x="2108" y="3858"/>
                    <a:pt x="2318" y="3368"/>
                  </a:cubicBezTo>
                  <a:cubicBezTo>
                    <a:pt x="2569" y="2784"/>
                    <a:pt x="2880" y="2058"/>
                    <a:pt x="2699" y="817"/>
                  </a:cubicBezTo>
                  <a:cubicBezTo>
                    <a:pt x="2628" y="341"/>
                    <a:pt x="2222" y="0"/>
                    <a:pt x="1755" y="0"/>
                  </a:cubicBezTo>
                  <a:close/>
                </a:path>
              </a:pathLst>
            </a:custGeom>
            <a:solidFill>
              <a:srgbClr val="DE912F"/>
            </a:solidFill>
            <a:ln>
              <a:noFill/>
            </a:ln>
          </p:spPr>
          <p:txBody>
            <a:bodyPr spcFirstLastPara="1" wrap="square" lIns="91425" tIns="91425" rIns="91425" bIns="91425" anchor="ctr" anchorCtr="0">
              <a:noAutofit/>
            </a:bodyPr>
            <a:lstStyle/>
            <a:p>
              <a:endParaRPr/>
            </a:p>
          </p:txBody>
        </p:sp>
        <p:sp>
          <p:nvSpPr>
            <p:cNvPr id="48" name="Google Shape;1751;p52">
              <a:extLst>
                <a:ext uri="{FF2B5EF4-FFF2-40B4-BE49-F238E27FC236}">
                  <a16:creationId xmlns:a16="http://schemas.microsoft.com/office/drawing/2014/main" xmlns="" id="{D3BDE058-03FF-EA9F-6E33-2FF7A3794CE7}"/>
                </a:ext>
              </a:extLst>
            </p:cNvPr>
            <p:cNvSpPr/>
            <p:nvPr/>
          </p:nvSpPr>
          <p:spPr>
            <a:xfrm>
              <a:off x="809286" y="2115317"/>
              <a:ext cx="153992" cy="261651"/>
            </a:xfrm>
            <a:custGeom>
              <a:avLst/>
              <a:gdLst/>
              <a:ahLst/>
              <a:cxnLst/>
              <a:rect l="l" t="t" r="r" b="b"/>
              <a:pathLst>
                <a:path w="5105" h="8674" extrusionOk="0">
                  <a:moveTo>
                    <a:pt x="1083" y="0"/>
                  </a:moveTo>
                  <a:cubicBezTo>
                    <a:pt x="966" y="0"/>
                    <a:pt x="846" y="22"/>
                    <a:pt x="731" y="68"/>
                  </a:cubicBezTo>
                  <a:cubicBezTo>
                    <a:pt x="240" y="262"/>
                    <a:pt x="0" y="818"/>
                    <a:pt x="194" y="1307"/>
                  </a:cubicBezTo>
                  <a:cubicBezTo>
                    <a:pt x="457" y="1970"/>
                    <a:pt x="395" y="2318"/>
                    <a:pt x="304" y="2841"/>
                  </a:cubicBezTo>
                  <a:cubicBezTo>
                    <a:pt x="193" y="3465"/>
                    <a:pt x="55" y="4244"/>
                    <a:pt x="520" y="5411"/>
                  </a:cubicBezTo>
                  <a:cubicBezTo>
                    <a:pt x="981" y="6578"/>
                    <a:pt x="1614" y="7049"/>
                    <a:pt x="2123" y="7430"/>
                  </a:cubicBezTo>
                  <a:cubicBezTo>
                    <a:pt x="2550" y="7748"/>
                    <a:pt x="2832" y="7959"/>
                    <a:pt x="3093" y="8622"/>
                  </a:cubicBezTo>
                  <a:cubicBezTo>
                    <a:pt x="3101" y="8640"/>
                    <a:pt x="3107" y="8657"/>
                    <a:pt x="3114" y="8674"/>
                  </a:cubicBezTo>
                  <a:lnTo>
                    <a:pt x="5105" y="8674"/>
                  </a:lnTo>
                  <a:cubicBezTo>
                    <a:pt x="5055" y="8441"/>
                    <a:pt x="4979" y="8190"/>
                    <a:pt x="4873" y="7918"/>
                  </a:cubicBezTo>
                  <a:cubicBezTo>
                    <a:pt x="4410" y="6751"/>
                    <a:pt x="3777" y="6280"/>
                    <a:pt x="3268" y="5899"/>
                  </a:cubicBezTo>
                  <a:cubicBezTo>
                    <a:pt x="2840" y="5581"/>
                    <a:pt x="2559" y="5371"/>
                    <a:pt x="2298" y="4706"/>
                  </a:cubicBezTo>
                  <a:cubicBezTo>
                    <a:pt x="2034" y="4044"/>
                    <a:pt x="2095" y="3696"/>
                    <a:pt x="2188" y="3174"/>
                  </a:cubicBezTo>
                  <a:cubicBezTo>
                    <a:pt x="2299" y="2548"/>
                    <a:pt x="2435" y="1770"/>
                    <a:pt x="1971" y="603"/>
                  </a:cubicBezTo>
                  <a:cubicBezTo>
                    <a:pt x="1823" y="229"/>
                    <a:pt x="1463" y="0"/>
                    <a:pt x="1083" y="0"/>
                  </a:cubicBezTo>
                  <a:close/>
                </a:path>
              </a:pathLst>
            </a:custGeom>
            <a:solidFill>
              <a:schemeClr val="accent2"/>
            </a:solidFill>
            <a:ln>
              <a:noFill/>
            </a:ln>
          </p:spPr>
          <p:txBody>
            <a:bodyPr spcFirstLastPara="1" wrap="square" lIns="91425" tIns="91425" rIns="91425" bIns="91425" anchor="ctr" anchorCtr="0">
              <a:noAutofit/>
            </a:bodyPr>
            <a:lstStyle/>
            <a:p>
              <a:endParaRPr/>
            </a:p>
          </p:txBody>
        </p:sp>
        <p:sp>
          <p:nvSpPr>
            <p:cNvPr id="49" name="Google Shape;1752;p52">
              <a:extLst>
                <a:ext uri="{FF2B5EF4-FFF2-40B4-BE49-F238E27FC236}">
                  <a16:creationId xmlns:a16="http://schemas.microsoft.com/office/drawing/2014/main" xmlns="" id="{0CBFCA25-0D67-7CFC-FEC2-910E5F8485B5}"/>
                </a:ext>
              </a:extLst>
            </p:cNvPr>
            <p:cNvSpPr/>
            <p:nvPr/>
          </p:nvSpPr>
          <p:spPr>
            <a:xfrm>
              <a:off x="727239" y="2127262"/>
              <a:ext cx="200356" cy="249676"/>
            </a:xfrm>
            <a:custGeom>
              <a:avLst/>
              <a:gdLst/>
              <a:ahLst/>
              <a:cxnLst/>
              <a:rect l="l" t="t" r="r" b="b"/>
              <a:pathLst>
                <a:path w="6642" h="8277" extrusionOk="0">
                  <a:moveTo>
                    <a:pt x="1088" y="1"/>
                  </a:moveTo>
                  <a:cubicBezTo>
                    <a:pt x="914" y="1"/>
                    <a:pt x="738" y="48"/>
                    <a:pt x="580" y="148"/>
                  </a:cubicBezTo>
                  <a:cubicBezTo>
                    <a:pt x="133" y="431"/>
                    <a:pt x="0" y="1021"/>
                    <a:pt x="281" y="1466"/>
                  </a:cubicBezTo>
                  <a:cubicBezTo>
                    <a:pt x="663" y="2070"/>
                    <a:pt x="666" y="2420"/>
                    <a:pt x="673" y="2953"/>
                  </a:cubicBezTo>
                  <a:cubicBezTo>
                    <a:pt x="681" y="3587"/>
                    <a:pt x="691" y="4379"/>
                    <a:pt x="1361" y="5438"/>
                  </a:cubicBezTo>
                  <a:cubicBezTo>
                    <a:pt x="2033" y="6498"/>
                    <a:pt x="2743" y="6846"/>
                    <a:pt x="3312" y="7124"/>
                  </a:cubicBezTo>
                  <a:cubicBezTo>
                    <a:pt x="3788" y="7360"/>
                    <a:pt x="4105" y="7514"/>
                    <a:pt x="4488" y="8118"/>
                  </a:cubicBezTo>
                  <a:cubicBezTo>
                    <a:pt x="4523" y="8173"/>
                    <a:pt x="4555" y="8224"/>
                    <a:pt x="4583" y="8276"/>
                  </a:cubicBezTo>
                  <a:lnTo>
                    <a:pt x="6642" y="8276"/>
                  </a:lnTo>
                  <a:cubicBezTo>
                    <a:pt x="6544" y="7923"/>
                    <a:pt x="6380" y="7531"/>
                    <a:pt x="6105" y="7094"/>
                  </a:cubicBezTo>
                  <a:cubicBezTo>
                    <a:pt x="5433" y="6035"/>
                    <a:pt x="4723" y="5688"/>
                    <a:pt x="4154" y="5408"/>
                  </a:cubicBezTo>
                  <a:cubicBezTo>
                    <a:pt x="3674" y="5174"/>
                    <a:pt x="3358" y="5020"/>
                    <a:pt x="2978" y="4417"/>
                  </a:cubicBezTo>
                  <a:cubicBezTo>
                    <a:pt x="2596" y="3815"/>
                    <a:pt x="2593" y="3463"/>
                    <a:pt x="2586" y="2930"/>
                  </a:cubicBezTo>
                  <a:cubicBezTo>
                    <a:pt x="2578" y="2297"/>
                    <a:pt x="2570" y="1506"/>
                    <a:pt x="1898" y="445"/>
                  </a:cubicBezTo>
                  <a:cubicBezTo>
                    <a:pt x="1716" y="158"/>
                    <a:pt x="1405" y="1"/>
                    <a:pt x="1088" y="1"/>
                  </a:cubicBezTo>
                  <a:close/>
                </a:path>
              </a:pathLst>
            </a:custGeom>
            <a:solidFill>
              <a:srgbClr val="DE912F"/>
            </a:solidFill>
            <a:ln>
              <a:noFill/>
            </a:ln>
          </p:spPr>
          <p:txBody>
            <a:bodyPr spcFirstLastPara="1" wrap="square" lIns="91425" tIns="91425" rIns="91425" bIns="91425" anchor="ctr" anchorCtr="0">
              <a:noAutofit/>
            </a:bodyPr>
            <a:lstStyle/>
            <a:p>
              <a:endParaRPr/>
            </a:p>
          </p:txBody>
        </p:sp>
        <p:sp>
          <p:nvSpPr>
            <p:cNvPr id="50" name="Google Shape;1753;p52">
              <a:extLst>
                <a:ext uri="{FF2B5EF4-FFF2-40B4-BE49-F238E27FC236}">
                  <a16:creationId xmlns:a16="http://schemas.microsoft.com/office/drawing/2014/main" xmlns="" id="{A3705C53-87C5-33C0-4352-1295E96953FB}"/>
                </a:ext>
              </a:extLst>
            </p:cNvPr>
            <p:cNvSpPr/>
            <p:nvPr/>
          </p:nvSpPr>
          <p:spPr>
            <a:xfrm>
              <a:off x="799060" y="2333073"/>
              <a:ext cx="275768" cy="182649"/>
            </a:xfrm>
            <a:custGeom>
              <a:avLst/>
              <a:gdLst/>
              <a:ahLst/>
              <a:cxnLst/>
              <a:rect l="l" t="t" r="r" b="b"/>
              <a:pathLst>
                <a:path w="9142" h="6055" extrusionOk="0">
                  <a:moveTo>
                    <a:pt x="3675" y="1"/>
                  </a:moveTo>
                  <a:cubicBezTo>
                    <a:pt x="2699" y="1"/>
                    <a:pt x="1832" y="501"/>
                    <a:pt x="1322" y="1258"/>
                  </a:cubicBezTo>
                  <a:cubicBezTo>
                    <a:pt x="575" y="1450"/>
                    <a:pt x="1" y="2378"/>
                    <a:pt x="1" y="3485"/>
                  </a:cubicBezTo>
                  <a:lnTo>
                    <a:pt x="1" y="3790"/>
                  </a:lnTo>
                  <a:cubicBezTo>
                    <a:pt x="1" y="5037"/>
                    <a:pt x="724" y="6055"/>
                    <a:pt x="1606" y="6055"/>
                  </a:cubicBezTo>
                  <a:lnTo>
                    <a:pt x="8907" y="6055"/>
                  </a:lnTo>
                  <a:cubicBezTo>
                    <a:pt x="9035" y="6055"/>
                    <a:pt x="9140" y="5907"/>
                    <a:pt x="9140" y="5726"/>
                  </a:cubicBezTo>
                  <a:lnTo>
                    <a:pt x="9140" y="5571"/>
                  </a:lnTo>
                  <a:cubicBezTo>
                    <a:pt x="9142" y="4482"/>
                    <a:pt x="8821" y="3494"/>
                    <a:pt x="8305" y="2786"/>
                  </a:cubicBezTo>
                  <a:cubicBezTo>
                    <a:pt x="8277" y="1250"/>
                    <a:pt x="7012" y="1"/>
                    <a:pt x="5468" y="1"/>
                  </a:cubicBezTo>
                  <a:close/>
                </a:path>
              </a:pathLst>
            </a:custGeom>
            <a:solidFill>
              <a:srgbClr val="D7D0D6"/>
            </a:solidFill>
            <a:ln>
              <a:noFill/>
            </a:ln>
          </p:spPr>
          <p:txBody>
            <a:bodyPr spcFirstLastPara="1" wrap="square" lIns="91425" tIns="91425" rIns="91425" bIns="91425" anchor="ctr" anchorCtr="0">
              <a:noAutofit/>
            </a:bodyPr>
            <a:lstStyle/>
            <a:p>
              <a:endParaRPr/>
            </a:p>
          </p:txBody>
        </p:sp>
        <p:sp>
          <p:nvSpPr>
            <p:cNvPr id="51" name="Google Shape;1754;p52">
              <a:extLst>
                <a:ext uri="{FF2B5EF4-FFF2-40B4-BE49-F238E27FC236}">
                  <a16:creationId xmlns:a16="http://schemas.microsoft.com/office/drawing/2014/main" xmlns="" id="{0C53669F-3BAE-068E-EB86-05AD854786E0}"/>
                </a:ext>
              </a:extLst>
            </p:cNvPr>
            <p:cNvSpPr/>
            <p:nvPr/>
          </p:nvSpPr>
          <p:spPr>
            <a:xfrm>
              <a:off x="799151" y="2333073"/>
              <a:ext cx="166239" cy="182649"/>
            </a:xfrm>
            <a:custGeom>
              <a:avLst/>
              <a:gdLst/>
              <a:ahLst/>
              <a:cxnLst/>
              <a:rect l="l" t="t" r="r" b="b"/>
              <a:pathLst>
                <a:path w="5511" h="6055" extrusionOk="0">
                  <a:moveTo>
                    <a:pt x="3673" y="1"/>
                  </a:moveTo>
                  <a:cubicBezTo>
                    <a:pt x="2697" y="1"/>
                    <a:pt x="1830" y="501"/>
                    <a:pt x="1320" y="1258"/>
                  </a:cubicBezTo>
                  <a:cubicBezTo>
                    <a:pt x="573" y="1450"/>
                    <a:pt x="1" y="2378"/>
                    <a:pt x="1" y="3485"/>
                  </a:cubicBezTo>
                  <a:lnTo>
                    <a:pt x="1" y="3790"/>
                  </a:lnTo>
                  <a:cubicBezTo>
                    <a:pt x="1" y="5037"/>
                    <a:pt x="722" y="6055"/>
                    <a:pt x="1606" y="6055"/>
                  </a:cubicBezTo>
                  <a:lnTo>
                    <a:pt x="5510" y="6055"/>
                  </a:lnTo>
                  <a:cubicBezTo>
                    <a:pt x="4465" y="5305"/>
                    <a:pt x="3811" y="4213"/>
                    <a:pt x="3811" y="2999"/>
                  </a:cubicBezTo>
                  <a:cubicBezTo>
                    <a:pt x="3811" y="1815"/>
                    <a:pt x="4432" y="750"/>
                    <a:pt x="5429" y="1"/>
                  </a:cubicBezTo>
                  <a:close/>
                </a:path>
              </a:pathLst>
            </a:custGeom>
            <a:solidFill>
              <a:srgbClr val="191919">
                <a:alpha val="13970"/>
              </a:srgbClr>
            </a:solidFill>
            <a:ln>
              <a:noFill/>
            </a:ln>
          </p:spPr>
          <p:txBody>
            <a:bodyPr spcFirstLastPara="1" wrap="square" lIns="91425" tIns="91425" rIns="91425" bIns="91425" anchor="ctr" anchorCtr="0">
              <a:noAutofit/>
            </a:bodyPr>
            <a:lstStyle/>
            <a:p>
              <a:endParaRPr/>
            </a:p>
          </p:txBody>
        </p:sp>
        <p:sp>
          <p:nvSpPr>
            <p:cNvPr id="52" name="Google Shape;1755;p52">
              <a:extLst>
                <a:ext uri="{FF2B5EF4-FFF2-40B4-BE49-F238E27FC236}">
                  <a16:creationId xmlns:a16="http://schemas.microsoft.com/office/drawing/2014/main" xmlns="" id="{28C711C8-6712-A3E5-55CF-19F584DF6754}"/>
                </a:ext>
              </a:extLst>
            </p:cNvPr>
            <p:cNvSpPr/>
            <p:nvPr/>
          </p:nvSpPr>
          <p:spPr>
            <a:xfrm>
              <a:off x="849163" y="2427607"/>
              <a:ext cx="47329" cy="37797"/>
            </a:xfrm>
            <a:custGeom>
              <a:avLst/>
              <a:gdLst/>
              <a:ahLst/>
              <a:cxnLst/>
              <a:rect l="l" t="t" r="r" b="b"/>
              <a:pathLst>
                <a:path w="1569" h="1253" extrusionOk="0">
                  <a:moveTo>
                    <a:pt x="785" y="1"/>
                  </a:moveTo>
                  <a:cubicBezTo>
                    <a:pt x="351" y="1"/>
                    <a:pt x="1" y="280"/>
                    <a:pt x="1" y="627"/>
                  </a:cubicBezTo>
                  <a:cubicBezTo>
                    <a:pt x="1" y="973"/>
                    <a:pt x="351" y="1252"/>
                    <a:pt x="785" y="1252"/>
                  </a:cubicBezTo>
                  <a:cubicBezTo>
                    <a:pt x="1217" y="1252"/>
                    <a:pt x="1569" y="973"/>
                    <a:pt x="1569" y="627"/>
                  </a:cubicBezTo>
                  <a:cubicBezTo>
                    <a:pt x="1569" y="280"/>
                    <a:pt x="1217" y="2"/>
                    <a:pt x="785" y="1"/>
                  </a:cubicBezTo>
                  <a:close/>
                </a:path>
              </a:pathLst>
            </a:custGeom>
            <a:solidFill>
              <a:schemeClr val="accent4"/>
            </a:solidFill>
            <a:ln>
              <a:noFill/>
            </a:ln>
          </p:spPr>
          <p:txBody>
            <a:bodyPr spcFirstLastPara="1" wrap="square" lIns="91425" tIns="91425" rIns="91425" bIns="91425" anchor="ctr" anchorCtr="0">
              <a:noAutofit/>
            </a:bodyPr>
            <a:lstStyle/>
            <a:p>
              <a:endParaRPr/>
            </a:p>
          </p:txBody>
        </p:sp>
        <p:sp>
          <p:nvSpPr>
            <p:cNvPr id="53" name="Google Shape;1756;p52">
              <a:extLst>
                <a:ext uri="{FF2B5EF4-FFF2-40B4-BE49-F238E27FC236}">
                  <a16:creationId xmlns:a16="http://schemas.microsoft.com/office/drawing/2014/main" xmlns="" id="{6F7F75C3-8177-F668-CB9A-03D35D002B31}"/>
                </a:ext>
              </a:extLst>
            </p:cNvPr>
            <p:cNvSpPr/>
            <p:nvPr/>
          </p:nvSpPr>
          <p:spPr>
            <a:xfrm>
              <a:off x="977452" y="2427607"/>
              <a:ext cx="47329" cy="37797"/>
            </a:xfrm>
            <a:custGeom>
              <a:avLst/>
              <a:gdLst/>
              <a:ahLst/>
              <a:cxnLst/>
              <a:rect l="l" t="t" r="r" b="b"/>
              <a:pathLst>
                <a:path w="1569" h="1253" extrusionOk="0">
                  <a:moveTo>
                    <a:pt x="784" y="1"/>
                  </a:moveTo>
                  <a:cubicBezTo>
                    <a:pt x="351" y="1"/>
                    <a:pt x="0" y="280"/>
                    <a:pt x="0" y="627"/>
                  </a:cubicBezTo>
                  <a:cubicBezTo>
                    <a:pt x="0" y="973"/>
                    <a:pt x="351" y="1252"/>
                    <a:pt x="784" y="1252"/>
                  </a:cubicBezTo>
                  <a:cubicBezTo>
                    <a:pt x="1216" y="1252"/>
                    <a:pt x="1568" y="973"/>
                    <a:pt x="1568" y="627"/>
                  </a:cubicBezTo>
                  <a:cubicBezTo>
                    <a:pt x="1568" y="280"/>
                    <a:pt x="1219" y="2"/>
                    <a:pt x="784" y="1"/>
                  </a:cubicBezTo>
                  <a:close/>
                </a:path>
              </a:pathLst>
            </a:custGeom>
            <a:solidFill>
              <a:schemeClr val="accent4"/>
            </a:solidFill>
            <a:ln>
              <a:noFill/>
            </a:ln>
          </p:spPr>
          <p:txBody>
            <a:bodyPr spcFirstLastPara="1" wrap="square" lIns="91425" tIns="91425" rIns="91425" bIns="91425" anchor="ctr" anchorCtr="0">
              <a:noAutofit/>
            </a:bodyPr>
            <a:lstStyle/>
            <a:p>
              <a:endParaRPr/>
            </a:p>
          </p:txBody>
        </p:sp>
        <p:sp>
          <p:nvSpPr>
            <p:cNvPr id="54" name="Google Shape;1757;p52">
              <a:extLst>
                <a:ext uri="{FF2B5EF4-FFF2-40B4-BE49-F238E27FC236}">
                  <a16:creationId xmlns:a16="http://schemas.microsoft.com/office/drawing/2014/main" xmlns="" id="{CB93A1C8-887A-7705-04AC-46DAE6CAE11F}"/>
                </a:ext>
              </a:extLst>
            </p:cNvPr>
            <p:cNvSpPr/>
            <p:nvPr/>
          </p:nvSpPr>
          <p:spPr>
            <a:xfrm>
              <a:off x="880413" y="2412495"/>
              <a:ext cx="12368" cy="22020"/>
            </a:xfrm>
            <a:custGeom>
              <a:avLst/>
              <a:gdLst/>
              <a:ahLst/>
              <a:cxnLst/>
              <a:rect l="l" t="t" r="r" b="b"/>
              <a:pathLst>
                <a:path w="410" h="730" extrusionOk="0">
                  <a:moveTo>
                    <a:pt x="204" y="0"/>
                  </a:moveTo>
                  <a:cubicBezTo>
                    <a:pt x="92" y="0"/>
                    <a:pt x="0" y="91"/>
                    <a:pt x="0" y="205"/>
                  </a:cubicBezTo>
                  <a:lnTo>
                    <a:pt x="0" y="526"/>
                  </a:lnTo>
                  <a:cubicBezTo>
                    <a:pt x="0" y="639"/>
                    <a:pt x="92" y="730"/>
                    <a:pt x="204" y="730"/>
                  </a:cubicBezTo>
                  <a:cubicBezTo>
                    <a:pt x="320" y="730"/>
                    <a:pt x="410" y="638"/>
                    <a:pt x="410" y="526"/>
                  </a:cubicBezTo>
                  <a:lnTo>
                    <a:pt x="410" y="205"/>
                  </a:lnTo>
                  <a:cubicBezTo>
                    <a:pt x="410" y="92"/>
                    <a:pt x="318" y="0"/>
                    <a:pt x="204" y="0"/>
                  </a:cubicBezTo>
                  <a:close/>
                </a:path>
              </a:pathLst>
            </a:custGeom>
            <a:solidFill>
              <a:srgbClr val="191919"/>
            </a:solidFill>
            <a:ln>
              <a:noFill/>
            </a:ln>
          </p:spPr>
          <p:txBody>
            <a:bodyPr spcFirstLastPara="1" wrap="square" lIns="91425" tIns="91425" rIns="91425" bIns="91425" anchor="ctr" anchorCtr="0">
              <a:noAutofit/>
            </a:bodyPr>
            <a:lstStyle/>
            <a:p>
              <a:endParaRPr/>
            </a:p>
          </p:txBody>
        </p:sp>
        <p:sp>
          <p:nvSpPr>
            <p:cNvPr id="55" name="Google Shape;1758;p52">
              <a:extLst>
                <a:ext uri="{FF2B5EF4-FFF2-40B4-BE49-F238E27FC236}">
                  <a16:creationId xmlns:a16="http://schemas.microsoft.com/office/drawing/2014/main" xmlns="" id="{85BA376C-C4CB-E7D3-F242-6D544E9F422F}"/>
                </a:ext>
              </a:extLst>
            </p:cNvPr>
            <p:cNvSpPr/>
            <p:nvPr/>
          </p:nvSpPr>
          <p:spPr>
            <a:xfrm>
              <a:off x="981071" y="2412495"/>
              <a:ext cx="12368" cy="22020"/>
            </a:xfrm>
            <a:custGeom>
              <a:avLst/>
              <a:gdLst/>
              <a:ahLst/>
              <a:cxnLst/>
              <a:rect l="l" t="t" r="r" b="b"/>
              <a:pathLst>
                <a:path w="410" h="730" extrusionOk="0">
                  <a:moveTo>
                    <a:pt x="206" y="0"/>
                  </a:moveTo>
                  <a:cubicBezTo>
                    <a:pt x="93" y="0"/>
                    <a:pt x="0" y="91"/>
                    <a:pt x="0" y="205"/>
                  </a:cubicBezTo>
                  <a:lnTo>
                    <a:pt x="0" y="526"/>
                  </a:lnTo>
                  <a:cubicBezTo>
                    <a:pt x="0" y="639"/>
                    <a:pt x="93" y="730"/>
                    <a:pt x="206" y="730"/>
                  </a:cubicBezTo>
                  <a:cubicBezTo>
                    <a:pt x="318" y="730"/>
                    <a:pt x="410" y="638"/>
                    <a:pt x="410" y="526"/>
                  </a:cubicBezTo>
                  <a:lnTo>
                    <a:pt x="410" y="205"/>
                  </a:lnTo>
                  <a:cubicBezTo>
                    <a:pt x="410" y="92"/>
                    <a:pt x="318" y="0"/>
                    <a:pt x="206" y="0"/>
                  </a:cubicBezTo>
                  <a:close/>
                </a:path>
              </a:pathLst>
            </a:custGeom>
            <a:solidFill>
              <a:srgbClr val="191919"/>
            </a:solidFill>
            <a:ln>
              <a:noFill/>
            </a:ln>
          </p:spPr>
          <p:txBody>
            <a:bodyPr spcFirstLastPara="1" wrap="square" lIns="91425" tIns="91425" rIns="91425" bIns="91425" anchor="ctr" anchorCtr="0">
              <a:noAutofit/>
            </a:bodyPr>
            <a:lstStyle/>
            <a:p>
              <a:endParaRPr/>
            </a:p>
          </p:txBody>
        </p:sp>
        <p:sp>
          <p:nvSpPr>
            <p:cNvPr id="56" name="Google Shape;1759;p52">
              <a:extLst>
                <a:ext uri="{FF2B5EF4-FFF2-40B4-BE49-F238E27FC236}">
                  <a16:creationId xmlns:a16="http://schemas.microsoft.com/office/drawing/2014/main" xmlns="" id="{3AD30A34-F064-8F1F-2CD9-AA6DCBEE9D78}"/>
                </a:ext>
              </a:extLst>
            </p:cNvPr>
            <p:cNvSpPr/>
            <p:nvPr/>
          </p:nvSpPr>
          <p:spPr>
            <a:xfrm>
              <a:off x="916761" y="2421846"/>
              <a:ext cx="40421" cy="18461"/>
            </a:xfrm>
            <a:custGeom>
              <a:avLst/>
              <a:gdLst/>
              <a:ahLst/>
              <a:cxnLst/>
              <a:rect l="l" t="t" r="r" b="b"/>
              <a:pathLst>
                <a:path w="1340" h="612" extrusionOk="0">
                  <a:moveTo>
                    <a:pt x="228" y="0"/>
                  </a:moveTo>
                  <a:cubicBezTo>
                    <a:pt x="181" y="0"/>
                    <a:pt x="133" y="17"/>
                    <a:pt x="94" y="50"/>
                  </a:cubicBezTo>
                  <a:cubicBezTo>
                    <a:pt x="10" y="124"/>
                    <a:pt x="1" y="255"/>
                    <a:pt x="75" y="341"/>
                  </a:cubicBezTo>
                  <a:cubicBezTo>
                    <a:pt x="224" y="513"/>
                    <a:pt x="441" y="612"/>
                    <a:pt x="669" y="612"/>
                  </a:cubicBezTo>
                  <a:cubicBezTo>
                    <a:pt x="897" y="612"/>
                    <a:pt x="1114" y="514"/>
                    <a:pt x="1265" y="341"/>
                  </a:cubicBezTo>
                  <a:cubicBezTo>
                    <a:pt x="1339" y="255"/>
                    <a:pt x="1332" y="124"/>
                    <a:pt x="1245" y="50"/>
                  </a:cubicBezTo>
                  <a:cubicBezTo>
                    <a:pt x="1207" y="17"/>
                    <a:pt x="1159" y="0"/>
                    <a:pt x="1111" y="0"/>
                  </a:cubicBezTo>
                  <a:cubicBezTo>
                    <a:pt x="1053" y="0"/>
                    <a:pt x="995" y="24"/>
                    <a:pt x="955" y="71"/>
                  </a:cubicBezTo>
                  <a:cubicBezTo>
                    <a:pt x="882" y="153"/>
                    <a:pt x="779" y="201"/>
                    <a:pt x="669" y="201"/>
                  </a:cubicBezTo>
                  <a:cubicBezTo>
                    <a:pt x="560" y="201"/>
                    <a:pt x="456" y="152"/>
                    <a:pt x="385" y="71"/>
                  </a:cubicBezTo>
                  <a:cubicBezTo>
                    <a:pt x="345" y="24"/>
                    <a:pt x="287" y="0"/>
                    <a:pt x="228" y="0"/>
                  </a:cubicBezTo>
                  <a:close/>
                </a:path>
              </a:pathLst>
            </a:custGeom>
            <a:solidFill>
              <a:srgbClr val="191919"/>
            </a:solidFill>
            <a:ln>
              <a:noFill/>
            </a:ln>
          </p:spPr>
          <p:txBody>
            <a:bodyPr spcFirstLastPara="1" wrap="square" lIns="91425" tIns="91425" rIns="91425" bIns="91425" anchor="ctr" anchorCtr="0">
              <a:noAutofit/>
            </a:bodyPr>
            <a:lstStyle/>
            <a:p>
              <a:endParaRPr/>
            </a:p>
          </p:txBody>
        </p:sp>
        <p:sp>
          <p:nvSpPr>
            <p:cNvPr id="57" name="Google Shape;1760;p52">
              <a:extLst>
                <a:ext uri="{FF2B5EF4-FFF2-40B4-BE49-F238E27FC236}">
                  <a16:creationId xmlns:a16="http://schemas.microsoft.com/office/drawing/2014/main" xmlns="" id="{4FC6D952-999F-A97B-6CEF-5563A56AFE85}"/>
                </a:ext>
              </a:extLst>
            </p:cNvPr>
            <p:cNvSpPr/>
            <p:nvPr/>
          </p:nvSpPr>
          <p:spPr>
            <a:xfrm>
              <a:off x="720000" y="2102497"/>
              <a:ext cx="433592" cy="419535"/>
            </a:xfrm>
            <a:custGeom>
              <a:avLst/>
              <a:gdLst/>
              <a:ahLst/>
              <a:cxnLst/>
              <a:rect l="l" t="t" r="r" b="b"/>
              <a:pathLst>
                <a:path w="14374" h="13908" extrusionOk="0">
                  <a:moveTo>
                    <a:pt x="4041" y="632"/>
                  </a:moveTo>
                  <a:cubicBezTo>
                    <a:pt x="4339" y="632"/>
                    <a:pt x="4622" y="813"/>
                    <a:pt x="4740" y="1107"/>
                  </a:cubicBezTo>
                  <a:cubicBezTo>
                    <a:pt x="5181" y="2218"/>
                    <a:pt x="5050" y="2965"/>
                    <a:pt x="4942" y="3565"/>
                  </a:cubicBezTo>
                  <a:cubicBezTo>
                    <a:pt x="4848" y="4103"/>
                    <a:pt x="4780" y="4494"/>
                    <a:pt x="5064" y="5211"/>
                  </a:cubicBezTo>
                  <a:cubicBezTo>
                    <a:pt x="5277" y="5745"/>
                    <a:pt x="5506" y="6010"/>
                    <a:pt x="5784" y="6242"/>
                  </a:cubicBezTo>
                  <a:lnTo>
                    <a:pt x="5786" y="6244"/>
                  </a:lnTo>
                  <a:cubicBezTo>
                    <a:pt x="5786" y="6244"/>
                    <a:pt x="5787" y="6244"/>
                    <a:pt x="5787" y="6247"/>
                  </a:cubicBezTo>
                  <a:cubicBezTo>
                    <a:pt x="5888" y="6330"/>
                    <a:pt x="5999" y="6412"/>
                    <a:pt x="6104" y="6492"/>
                  </a:cubicBezTo>
                  <a:cubicBezTo>
                    <a:pt x="6385" y="6701"/>
                    <a:pt x="6703" y="6939"/>
                    <a:pt x="7001" y="7306"/>
                  </a:cubicBezTo>
                  <a:cubicBezTo>
                    <a:pt x="7037" y="7350"/>
                    <a:pt x="7072" y="7396"/>
                    <a:pt x="7108" y="7442"/>
                  </a:cubicBezTo>
                  <a:lnTo>
                    <a:pt x="6262" y="7442"/>
                  </a:lnTo>
                  <a:cubicBezTo>
                    <a:pt x="5638" y="6611"/>
                    <a:pt x="5000" y="6299"/>
                    <a:pt x="4482" y="6044"/>
                  </a:cubicBezTo>
                  <a:cubicBezTo>
                    <a:pt x="4065" y="5841"/>
                    <a:pt x="3811" y="5716"/>
                    <a:pt x="3515" y="5315"/>
                  </a:cubicBezTo>
                  <a:cubicBezTo>
                    <a:pt x="3264" y="4445"/>
                    <a:pt x="3369" y="3839"/>
                    <a:pt x="3463" y="3303"/>
                  </a:cubicBezTo>
                  <a:cubicBezTo>
                    <a:pt x="3558" y="2765"/>
                    <a:pt x="3628" y="2374"/>
                    <a:pt x="3344" y="1657"/>
                  </a:cubicBezTo>
                  <a:cubicBezTo>
                    <a:pt x="3270" y="1471"/>
                    <a:pt x="3273" y="1266"/>
                    <a:pt x="3352" y="1085"/>
                  </a:cubicBezTo>
                  <a:cubicBezTo>
                    <a:pt x="3432" y="901"/>
                    <a:pt x="3579" y="759"/>
                    <a:pt x="3765" y="685"/>
                  </a:cubicBezTo>
                  <a:cubicBezTo>
                    <a:pt x="3856" y="649"/>
                    <a:pt x="3949" y="632"/>
                    <a:pt x="4041" y="632"/>
                  </a:cubicBezTo>
                  <a:close/>
                  <a:moveTo>
                    <a:pt x="7333" y="412"/>
                  </a:moveTo>
                  <a:cubicBezTo>
                    <a:pt x="7493" y="412"/>
                    <a:pt x="7648" y="464"/>
                    <a:pt x="7778" y="561"/>
                  </a:cubicBezTo>
                  <a:cubicBezTo>
                    <a:pt x="7939" y="681"/>
                    <a:pt x="8046" y="855"/>
                    <a:pt x="8072" y="1053"/>
                  </a:cubicBezTo>
                  <a:cubicBezTo>
                    <a:pt x="8247" y="2237"/>
                    <a:pt x="7947" y="2932"/>
                    <a:pt x="7707" y="3493"/>
                  </a:cubicBezTo>
                  <a:cubicBezTo>
                    <a:pt x="7491" y="3996"/>
                    <a:pt x="7336" y="4358"/>
                    <a:pt x="7447" y="5121"/>
                  </a:cubicBezTo>
                  <a:cubicBezTo>
                    <a:pt x="7537" y="5734"/>
                    <a:pt x="7717" y="6057"/>
                    <a:pt x="8001" y="6408"/>
                  </a:cubicBezTo>
                  <a:cubicBezTo>
                    <a:pt x="8049" y="6470"/>
                    <a:pt x="8100" y="6529"/>
                    <a:pt x="8154" y="6593"/>
                  </a:cubicBezTo>
                  <a:lnTo>
                    <a:pt x="8169" y="6611"/>
                  </a:lnTo>
                  <a:cubicBezTo>
                    <a:pt x="8308" y="6775"/>
                    <a:pt x="8450" y="6945"/>
                    <a:pt x="8589" y="7148"/>
                  </a:cubicBezTo>
                  <a:cubicBezTo>
                    <a:pt x="8671" y="7272"/>
                    <a:pt x="8748" y="7396"/>
                    <a:pt x="8815" y="7525"/>
                  </a:cubicBezTo>
                  <a:cubicBezTo>
                    <a:pt x="8626" y="7479"/>
                    <a:pt x="8432" y="7449"/>
                    <a:pt x="8235" y="7440"/>
                  </a:cubicBezTo>
                  <a:cubicBezTo>
                    <a:pt x="8188" y="7439"/>
                    <a:pt x="8139" y="7437"/>
                    <a:pt x="8092" y="7437"/>
                  </a:cubicBezTo>
                  <a:lnTo>
                    <a:pt x="7609" y="7437"/>
                  </a:lnTo>
                  <a:cubicBezTo>
                    <a:pt x="7521" y="7297"/>
                    <a:pt x="7424" y="7164"/>
                    <a:pt x="7324" y="7040"/>
                  </a:cubicBezTo>
                  <a:cubicBezTo>
                    <a:pt x="6993" y="6633"/>
                    <a:pt x="6652" y="6380"/>
                    <a:pt x="6354" y="6155"/>
                  </a:cubicBezTo>
                  <a:cubicBezTo>
                    <a:pt x="6263" y="6088"/>
                    <a:pt x="6178" y="6025"/>
                    <a:pt x="6098" y="5961"/>
                  </a:cubicBezTo>
                  <a:cubicBezTo>
                    <a:pt x="6043" y="5768"/>
                    <a:pt x="5999" y="5557"/>
                    <a:pt x="5965" y="5339"/>
                  </a:cubicBezTo>
                  <a:cubicBezTo>
                    <a:pt x="5787" y="4157"/>
                    <a:pt x="6087" y="3460"/>
                    <a:pt x="6330" y="2899"/>
                  </a:cubicBezTo>
                  <a:cubicBezTo>
                    <a:pt x="6546" y="2397"/>
                    <a:pt x="6701" y="2034"/>
                    <a:pt x="6589" y="1271"/>
                  </a:cubicBezTo>
                  <a:cubicBezTo>
                    <a:pt x="6559" y="1073"/>
                    <a:pt x="6608" y="875"/>
                    <a:pt x="6728" y="715"/>
                  </a:cubicBezTo>
                  <a:cubicBezTo>
                    <a:pt x="6849" y="554"/>
                    <a:pt x="7022" y="449"/>
                    <a:pt x="7222" y="420"/>
                  </a:cubicBezTo>
                  <a:cubicBezTo>
                    <a:pt x="7259" y="415"/>
                    <a:pt x="7296" y="412"/>
                    <a:pt x="7333" y="412"/>
                  </a:cubicBezTo>
                  <a:close/>
                  <a:moveTo>
                    <a:pt x="10326" y="639"/>
                  </a:moveTo>
                  <a:cubicBezTo>
                    <a:pt x="10420" y="639"/>
                    <a:pt x="10514" y="657"/>
                    <a:pt x="10606" y="694"/>
                  </a:cubicBezTo>
                  <a:cubicBezTo>
                    <a:pt x="10989" y="849"/>
                    <a:pt x="11176" y="1287"/>
                    <a:pt x="11020" y="1670"/>
                  </a:cubicBezTo>
                  <a:cubicBezTo>
                    <a:pt x="10732" y="2385"/>
                    <a:pt x="10798" y="2775"/>
                    <a:pt x="10889" y="3314"/>
                  </a:cubicBezTo>
                  <a:cubicBezTo>
                    <a:pt x="10983" y="3874"/>
                    <a:pt x="11093" y="4510"/>
                    <a:pt x="10793" y="5435"/>
                  </a:cubicBezTo>
                  <a:cubicBezTo>
                    <a:pt x="10793" y="5436"/>
                    <a:pt x="10791" y="5438"/>
                    <a:pt x="10791" y="5441"/>
                  </a:cubicBezTo>
                  <a:cubicBezTo>
                    <a:pt x="10757" y="5546"/>
                    <a:pt x="10717" y="5657"/>
                    <a:pt x="10671" y="5769"/>
                  </a:cubicBezTo>
                  <a:cubicBezTo>
                    <a:pt x="10273" y="6754"/>
                    <a:pt x="9747" y="7220"/>
                    <a:pt x="9290" y="7565"/>
                  </a:cubicBezTo>
                  <a:cubicBezTo>
                    <a:pt x="9189" y="7338"/>
                    <a:pt x="9071" y="7124"/>
                    <a:pt x="8929" y="6914"/>
                  </a:cubicBezTo>
                  <a:cubicBezTo>
                    <a:pt x="8779" y="6693"/>
                    <a:pt x="8623" y="6507"/>
                    <a:pt x="8485" y="6343"/>
                  </a:cubicBezTo>
                  <a:lnTo>
                    <a:pt x="8470" y="6325"/>
                  </a:lnTo>
                  <a:cubicBezTo>
                    <a:pt x="8467" y="6321"/>
                    <a:pt x="8463" y="6316"/>
                    <a:pt x="8457" y="6310"/>
                  </a:cubicBezTo>
                  <a:cubicBezTo>
                    <a:pt x="8802" y="6044"/>
                    <a:pt x="9047" y="5784"/>
                    <a:pt x="9278" y="5211"/>
                  </a:cubicBezTo>
                  <a:cubicBezTo>
                    <a:pt x="9566" y="4495"/>
                    <a:pt x="9500" y="4106"/>
                    <a:pt x="9410" y="3565"/>
                  </a:cubicBezTo>
                  <a:cubicBezTo>
                    <a:pt x="9307" y="2965"/>
                    <a:pt x="9180" y="2218"/>
                    <a:pt x="9630" y="1108"/>
                  </a:cubicBezTo>
                  <a:cubicBezTo>
                    <a:pt x="9748" y="817"/>
                    <a:pt x="10030" y="639"/>
                    <a:pt x="10326" y="639"/>
                  </a:cubicBezTo>
                  <a:close/>
                  <a:moveTo>
                    <a:pt x="13059" y="1027"/>
                  </a:moveTo>
                  <a:cubicBezTo>
                    <a:pt x="13196" y="1027"/>
                    <a:pt x="13335" y="1065"/>
                    <a:pt x="13459" y="1144"/>
                  </a:cubicBezTo>
                  <a:cubicBezTo>
                    <a:pt x="13809" y="1366"/>
                    <a:pt x="13914" y="1829"/>
                    <a:pt x="13692" y="2179"/>
                  </a:cubicBezTo>
                  <a:cubicBezTo>
                    <a:pt x="13279" y="2830"/>
                    <a:pt x="13275" y="3225"/>
                    <a:pt x="13269" y="3772"/>
                  </a:cubicBezTo>
                  <a:cubicBezTo>
                    <a:pt x="13261" y="4383"/>
                    <a:pt x="13251" y="5139"/>
                    <a:pt x="12612" y="6151"/>
                  </a:cubicBezTo>
                  <a:cubicBezTo>
                    <a:pt x="11971" y="7161"/>
                    <a:pt x="11291" y="7494"/>
                    <a:pt x="10744" y="7763"/>
                  </a:cubicBezTo>
                  <a:cubicBezTo>
                    <a:pt x="10492" y="7884"/>
                    <a:pt x="10269" y="7994"/>
                    <a:pt x="10056" y="8164"/>
                  </a:cubicBezTo>
                  <a:cubicBezTo>
                    <a:pt x="9915" y="8042"/>
                    <a:pt x="9765" y="7936"/>
                    <a:pt x="9605" y="7843"/>
                  </a:cubicBezTo>
                  <a:cubicBezTo>
                    <a:pt x="10088" y="7473"/>
                    <a:pt x="10631" y="6966"/>
                    <a:pt x="11053" y="5924"/>
                  </a:cubicBezTo>
                  <a:cubicBezTo>
                    <a:pt x="11099" y="5812"/>
                    <a:pt x="11139" y="5701"/>
                    <a:pt x="11173" y="5594"/>
                  </a:cubicBezTo>
                  <a:cubicBezTo>
                    <a:pt x="11230" y="5519"/>
                    <a:pt x="11288" y="5438"/>
                    <a:pt x="11346" y="5347"/>
                  </a:cubicBezTo>
                  <a:cubicBezTo>
                    <a:pt x="11757" y="4695"/>
                    <a:pt x="11761" y="4300"/>
                    <a:pt x="11769" y="3753"/>
                  </a:cubicBezTo>
                  <a:cubicBezTo>
                    <a:pt x="11775" y="3145"/>
                    <a:pt x="11784" y="2388"/>
                    <a:pt x="12424" y="1376"/>
                  </a:cubicBezTo>
                  <a:cubicBezTo>
                    <a:pt x="12567" y="1151"/>
                    <a:pt x="12810" y="1027"/>
                    <a:pt x="13059" y="1027"/>
                  </a:cubicBezTo>
                  <a:close/>
                  <a:moveTo>
                    <a:pt x="2463" y="10570"/>
                  </a:moveTo>
                  <a:lnTo>
                    <a:pt x="2463" y="10570"/>
                  </a:lnTo>
                  <a:cubicBezTo>
                    <a:pt x="2432" y="10754"/>
                    <a:pt x="2415" y="10940"/>
                    <a:pt x="2415" y="11131"/>
                  </a:cubicBezTo>
                  <a:lnTo>
                    <a:pt x="2415" y="11436"/>
                  </a:lnTo>
                  <a:cubicBezTo>
                    <a:pt x="2415" y="12295"/>
                    <a:pt x="2739" y="13054"/>
                    <a:pt x="3228" y="13498"/>
                  </a:cubicBezTo>
                  <a:lnTo>
                    <a:pt x="1342" y="13498"/>
                  </a:lnTo>
                  <a:cubicBezTo>
                    <a:pt x="961" y="13498"/>
                    <a:pt x="646" y="13182"/>
                    <a:pt x="646" y="12799"/>
                  </a:cubicBezTo>
                  <a:lnTo>
                    <a:pt x="646" y="12396"/>
                  </a:lnTo>
                  <a:cubicBezTo>
                    <a:pt x="646" y="12011"/>
                    <a:pt x="961" y="11697"/>
                    <a:pt x="1345" y="11697"/>
                  </a:cubicBezTo>
                  <a:lnTo>
                    <a:pt x="1364" y="11697"/>
                  </a:lnTo>
                  <a:cubicBezTo>
                    <a:pt x="1472" y="11697"/>
                    <a:pt x="1563" y="11613"/>
                    <a:pt x="1570" y="11507"/>
                  </a:cubicBezTo>
                  <a:cubicBezTo>
                    <a:pt x="1606" y="11018"/>
                    <a:pt x="1989" y="10628"/>
                    <a:pt x="2463" y="10570"/>
                  </a:cubicBezTo>
                  <a:close/>
                  <a:moveTo>
                    <a:pt x="11798" y="10563"/>
                  </a:moveTo>
                  <a:cubicBezTo>
                    <a:pt x="12329" y="10563"/>
                    <a:pt x="12775" y="10977"/>
                    <a:pt x="12813" y="11507"/>
                  </a:cubicBezTo>
                  <a:cubicBezTo>
                    <a:pt x="12820" y="11613"/>
                    <a:pt x="12912" y="11697"/>
                    <a:pt x="13019" y="11697"/>
                  </a:cubicBezTo>
                  <a:lnTo>
                    <a:pt x="13039" y="11697"/>
                  </a:lnTo>
                  <a:cubicBezTo>
                    <a:pt x="13424" y="11697"/>
                    <a:pt x="13738" y="12011"/>
                    <a:pt x="13738" y="12396"/>
                  </a:cubicBezTo>
                  <a:lnTo>
                    <a:pt x="13738" y="12799"/>
                  </a:lnTo>
                  <a:lnTo>
                    <a:pt x="13740" y="12799"/>
                  </a:lnTo>
                  <a:cubicBezTo>
                    <a:pt x="13740" y="13184"/>
                    <a:pt x="13425" y="13498"/>
                    <a:pt x="13041" y="13498"/>
                  </a:cubicBezTo>
                  <a:lnTo>
                    <a:pt x="11955" y="13498"/>
                  </a:lnTo>
                  <a:cubicBezTo>
                    <a:pt x="11963" y="13458"/>
                    <a:pt x="11968" y="13416"/>
                    <a:pt x="11968" y="13372"/>
                  </a:cubicBezTo>
                  <a:lnTo>
                    <a:pt x="11968" y="13217"/>
                  </a:lnTo>
                  <a:cubicBezTo>
                    <a:pt x="11968" y="12233"/>
                    <a:pt x="11718" y="11302"/>
                    <a:pt x="11260" y="10563"/>
                  </a:cubicBezTo>
                  <a:close/>
                  <a:moveTo>
                    <a:pt x="7333" y="0"/>
                  </a:moveTo>
                  <a:cubicBezTo>
                    <a:pt x="7275" y="0"/>
                    <a:pt x="7217" y="5"/>
                    <a:pt x="7158" y="14"/>
                  </a:cubicBezTo>
                  <a:cubicBezTo>
                    <a:pt x="6851" y="58"/>
                    <a:pt x="6578" y="221"/>
                    <a:pt x="6394" y="469"/>
                  </a:cubicBezTo>
                  <a:cubicBezTo>
                    <a:pt x="6209" y="719"/>
                    <a:pt x="6132" y="1024"/>
                    <a:pt x="6178" y="1332"/>
                  </a:cubicBezTo>
                  <a:cubicBezTo>
                    <a:pt x="6274" y="1978"/>
                    <a:pt x="6149" y="2265"/>
                    <a:pt x="5947" y="2738"/>
                  </a:cubicBezTo>
                  <a:cubicBezTo>
                    <a:pt x="5695" y="3324"/>
                    <a:pt x="5385" y="4047"/>
                    <a:pt x="5533" y="5262"/>
                  </a:cubicBezTo>
                  <a:cubicBezTo>
                    <a:pt x="5503" y="5200"/>
                    <a:pt x="5472" y="5131"/>
                    <a:pt x="5442" y="5055"/>
                  </a:cubicBezTo>
                  <a:cubicBezTo>
                    <a:pt x="5200" y="4447"/>
                    <a:pt x="5255" y="4140"/>
                    <a:pt x="5343" y="3633"/>
                  </a:cubicBezTo>
                  <a:cubicBezTo>
                    <a:pt x="5459" y="2982"/>
                    <a:pt x="5601" y="2173"/>
                    <a:pt x="5117" y="953"/>
                  </a:cubicBezTo>
                  <a:cubicBezTo>
                    <a:pt x="5002" y="664"/>
                    <a:pt x="4781" y="437"/>
                    <a:pt x="4497" y="314"/>
                  </a:cubicBezTo>
                  <a:cubicBezTo>
                    <a:pt x="4350" y="250"/>
                    <a:pt x="4194" y="219"/>
                    <a:pt x="4038" y="219"/>
                  </a:cubicBezTo>
                  <a:cubicBezTo>
                    <a:pt x="3893" y="219"/>
                    <a:pt x="3748" y="246"/>
                    <a:pt x="3608" y="302"/>
                  </a:cubicBezTo>
                  <a:cubicBezTo>
                    <a:pt x="3320" y="416"/>
                    <a:pt x="3092" y="636"/>
                    <a:pt x="2969" y="920"/>
                  </a:cubicBezTo>
                  <a:cubicBezTo>
                    <a:pt x="2847" y="1206"/>
                    <a:pt x="2842" y="1522"/>
                    <a:pt x="2957" y="1811"/>
                  </a:cubicBezTo>
                  <a:cubicBezTo>
                    <a:pt x="3199" y="2419"/>
                    <a:pt x="3145" y="2725"/>
                    <a:pt x="3055" y="3232"/>
                  </a:cubicBezTo>
                  <a:cubicBezTo>
                    <a:pt x="3043" y="3299"/>
                    <a:pt x="3031" y="3367"/>
                    <a:pt x="3020" y="3438"/>
                  </a:cubicBezTo>
                  <a:cubicBezTo>
                    <a:pt x="2999" y="2833"/>
                    <a:pt x="2901" y="2099"/>
                    <a:pt x="2307" y="1157"/>
                  </a:cubicBezTo>
                  <a:cubicBezTo>
                    <a:pt x="2086" y="808"/>
                    <a:pt x="1709" y="617"/>
                    <a:pt x="1324" y="617"/>
                  </a:cubicBezTo>
                  <a:cubicBezTo>
                    <a:pt x="1111" y="617"/>
                    <a:pt x="896" y="676"/>
                    <a:pt x="703" y="798"/>
                  </a:cubicBezTo>
                  <a:cubicBezTo>
                    <a:pt x="162" y="1139"/>
                    <a:pt x="1" y="1858"/>
                    <a:pt x="342" y="2400"/>
                  </a:cubicBezTo>
                  <a:cubicBezTo>
                    <a:pt x="691" y="2953"/>
                    <a:pt x="696" y="3263"/>
                    <a:pt x="703" y="3780"/>
                  </a:cubicBezTo>
                  <a:cubicBezTo>
                    <a:pt x="705" y="3951"/>
                    <a:pt x="706" y="4127"/>
                    <a:pt x="721" y="4322"/>
                  </a:cubicBezTo>
                  <a:cubicBezTo>
                    <a:pt x="731" y="4432"/>
                    <a:pt x="821" y="4514"/>
                    <a:pt x="928" y="4514"/>
                  </a:cubicBezTo>
                  <a:cubicBezTo>
                    <a:pt x="932" y="4514"/>
                    <a:pt x="937" y="4514"/>
                    <a:pt x="941" y="4513"/>
                  </a:cubicBezTo>
                  <a:cubicBezTo>
                    <a:pt x="1054" y="4504"/>
                    <a:pt x="1140" y="4407"/>
                    <a:pt x="1132" y="4293"/>
                  </a:cubicBezTo>
                  <a:cubicBezTo>
                    <a:pt x="1119" y="4111"/>
                    <a:pt x="1117" y="3941"/>
                    <a:pt x="1113" y="3774"/>
                  </a:cubicBezTo>
                  <a:cubicBezTo>
                    <a:pt x="1106" y="3226"/>
                    <a:pt x="1103" y="2831"/>
                    <a:pt x="690" y="2181"/>
                  </a:cubicBezTo>
                  <a:cubicBezTo>
                    <a:pt x="468" y="1830"/>
                    <a:pt x="573" y="1367"/>
                    <a:pt x="922" y="1145"/>
                  </a:cubicBezTo>
                  <a:cubicBezTo>
                    <a:pt x="1047" y="1066"/>
                    <a:pt x="1185" y="1029"/>
                    <a:pt x="1323" y="1029"/>
                  </a:cubicBezTo>
                  <a:cubicBezTo>
                    <a:pt x="1571" y="1029"/>
                    <a:pt x="1815" y="1152"/>
                    <a:pt x="1958" y="1377"/>
                  </a:cubicBezTo>
                  <a:cubicBezTo>
                    <a:pt x="2598" y="2389"/>
                    <a:pt x="2607" y="3146"/>
                    <a:pt x="2614" y="3756"/>
                  </a:cubicBezTo>
                  <a:cubicBezTo>
                    <a:pt x="2622" y="4303"/>
                    <a:pt x="2626" y="4698"/>
                    <a:pt x="3037" y="5349"/>
                  </a:cubicBezTo>
                  <a:cubicBezTo>
                    <a:pt x="3077" y="5410"/>
                    <a:pt x="3116" y="5469"/>
                    <a:pt x="3153" y="5521"/>
                  </a:cubicBezTo>
                  <a:cubicBezTo>
                    <a:pt x="3154" y="5523"/>
                    <a:pt x="3154" y="5525"/>
                    <a:pt x="3157" y="5525"/>
                  </a:cubicBezTo>
                  <a:cubicBezTo>
                    <a:pt x="3521" y="6035"/>
                    <a:pt x="3863" y="6201"/>
                    <a:pt x="4298" y="6414"/>
                  </a:cubicBezTo>
                  <a:cubicBezTo>
                    <a:pt x="4750" y="6636"/>
                    <a:pt x="5258" y="6884"/>
                    <a:pt x="5766" y="7483"/>
                  </a:cubicBezTo>
                  <a:cubicBezTo>
                    <a:pt x="5519" y="7525"/>
                    <a:pt x="5277" y="7602"/>
                    <a:pt x="5045" y="7705"/>
                  </a:cubicBezTo>
                  <a:cubicBezTo>
                    <a:pt x="4784" y="7824"/>
                    <a:pt x="4542" y="7976"/>
                    <a:pt x="4323" y="8161"/>
                  </a:cubicBezTo>
                  <a:cubicBezTo>
                    <a:pt x="4111" y="7994"/>
                    <a:pt x="3886" y="7884"/>
                    <a:pt x="3635" y="7760"/>
                  </a:cubicBezTo>
                  <a:cubicBezTo>
                    <a:pt x="3088" y="7492"/>
                    <a:pt x="2407" y="7159"/>
                    <a:pt x="1768" y="6148"/>
                  </a:cubicBezTo>
                  <a:cubicBezTo>
                    <a:pt x="1561" y="5822"/>
                    <a:pt x="1409" y="5509"/>
                    <a:pt x="1304" y="5191"/>
                  </a:cubicBezTo>
                  <a:cubicBezTo>
                    <a:pt x="1275" y="5104"/>
                    <a:pt x="1194" y="5049"/>
                    <a:pt x="1108" y="5049"/>
                  </a:cubicBezTo>
                  <a:cubicBezTo>
                    <a:pt x="1086" y="5049"/>
                    <a:pt x="1065" y="5052"/>
                    <a:pt x="1043" y="5059"/>
                  </a:cubicBezTo>
                  <a:cubicBezTo>
                    <a:pt x="935" y="5095"/>
                    <a:pt x="876" y="5210"/>
                    <a:pt x="912" y="5319"/>
                  </a:cubicBezTo>
                  <a:cubicBezTo>
                    <a:pt x="1029" y="5671"/>
                    <a:pt x="1193" y="6015"/>
                    <a:pt x="1418" y="6370"/>
                  </a:cubicBezTo>
                  <a:cubicBezTo>
                    <a:pt x="2120" y="7479"/>
                    <a:pt x="2858" y="7841"/>
                    <a:pt x="3451" y="8131"/>
                  </a:cubicBezTo>
                  <a:cubicBezTo>
                    <a:pt x="3679" y="8242"/>
                    <a:pt x="3858" y="8329"/>
                    <a:pt x="4024" y="8454"/>
                  </a:cubicBezTo>
                  <a:cubicBezTo>
                    <a:pt x="3946" y="8541"/>
                    <a:pt x="3875" y="8630"/>
                    <a:pt x="3806" y="8723"/>
                  </a:cubicBezTo>
                  <a:cubicBezTo>
                    <a:pt x="3250" y="8900"/>
                    <a:pt x="2784" y="9433"/>
                    <a:pt x="2557" y="10149"/>
                  </a:cubicBezTo>
                  <a:cubicBezTo>
                    <a:pt x="1882" y="10158"/>
                    <a:pt x="1310" y="10646"/>
                    <a:pt x="1178" y="11295"/>
                  </a:cubicBezTo>
                  <a:cubicBezTo>
                    <a:pt x="641" y="11373"/>
                    <a:pt x="227" y="11836"/>
                    <a:pt x="227" y="12394"/>
                  </a:cubicBezTo>
                  <a:lnTo>
                    <a:pt x="227" y="12796"/>
                  </a:lnTo>
                  <a:cubicBezTo>
                    <a:pt x="227" y="13409"/>
                    <a:pt x="725" y="13907"/>
                    <a:pt x="1339" y="13907"/>
                  </a:cubicBezTo>
                  <a:lnTo>
                    <a:pt x="13041" y="13907"/>
                  </a:lnTo>
                  <a:cubicBezTo>
                    <a:pt x="13653" y="13907"/>
                    <a:pt x="14152" y="13410"/>
                    <a:pt x="14152" y="12796"/>
                  </a:cubicBezTo>
                  <a:lnTo>
                    <a:pt x="14152" y="12394"/>
                  </a:lnTo>
                  <a:cubicBezTo>
                    <a:pt x="14152" y="11838"/>
                    <a:pt x="13738" y="11373"/>
                    <a:pt x="13201" y="11295"/>
                  </a:cubicBezTo>
                  <a:cubicBezTo>
                    <a:pt x="13067" y="10641"/>
                    <a:pt x="12483" y="10149"/>
                    <a:pt x="11798" y="10149"/>
                  </a:cubicBezTo>
                  <a:lnTo>
                    <a:pt x="11112" y="10149"/>
                  </a:lnTo>
                  <a:cubicBezTo>
                    <a:pt x="11094" y="9974"/>
                    <a:pt x="11059" y="9800"/>
                    <a:pt x="11008" y="9630"/>
                  </a:cubicBezTo>
                  <a:cubicBezTo>
                    <a:pt x="10983" y="9539"/>
                    <a:pt x="10901" y="9481"/>
                    <a:pt x="10811" y="9481"/>
                  </a:cubicBezTo>
                  <a:cubicBezTo>
                    <a:pt x="10792" y="9481"/>
                    <a:pt x="10773" y="9484"/>
                    <a:pt x="10754" y="9489"/>
                  </a:cubicBezTo>
                  <a:cubicBezTo>
                    <a:pt x="10645" y="9520"/>
                    <a:pt x="10582" y="9635"/>
                    <a:pt x="10614" y="9745"/>
                  </a:cubicBezTo>
                  <a:cubicBezTo>
                    <a:pt x="10673" y="9946"/>
                    <a:pt x="10705" y="10153"/>
                    <a:pt x="10717" y="10366"/>
                  </a:cubicBezTo>
                  <a:cubicBezTo>
                    <a:pt x="10719" y="10388"/>
                    <a:pt x="10719" y="10412"/>
                    <a:pt x="10719" y="10434"/>
                  </a:cubicBezTo>
                  <a:cubicBezTo>
                    <a:pt x="10719" y="10477"/>
                    <a:pt x="10733" y="10517"/>
                    <a:pt x="10757" y="10551"/>
                  </a:cubicBezTo>
                  <a:cubicBezTo>
                    <a:pt x="11272" y="11257"/>
                    <a:pt x="11554" y="12202"/>
                    <a:pt x="11554" y="13215"/>
                  </a:cubicBezTo>
                  <a:lnTo>
                    <a:pt x="11554" y="13370"/>
                  </a:lnTo>
                  <a:cubicBezTo>
                    <a:pt x="11554" y="13438"/>
                    <a:pt x="11528" y="13481"/>
                    <a:pt x="11516" y="13495"/>
                  </a:cubicBezTo>
                  <a:lnTo>
                    <a:pt x="4225" y="13495"/>
                  </a:lnTo>
                  <a:cubicBezTo>
                    <a:pt x="3867" y="13495"/>
                    <a:pt x="3524" y="13289"/>
                    <a:pt x="3261" y="12915"/>
                  </a:cubicBezTo>
                  <a:cubicBezTo>
                    <a:pt x="2981" y="12521"/>
                    <a:pt x="2826" y="11995"/>
                    <a:pt x="2826" y="11434"/>
                  </a:cubicBezTo>
                  <a:lnTo>
                    <a:pt x="2826" y="11129"/>
                  </a:lnTo>
                  <a:cubicBezTo>
                    <a:pt x="2826" y="10879"/>
                    <a:pt x="2857" y="10637"/>
                    <a:pt x="2916" y="10406"/>
                  </a:cubicBezTo>
                  <a:cubicBezTo>
                    <a:pt x="3094" y="9726"/>
                    <a:pt x="3505" y="9224"/>
                    <a:pt x="3990" y="9102"/>
                  </a:cubicBezTo>
                  <a:cubicBezTo>
                    <a:pt x="4039" y="9088"/>
                    <a:pt x="4082" y="9059"/>
                    <a:pt x="4111" y="9016"/>
                  </a:cubicBezTo>
                  <a:cubicBezTo>
                    <a:pt x="4216" y="8860"/>
                    <a:pt x="4336" y="8717"/>
                    <a:pt x="4471" y="8587"/>
                  </a:cubicBezTo>
                  <a:cubicBezTo>
                    <a:pt x="4690" y="8377"/>
                    <a:pt x="4941" y="8207"/>
                    <a:pt x="5216" y="8082"/>
                  </a:cubicBezTo>
                  <a:cubicBezTo>
                    <a:pt x="5518" y="7945"/>
                    <a:pt x="5837" y="7869"/>
                    <a:pt x="6169" y="7853"/>
                  </a:cubicBezTo>
                  <a:cubicBezTo>
                    <a:pt x="6209" y="7852"/>
                    <a:pt x="6252" y="7849"/>
                    <a:pt x="6293" y="7849"/>
                  </a:cubicBezTo>
                  <a:lnTo>
                    <a:pt x="8084" y="7849"/>
                  </a:lnTo>
                  <a:cubicBezTo>
                    <a:pt x="8126" y="7849"/>
                    <a:pt x="8167" y="7852"/>
                    <a:pt x="8210" y="7853"/>
                  </a:cubicBezTo>
                  <a:cubicBezTo>
                    <a:pt x="8518" y="7868"/>
                    <a:pt x="8818" y="7936"/>
                    <a:pt x="9102" y="8056"/>
                  </a:cubicBezTo>
                  <a:cubicBezTo>
                    <a:pt x="9105" y="8056"/>
                    <a:pt x="9105" y="8059"/>
                    <a:pt x="9106" y="8059"/>
                  </a:cubicBezTo>
                  <a:cubicBezTo>
                    <a:pt x="9112" y="8060"/>
                    <a:pt x="9117" y="8062"/>
                    <a:pt x="9123" y="8066"/>
                  </a:cubicBezTo>
                  <a:cubicBezTo>
                    <a:pt x="9124" y="8066"/>
                    <a:pt x="9127" y="8068"/>
                    <a:pt x="9128" y="8068"/>
                  </a:cubicBezTo>
                  <a:cubicBezTo>
                    <a:pt x="9417" y="8193"/>
                    <a:pt x="9677" y="8366"/>
                    <a:pt x="9905" y="8587"/>
                  </a:cubicBezTo>
                  <a:cubicBezTo>
                    <a:pt x="10017" y="8696"/>
                    <a:pt x="10121" y="8815"/>
                    <a:pt x="10214" y="8942"/>
                  </a:cubicBezTo>
                  <a:cubicBezTo>
                    <a:pt x="10254" y="8997"/>
                    <a:pt x="10318" y="9026"/>
                    <a:pt x="10380" y="9026"/>
                  </a:cubicBezTo>
                  <a:cubicBezTo>
                    <a:pt x="10423" y="9026"/>
                    <a:pt x="10466" y="9014"/>
                    <a:pt x="10501" y="8988"/>
                  </a:cubicBezTo>
                  <a:cubicBezTo>
                    <a:pt x="10593" y="8921"/>
                    <a:pt x="10614" y="8792"/>
                    <a:pt x="10547" y="8699"/>
                  </a:cubicBezTo>
                  <a:cubicBezTo>
                    <a:pt x="10486" y="8615"/>
                    <a:pt x="10417" y="8534"/>
                    <a:pt x="10347" y="8454"/>
                  </a:cubicBezTo>
                  <a:cubicBezTo>
                    <a:pt x="10511" y="8329"/>
                    <a:pt x="10690" y="8242"/>
                    <a:pt x="10918" y="8131"/>
                  </a:cubicBezTo>
                  <a:cubicBezTo>
                    <a:pt x="11511" y="7841"/>
                    <a:pt x="12251" y="7479"/>
                    <a:pt x="12952" y="6370"/>
                  </a:cubicBezTo>
                  <a:cubicBezTo>
                    <a:pt x="13655" y="5260"/>
                    <a:pt x="13664" y="4438"/>
                    <a:pt x="13671" y="3775"/>
                  </a:cubicBezTo>
                  <a:cubicBezTo>
                    <a:pt x="13677" y="3262"/>
                    <a:pt x="13681" y="2951"/>
                    <a:pt x="14032" y="2397"/>
                  </a:cubicBezTo>
                  <a:cubicBezTo>
                    <a:pt x="14374" y="1855"/>
                    <a:pt x="14214" y="1135"/>
                    <a:pt x="13671" y="793"/>
                  </a:cubicBezTo>
                  <a:cubicBezTo>
                    <a:pt x="13479" y="672"/>
                    <a:pt x="13264" y="614"/>
                    <a:pt x="13052" y="614"/>
                  </a:cubicBezTo>
                  <a:cubicBezTo>
                    <a:pt x="12667" y="614"/>
                    <a:pt x="12289" y="805"/>
                    <a:pt x="12069" y="1154"/>
                  </a:cubicBezTo>
                  <a:cubicBezTo>
                    <a:pt x="11403" y="2206"/>
                    <a:pt x="11361" y="3002"/>
                    <a:pt x="11352" y="3645"/>
                  </a:cubicBezTo>
                  <a:cubicBezTo>
                    <a:pt x="11332" y="3501"/>
                    <a:pt x="11310" y="3368"/>
                    <a:pt x="11288" y="3243"/>
                  </a:cubicBezTo>
                  <a:cubicBezTo>
                    <a:pt x="11201" y="2735"/>
                    <a:pt x="11149" y="2429"/>
                    <a:pt x="11396" y="1821"/>
                  </a:cubicBezTo>
                  <a:cubicBezTo>
                    <a:pt x="11636" y="1228"/>
                    <a:pt x="11347" y="549"/>
                    <a:pt x="10754" y="309"/>
                  </a:cubicBezTo>
                  <a:cubicBezTo>
                    <a:pt x="10612" y="252"/>
                    <a:pt x="10465" y="224"/>
                    <a:pt x="10320" y="224"/>
                  </a:cubicBezTo>
                  <a:cubicBezTo>
                    <a:pt x="9861" y="224"/>
                    <a:pt x="9424" y="500"/>
                    <a:pt x="9241" y="953"/>
                  </a:cubicBezTo>
                  <a:cubicBezTo>
                    <a:pt x="8750" y="2169"/>
                    <a:pt x="8889" y="2981"/>
                    <a:pt x="9000" y="3633"/>
                  </a:cubicBezTo>
                  <a:cubicBezTo>
                    <a:pt x="9086" y="4142"/>
                    <a:pt x="9137" y="4447"/>
                    <a:pt x="8892" y="5055"/>
                  </a:cubicBezTo>
                  <a:cubicBezTo>
                    <a:pt x="8694" y="5547"/>
                    <a:pt x="8494" y="5760"/>
                    <a:pt x="8198" y="5991"/>
                  </a:cubicBezTo>
                  <a:cubicBezTo>
                    <a:pt x="8024" y="5741"/>
                    <a:pt x="7916" y="5494"/>
                    <a:pt x="7850" y="5060"/>
                  </a:cubicBezTo>
                  <a:cubicBezTo>
                    <a:pt x="7757" y="4414"/>
                    <a:pt x="7879" y="4127"/>
                    <a:pt x="8083" y="3654"/>
                  </a:cubicBezTo>
                  <a:cubicBezTo>
                    <a:pt x="8343" y="3047"/>
                    <a:pt x="8668" y="2292"/>
                    <a:pt x="8476" y="993"/>
                  </a:cubicBezTo>
                  <a:cubicBezTo>
                    <a:pt x="8432" y="687"/>
                    <a:pt x="8269" y="414"/>
                    <a:pt x="8019" y="230"/>
                  </a:cubicBezTo>
                  <a:cubicBezTo>
                    <a:pt x="7817" y="80"/>
                    <a:pt x="7579" y="0"/>
                    <a:pt x="7333" y="0"/>
                  </a:cubicBezTo>
                  <a:close/>
                </a:path>
              </a:pathLst>
            </a:custGeom>
            <a:solidFill>
              <a:srgbClr val="191919"/>
            </a:solidFill>
            <a:ln>
              <a:noFill/>
            </a:ln>
          </p:spPr>
          <p:txBody>
            <a:bodyPr spcFirstLastPara="1" wrap="square" lIns="91425" tIns="91425" rIns="91425" bIns="91425" anchor="ctr" anchorCtr="0">
              <a:noAutofit/>
            </a:bodyPr>
            <a:lstStyle/>
            <a:p>
              <a:endParaRPr/>
            </a:p>
          </p:txBody>
        </p:sp>
      </p:grpSp>
      <p:grpSp>
        <p:nvGrpSpPr>
          <p:cNvPr id="58" name="Google Shape;1782;p52">
            <a:extLst>
              <a:ext uri="{FF2B5EF4-FFF2-40B4-BE49-F238E27FC236}">
                <a16:creationId xmlns:a16="http://schemas.microsoft.com/office/drawing/2014/main" xmlns="" id="{9AA27202-2912-3B0A-B870-84F58E014646}"/>
              </a:ext>
            </a:extLst>
          </p:cNvPr>
          <p:cNvGrpSpPr/>
          <p:nvPr/>
        </p:nvGrpSpPr>
        <p:grpSpPr>
          <a:xfrm>
            <a:off x="5296294" y="985928"/>
            <a:ext cx="842045" cy="853413"/>
            <a:chOff x="4091605" y="2772987"/>
            <a:chExt cx="416277" cy="423909"/>
          </a:xfrm>
        </p:grpSpPr>
        <p:sp>
          <p:nvSpPr>
            <p:cNvPr id="59" name="Google Shape;1783;p52">
              <a:extLst>
                <a:ext uri="{FF2B5EF4-FFF2-40B4-BE49-F238E27FC236}">
                  <a16:creationId xmlns:a16="http://schemas.microsoft.com/office/drawing/2014/main" xmlns="" id="{0BB8AE82-960A-AA3F-E96E-BF4AC94AF2E5}"/>
                </a:ext>
              </a:extLst>
            </p:cNvPr>
            <p:cNvSpPr/>
            <p:nvPr/>
          </p:nvSpPr>
          <p:spPr>
            <a:xfrm>
              <a:off x="4097095" y="2915453"/>
              <a:ext cx="134777" cy="203071"/>
            </a:xfrm>
            <a:custGeom>
              <a:avLst/>
              <a:gdLst/>
              <a:ahLst/>
              <a:cxnLst/>
              <a:rect l="l" t="t" r="r" b="b"/>
              <a:pathLst>
                <a:path w="4468" h="6732" extrusionOk="0">
                  <a:moveTo>
                    <a:pt x="1055" y="1"/>
                  </a:moveTo>
                  <a:cubicBezTo>
                    <a:pt x="398" y="1"/>
                    <a:pt x="53" y="470"/>
                    <a:pt x="47" y="1032"/>
                  </a:cubicBezTo>
                  <a:cubicBezTo>
                    <a:pt x="1" y="1708"/>
                    <a:pt x="418" y="2514"/>
                    <a:pt x="379" y="3366"/>
                  </a:cubicBezTo>
                  <a:cubicBezTo>
                    <a:pt x="418" y="4219"/>
                    <a:pt x="1" y="5026"/>
                    <a:pt x="47" y="5701"/>
                  </a:cubicBezTo>
                  <a:cubicBezTo>
                    <a:pt x="53" y="6264"/>
                    <a:pt x="398" y="6732"/>
                    <a:pt x="1058" y="6732"/>
                  </a:cubicBezTo>
                  <a:cubicBezTo>
                    <a:pt x="1167" y="6732"/>
                    <a:pt x="1286" y="6719"/>
                    <a:pt x="1413" y="6691"/>
                  </a:cubicBezTo>
                  <a:cubicBezTo>
                    <a:pt x="2289" y="6493"/>
                    <a:pt x="3098" y="5946"/>
                    <a:pt x="3633" y="5370"/>
                  </a:cubicBezTo>
                  <a:cubicBezTo>
                    <a:pt x="4179" y="4777"/>
                    <a:pt x="4451" y="4157"/>
                    <a:pt x="4468" y="3366"/>
                  </a:cubicBezTo>
                  <a:cubicBezTo>
                    <a:pt x="4451" y="2575"/>
                    <a:pt x="4179" y="1956"/>
                    <a:pt x="3633" y="1362"/>
                  </a:cubicBezTo>
                  <a:cubicBezTo>
                    <a:pt x="3098" y="789"/>
                    <a:pt x="2289" y="240"/>
                    <a:pt x="1413" y="42"/>
                  </a:cubicBezTo>
                  <a:cubicBezTo>
                    <a:pt x="1285" y="14"/>
                    <a:pt x="1166" y="1"/>
                    <a:pt x="1055" y="1"/>
                  </a:cubicBezTo>
                  <a:close/>
                </a:path>
              </a:pathLst>
            </a:custGeom>
            <a:solidFill>
              <a:srgbClr val="E6AC4B"/>
            </a:solidFill>
            <a:ln>
              <a:noFill/>
            </a:ln>
          </p:spPr>
          <p:txBody>
            <a:bodyPr spcFirstLastPara="1" wrap="square" lIns="91425" tIns="91425" rIns="91425" bIns="91425" anchor="ctr" anchorCtr="0">
              <a:noAutofit/>
            </a:bodyPr>
            <a:lstStyle/>
            <a:p>
              <a:endParaRPr/>
            </a:p>
          </p:txBody>
        </p:sp>
        <p:sp>
          <p:nvSpPr>
            <p:cNvPr id="60" name="Google Shape;1784;p52">
              <a:extLst>
                <a:ext uri="{FF2B5EF4-FFF2-40B4-BE49-F238E27FC236}">
                  <a16:creationId xmlns:a16="http://schemas.microsoft.com/office/drawing/2014/main" xmlns="" id="{9E97C006-6137-8163-F6E5-457AEBD98A67}"/>
                </a:ext>
              </a:extLst>
            </p:cNvPr>
            <p:cNvSpPr/>
            <p:nvPr/>
          </p:nvSpPr>
          <p:spPr>
            <a:xfrm>
              <a:off x="4141527" y="2921275"/>
              <a:ext cx="90344" cy="191578"/>
            </a:xfrm>
            <a:custGeom>
              <a:avLst/>
              <a:gdLst/>
              <a:ahLst/>
              <a:cxnLst/>
              <a:rect l="l" t="t" r="r" b="b"/>
              <a:pathLst>
                <a:path w="2995" h="6351" extrusionOk="0">
                  <a:moveTo>
                    <a:pt x="434" y="0"/>
                  </a:moveTo>
                  <a:cubicBezTo>
                    <a:pt x="183" y="189"/>
                    <a:pt x="51" y="496"/>
                    <a:pt x="47" y="840"/>
                  </a:cubicBezTo>
                  <a:cubicBezTo>
                    <a:pt x="1" y="1516"/>
                    <a:pt x="419" y="2322"/>
                    <a:pt x="380" y="3176"/>
                  </a:cubicBezTo>
                  <a:cubicBezTo>
                    <a:pt x="419" y="4028"/>
                    <a:pt x="1" y="4834"/>
                    <a:pt x="47" y="5510"/>
                  </a:cubicBezTo>
                  <a:cubicBezTo>
                    <a:pt x="51" y="5855"/>
                    <a:pt x="183" y="6161"/>
                    <a:pt x="434" y="6350"/>
                  </a:cubicBezTo>
                  <a:cubicBezTo>
                    <a:pt x="1116" y="6091"/>
                    <a:pt x="1729" y="5643"/>
                    <a:pt x="2160" y="5180"/>
                  </a:cubicBezTo>
                  <a:cubicBezTo>
                    <a:pt x="2706" y="4585"/>
                    <a:pt x="2978" y="3967"/>
                    <a:pt x="2995" y="3176"/>
                  </a:cubicBezTo>
                  <a:cubicBezTo>
                    <a:pt x="2978" y="2385"/>
                    <a:pt x="2706" y="1765"/>
                    <a:pt x="2160" y="1172"/>
                  </a:cubicBezTo>
                  <a:cubicBezTo>
                    <a:pt x="1729" y="707"/>
                    <a:pt x="1116" y="259"/>
                    <a:pt x="434" y="0"/>
                  </a:cubicBezTo>
                  <a:close/>
                </a:path>
              </a:pathLst>
            </a:custGeom>
            <a:solidFill>
              <a:srgbClr val="DE912F"/>
            </a:solidFill>
            <a:ln>
              <a:noFill/>
            </a:ln>
          </p:spPr>
          <p:txBody>
            <a:bodyPr spcFirstLastPara="1" wrap="square" lIns="91425" tIns="91425" rIns="91425" bIns="91425" anchor="ctr" anchorCtr="0">
              <a:noAutofit/>
            </a:bodyPr>
            <a:lstStyle/>
            <a:p>
              <a:endParaRPr/>
            </a:p>
          </p:txBody>
        </p:sp>
        <p:sp>
          <p:nvSpPr>
            <p:cNvPr id="61" name="Google Shape;1785;p52">
              <a:extLst>
                <a:ext uri="{FF2B5EF4-FFF2-40B4-BE49-F238E27FC236}">
                  <a16:creationId xmlns:a16="http://schemas.microsoft.com/office/drawing/2014/main" xmlns="" id="{F84145FF-3549-EF2F-EDE2-6BC76F4D36FE}"/>
                </a:ext>
              </a:extLst>
            </p:cNvPr>
            <p:cNvSpPr/>
            <p:nvPr/>
          </p:nvSpPr>
          <p:spPr>
            <a:xfrm>
              <a:off x="4196094" y="2843361"/>
              <a:ext cx="305602" cy="347290"/>
            </a:xfrm>
            <a:custGeom>
              <a:avLst/>
              <a:gdLst/>
              <a:ahLst/>
              <a:cxnLst/>
              <a:rect l="l" t="t" r="r" b="b"/>
              <a:pathLst>
                <a:path w="10131" h="11513" extrusionOk="0">
                  <a:moveTo>
                    <a:pt x="4386" y="1"/>
                  </a:moveTo>
                  <a:cubicBezTo>
                    <a:pt x="4382" y="1"/>
                    <a:pt x="4378" y="1"/>
                    <a:pt x="4375" y="1"/>
                  </a:cubicBezTo>
                  <a:cubicBezTo>
                    <a:pt x="2754" y="9"/>
                    <a:pt x="1567" y="611"/>
                    <a:pt x="894" y="1636"/>
                  </a:cubicBezTo>
                  <a:cubicBezTo>
                    <a:pt x="204" y="2660"/>
                    <a:pt x="23" y="4111"/>
                    <a:pt x="1" y="5756"/>
                  </a:cubicBezTo>
                  <a:cubicBezTo>
                    <a:pt x="23" y="7402"/>
                    <a:pt x="204" y="8853"/>
                    <a:pt x="894" y="9875"/>
                  </a:cubicBezTo>
                  <a:cubicBezTo>
                    <a:pt x="1570" y="10903"/>
                    <a:pt x="2755" y="11502"/>
                    <a:pt x="4375" y="11513"/>
                  </a:cubicBezTo>
                  <a:cubicBezTo>
                    <a:pt x="4380" y="11513"/>
                    <a:pt x="4386" y="11513"/>
                    <a:pt x="4391" y="11513"/>
                  </a:cubicBezTo>
                  <a:cubicBezTo>
                    <a:pt x="5992" y="11513"/>
                    <a:pt x="7523" y="10876"/>
                    <a:pt x="8544" y="9835"/>
                  </a:cubicBezTo>
                  <a:cubicBezTo>
                    <a:pt x="9587" y="8793"/>
                    <a:pt x="10120" y="7343"/>
                    <a:pt x="10130" y="5756"/>
                  </a:cubicBezTo>
                  <a:cubicBezTo>
                    <a:pt x="10118" y="4170"/>
                    <a:pt x="9587" y="2721"/>
                    <a:pt x="8544" y="1678"/>
                  </a:cubicBezTo>
                  <a:cubicBezTo>
                    <a:pt x="7522" y="636"/>
                    <a:pt x="5990" y="1"/>
                    <a:pt x="4386" y="1"/>
                  </a:cubicBezTo>
                  <a:close/>
                </a:path>
              </a:pathLst>
            </a:custGeom>
            <a:solidFill>
              <a:srgbClr val="C2DCF3"/>
            </a:solidFill>
            <a:ln>
              <a:noFill/>
            </a:ln>
          </p:spPr>
          <p:txBody>
            <a:bodyPr spcFirstLastPara="1" wrap="square" lIns="91425" tIns="91425" rIns="91425" bIns="91425" anchor="ctr" anchorCtr="0">
              <a:noAutofit/>
            </a:bodyPr>
            <a:lstStyle/>
            <a:p>
              <a:endParaRPr/>
            </a:p>
          </p:txBody>
        </p:sp>
        <p:sp>
          <p:nvSpPr>
            <p:cNvPr id="62" name="Google Shape;1786;p52">
              <a:extLst>
                <a:ext uri="{FF2B5EF4-FFF2-40B4-BE49-F238E27FC236}">
                  <a16:creationId xmlns:a16="http://schemas.microsoft.com/office/drawing/2014/main" xmlns="" id="{08C8146F-4780-96D1-6623-A2186E5732E9}"/>
                </a:ext>
              </a:extLst>
            </p:cNvPr>
            <p:cNvSpPr/>
            <p:nvPr/>
          </p:nvSpPr>
          <p:spPr>
            <a:xfrm>
              <a:off x="4196003" y="2844446"/>
              <a:ext cx="167597" cy="346204"/>
            </a:xfrm>
            <a:custGeom>
              <a:avLst/>
              <a:gdLst/>
              <a:ahLst/>
              <a:cxnLst/>
              <a:rect l="l" t="t" r="r" b="b"/>
              <a:pathLst>
                <a:path w="5556" h="11477" extrusionOk="0">
                  <a:moveTo>
                    <a:pt x="3756" y="0"/>
                  </a:moveTo>
                  <a:lnTo>
                    <a:pt x="3756" y="0"/>
                  </a:lnTo>
                  <a:cubicBezTo>
                    <a:pt x="2450" y="141"/>
                    <a:pt x="1480" y="710"/>
                    <a:pt x="896" y="1600"/>
                  </a:cubicBezTo>
                  <a:cubicBezTo>
                    <a:pt x="205" y="2626"/>
                    <a:pt x="23" y="4077"/>
                    <a:pt x="1" y="5720"/>
                  </a:cubicBezTo>
                  <a:cubicBezTo>
                    <a:pt x="23" y="7366"/>
                    <a:pt x="205" y="8816"/>
                    <a:pt x="896" y="9839"/>
                  </a:cubicBezTo>
                  <a:cubicBezTo>
                    <a:pt x="1569" y="10866"/>
                    <a:pt x="2755" y="11466"/>
                    <a:pt x="4376" y="11477"/>
                  </a:cubicBezTo>
                  <a:cubicBezTo>
                    <a:pt x="4384" y="11477"/>
                    <a:pt x="4391" y="11477"/>
                    <a:pt x="4398" y="11477"/>
                  </a:cubicBezTo>
                  <a:cubicBezTo>
                    <a:pt x="4790" y="11477"/>
                    <a:pt x="5178" y="11438"/>
                    <a:pt x="5555" y="11363"/>
                  </a:cubicBezTo>
                  <a:cubicBezTo>
                    <a:pt x="3421" y="10001"/>
                    <a:pt x="2002" y="7610"/>
                    <a:pt x="2002" y="4887"/>
                  </a:cubicBezTo>
                  <a:cubicBezTo>
                    <a:pt x="2002" y="3031"/>
                    <a:pt x="2660" y="1327"/>
                    <a:pt x="3756" y="0"/>
                  </a:cubicBezTo>
                  <a:close/>
                </a:path>
              </a:pathLst>
            </a:custGeom>
            <a:solidFill>
              <a:srgbClr val="191919">
                <a:alpha val="13970"/>
              </a:srgbClr>
            </a:solidFill>
            <a:ln>
              <a:noFill/>
            </a:ln>
          </p:spPr>
          <p:txBody>
            <a:bodyPr spcFirstLastPara="1" wrap="square" lIns="91425" tIns="91425" rIns="91425" bIns="91425" anchor="ctr" anchorCtr="0">
              <a:noAutofit/>
            </a:bodyPr>
            <a:lstStyle/>
            <a:p>
              <a:endParaRPr/>
            </a:p>
          </p:txBody>
        </p:sp>
        <p:sp>
          <p:nvSpPr>
            <p:cNvPr id="63" name="Google Shape;1787;p52">
              <a:extLst>
                <a:ext uri="{FF2B5EF4-FFF2-40B4-BE49-F238E27FC236}">
                  <a16:creationId xmlns:a16="http://schemas.microsoft.com/office/drawing/2014/main" xmlns="" id="{69E3AA32-E20B-A2F9-9870-5A0CA2C2E8BC}"/>
                </a:ext>
              </a:extLst>
            </p:cNvPr>
            <p:cNvSpPr/>
            <p:nvPr/>
          </p:nvSpPr>
          <p:spPr>
            <a:xfrm>
              <a:off x="4307279" y="2852470"/>
              <a:ext cx="194413" cy="329070"/>
            </a:xfrm>
            <a:custGeom>
              <a:avLst/>
              <a:gdLst/>
              <a:ahLst/>
              <a:cxnLst/>
              <a:rect l="l" t="t" r="r" b="b"/>
              <a:pathLst>
                <a:path w="6445" h="10909" extrusionOk="0">
                  <a:moveTo>
                    <a:pt x="2597" y="0"/>
                  </a:moveTo>
                  <a:cubicBezTo>
                    <a:pt x="1863" y="275"/>
                    <a:pt x="1292" y="732"/>
                    <a:pt x="896" y="1334"/>
                  </a:cubicBezTo>
                  <a:cubicBezTo>
                    <a:pt x="205" y="2360"/>
                    <a:pt x="23" y="3811"/>
                    <a:pt x="1" y="5454"/>
                  </a:cubicBezTo>
                  <a:cubicBezTo>
                    <a:pt x="23" y="7100"/>
                    <a:pt x="205" y="8550"/>
                    <a:pt x="896" y="9573"/>
                  </a:cubicBezTo>
                  <a:cubicBezTo>
                    <a:pt x="1292" y="10177"/>
                    <a:pt x="1865" y="10634"/>
                    <a:pt x="2597" y="10909"/>
                  </a:cubicBezTo>
                  <a:cubicBezTo>
                    <a:pt x="3468" y="10624"/>
                    <a:pt x="4252" y="10149"/>
                    <a:pt x="4858" y="9533"/>
                  </a:cubicBezTo>
                  <a:cubicBezTo>
                    <a:pt x="5901" y="8491"/>
                    <a:pt x="6434" y="7041"/>
                    <a:pt x="6444" y="5454"/>
                  </a:cubicBezTo>
                  <a:cubicBezTo>
                    <a:pt x="6434" y="3868"/>
                    <a:pt x="5901" y="2419"/>
                    <a:pt x="4858" y="1376"/>
                  </a:cubicBezTo>
                  <a:cubicBezTo>
                    <a:pt x="4254" y="758"/>
                    <a:pt x="3470" y="284"/>
                    <a:pt x="2597" y="0"/>
                  </a:cubicBezTo>
                  <a:close/>
                </a:path>
              </a:pathLst>
            </a:custGeom>
            <a:solidFill>
              <a:srgbClr val="C2DCF3"/>
            </a:solidFill>
            <a:ln>
              <a:noFill/>
            </a:ln>
          </p:spPr>
          <p:txBody>
            <a:bodyPr spcFirstLastPara="1" wrap="square" lIns="91425" tIns="91425" rIns="91425" bIns="91425" anchor="ctr" anchorCtr="0">
              <a:noAutofit/>
            </a:bodyPr>
            <a:lstStyle/>
            <a:p>
              <a:endParaRPr/>
            </a:p>
          </p:txBody>
        </p:sp>
        <p:sp>
          <p:nvSpPr>
            <p:cNvPr id="64" name="Google Shape;1788;p52">
              <a:extLst>
                <a:ext uri="{FF2B5EF4-FFF2-40B4-BE49-F238E27FC236}">
                  <a16:creationId xmlns:a16="http://schemas.microsoft.com/office/drawing/2014/main" xmlns="" id="{6F1A6CC9-D4EA-B131-56A2-52638AC69D42}"/>
                </a:ext>
              </a:extLst>
            </p:cNvPr>
            <p:cNvSpPr/>
            <p:nvPr/>
          </p:nvSpPr>
          <p:spPr>
            <a:xfrm>
              <a:off x="4258805" y="2779231"/>
              <a:ext cx="129679" cy="76257"/>
            </a:xfrm>
            <a:custGeom>
              <a:avLst/>
              <a:gdLst/>
              <a:ahLst/>
              <a:cxnLst/>
              <a:rect l="l" t="t" r="r" b="b"/>
              <a:pathLst>
                <a:path w="4299" h="2528" extrusionOk="0">
                  <a:moveTo>
                    <a:pt x="1043" y="0"/>
                  </a:moveTo>
                  <a:cubicBezTo>
                    <a:pt x="385" y="0"/>
                    <a:pt x="38" y="468"/>
                    <a:pt x="31" y="1031"/>
                  </a:cubicBezTo>
                  <a:cubicBezTo>
                    <a:pt x="0" y="1482"/>
                    <a:pt x="173" y="1988"/>
                    <a:pt x="283" y="2527"/>
                  </a:cubicBezTo>
                  <a:cubicBezTo>
                    <a:pt x="848" y="2273"/>
                    <a:pt x="1524" y="2134"/>
                    <a:pt x="2296" y="2128"/>
                  </a:cubicBezTo>
                  <a:cubicBezTo>
                    <a:pt x="2300" y="2128"/>
                    <a:pt x="2304" y="2128"/>
                    <a:pt x="2309" y="2128"/>
                  </a:cubicBezTo>
                  <a:cubicBezTo>
                    <a:pt x="2996" y="2128"/>
                    <a:pt x="3672" y="2245"/>
                    <a:pt x="4299" y="2461"/>
                  </a:cubicBezTo>
                  <a:cubicBezTo>
                    <a:pt x="4161" y="2067"/>
                    <a:pt x="3938" y="1711"/>
                    <a:pt x="3618" y="1360"/>
                  </a:cubicBezTo>
                  <a:cubicBezTo>
                    <a:pt x="3081" y="786"/>
                    <a:pt x="2274" y="239"/>
                    <a:pt x="1398" y="41"/>
                  </a:cubicBezTo>
                  <a:cubicBezTo>
                    <a:pt x="1271" y="13"/>
                    <a:pt x="1153" y="0"/>
                    <a:pt x="1043" y="0"/>
                  </a:cubicBezTo>
                  <a:close/>
                </a:path>
              </a:pathLst>
            </a:custGeom>
            <a:solidFill>
              <a:srgbClr val="DE912F"/>
            </a:solidFill>
            <a:ln>
              <a:noFill/>
            </a:ln>
          </p:spPr>
          <p:txBody>
            <a:bodyPr spcFirstLastPara="1" wrap="square" lIns="91425" tIns="91425" rIns="91425" bIns="91425" anchor="ctr" anchorCtr="0">
              <a:noAutofit/>
            </a:bodyPr>
            <a:lstStyle/>
            <a:p>
              <a:endParaRPr/>
            </a:p>
          </p:txBody>
        </p:sp>
        <p:sp>
          <p:nvSpPr>
            <p:cNvPr id="65" name="Google Shape;1789;p52">
              <a:extLst>
                <a:ext uri="{FF2B5EF4-FFF2-40B4-BE49-F238E27FC236}">
                  <a16:creationId xmlns:a16="http://schemas.microsoft.com/office/drawing/2014/main" xmlns="" id="{32E4C59F-498A-E947-7E38-78762B0E3025}"/>
                </a:ext>
              </a:extLst>
            </p:cNvPr>
            <p:cNvSpPr/>
            <p:nvPr/>
          </p:nvSpPr>
          <p:spPr>
            <a:xfrm>
              <a:off x="4258714" y="2779231"/>
              <a:ext cx="92365" cy="76257"/>
            </a:xfrm>
            <a:custGeom>
              <a:avLst/>
              <a:gdLst/>
              <a:ahLst/>
              <a:cxnLst/>
              <a:rect l="l" t="t" r="r" b="b"/>
              <a:pathLst>
                <a:path w="3062" h="2528" extrusionOk="0">
                  <a:moveTo>
                    <a:pt x="1043" y="0"/>
                  </a:moveTo>
                  <a:cubicBezTo>
                    <a:pt x="386" y="0"/>
                    <a:pt x="39" y="468"/>
                    <a:pt x="33" y="1031"/>
                  </a:cubicBezTo>
                  <a:cubicBezTo>
                    <a:pt x="0" y="1482"/>
                    <a:pt x="175" y="1988"/>
                    <a:pt x="284" y="2527"/>
                  </a:cubicBezTo>
                  <a:cubicBezTo>
                    <a:pt x="694" y="2345"/>
                    <a:pt x="1158" y="2221"/>
                    <a:pt x="1676" y="2165"/>
                  </a:cubicBezTo>
                  <a:cubicBezTo>
                    <a:pt x="2081" y="1674"/>
                    <a:pt x="2549" y="1233"/>
                    <a:pt x="3062" y="854"/>
                  </a:cubicBezTo>
                  <a:cubicBezTo>
                    <a:pt x="2587" y="486"/>
                    <a:pt x="2009" y="177"/>
                    <a:pt x="1398" y="41"/>
                  </a:cubicBezTo>
                  <a:cubicBezTo>
                    <a:pt x="1271" y="13"/>
                    <a:pt x="1153" y="0"/>
                    <a:pt x="1043" y="0"/>
                  </a:cubicBezTo>
                  <a:close/>
                </a:path>
              </a:pathLst>
            </a:custGeom>
            <a:solidFill>
              <a:srgbClr val="DE912F"/>
            </a:solidFill>
            <a:ln>
              <a:noFill/>
            </a:ln>
          </p:spPr>
          <p:txBody>
            <a:bodyPr spcFirstLastPara="1" wrap="square" lIns="91425" tIns="91425" rIns="91425" bIns="91425" anchor="ctr" anchorCtr="0">
              <a:noAutofit/>
            </a:bodyPr>
            <a:lstStyle/>
            <a:p>
              <a:endParaRPr/>
            </a:p>
          </p:txBody>
        </p:sp>
        <p:sp>
          <p:nvSpPr>
            <p:cNvPr id="66" name="Google Shape;1790;p52">
              <a:extLst>
                <a:ext uri="{FF2B5EF4-FFF2-40B4-BE49-F238E27FC236}">
                  <a16:creationId xmlns:a16="http://schemas.microsoft.com/office/drawing/2014/main" xmlns="" id="{9FFA595D-D4B7-A99E-E83B-B3FCE4F195B2}"/>
                </a:ext>
              </a:extLst>
            </p:cNvPr>
            <p:cNvSpPr/>
            <p:nvPr/>
          </p:nvSpPr>
          <p:spPr>
            <a:xfrm>
              <a:off x="4258714" y="3008811"/>
              <a:ext cx="90284" cy="136044"/>
            </a:xfrm>
            <a:custGeom>
              <a:avLst/>
              <a:gdLst/>
              <a:ahLst/>
              <a:cxnLst/>
              <a:rect l="l" t="t" r="r" b="b"/>
              <a:pathLst>
                <a:path w="2993" h="4510" extrusionOk="0">
                  <a:moveTo>
                    <a:pt x="707" y="1"/>
                  </a:moveTo>
                  <a:cubicBezTo>
                    <a:pt x="266" y="1"/>
                    <a:pt x="34" y="313"/>
                    <a:pt x="30" y="691"/>
                  </a:cubicBezTo>
                  <a:cubicBezTo>
                    <a:pt x="0" y="1144"/>
                    <a:pt x="280" y="1683"/>
                    <a:pt x="255" y="2254"/>
                  </a:cubicBezTo>
                  <a:cubicBezTo>
                    <a:pt x="280" y="2827"/>
                    <a:pt x="0" y="3367"/>
                    <a:pt x="30" y="3819"/>
                  </a:cubicBezTo>
                  <a:cubicBezTo>
                    <a:pt x="34" y="4195"/>
                    <a:pt x="267" y="4509"/>
                    <a:pt x="708" y="4509"/>
                  </a:cubicBezTo>
                  <a:cubicBezTo>
                    <a:pt x="781" y="4509"/>
                    <a:pt x="861" y="4501"/>
                    <a:pt x="945" y="4482"/>
                  </a:cubicBezTo>
                  <a:cubicBezTo>
                    <a:pt x="1534" y="4350"/>
                    <a:pt x="2075" y="3982"/>
                    <a:pt x="2433" y="3598"/>
                  </a:cubicBezTo>
                  <a:cubicBezTo>
                    <a:pt x="2800" y="3200"/>
                    <a:pt x="2981" y="2785"/>
                    <a:pt x="2992" y="2254"/>
                  </a:cubicBezTo>
                  <a:cubicBezTo>
                    <a:pt x="2981" y="1725"/>
                    <a:pt x="2797" y="1311"/>
                    <a:pt x="2433" y="913"/>
                  </a:cubicBezTo>
                  <a:cubicBezTo>
                    <a:pt x="2072" y="528"/>
                    <a:pt x="1531" y="161"/>
                    <a:pt x="945" y="28"/>
                  </a:cubicBezTo>
                  <a:cubicBezTo>
                    <a:pt x="860" y="10"/>
                    <a:pt x="781" y="1"/>
                    <a:pt x="707" y="1"/>
                  </a:cubicBezTo>
                  <a:close/>
                </a:path>
              </a:pathLst>
            </a:custGeom>
            <a:solidFill>
              <a:srgbClr val="DE912F"/>
            </a:solidFill>
            <a:ln>
              <a:noFill/>
            </a:ln>
          </p:spPr>
          <p:txBody>
            <a:bodyPr spcFirstLastPara="1" wrap="square" lIns="91425" tIns="91425" rIns="91425" bIns="91425" anchor="ctr" anchorCtr="0">
              <a:noAutofit/>
            </a:bodyPr>
            <a:lstStyle/>
            <a:p>
              <a:endParaRPr/>
            </a:p>
          </p:txBody>
        </p:sp>
        <p:sp>
          <p:nvSpPr>
            <p:cNvPr id="67" name="Google Shape;1791;p52">
              <a:extLst>
                <a:ext uri="{FF2B5EF4-FFF2-40B4-BE49-F238E27FC236}">
                  <a16:creationId xmlns:a16="http://schemas.microsoft.com/office/drawing/2014/main" xmlns="" id="{7A9C1F80-6E55-4D42-50E6-4C695E23BE90}"/>
                </a:ext>
              </a:extLst>
            </p:cNvPr>
            <p:cNvSpPr/>
            <p:nvPr/>
          </p:nvSpPr>
          <p:spPr>
            <a:xfrm>
              <a:off x="4375812" y="3000484"/>
              <a:ext cx="64402" cy="51220"/>
            </a:xfrm>
            <a:custGeom>
              <a:avLst/>
              <a:gdLst/>
              <a:ahLst/>
              <a:cxnLst/>
              <a:rect l="l" t="t" r="r" b="b"/>
              <a:pathLst>
                <a:path w="2135" h="1698" extrusionOk="0">
                  <a:moveTo>
                    <a:pt x="1066" y="1"/>
                  </a:moveTo>
                  <a:cubicBezTo>
                    <a:pt x="478" y="1"/>
                    <a:pt x="0" y="379"/>
                    <a:pt x="0" y="850"/>
                  </a:cubicBezTo>
                  <a:cubicBezTo>
                    <a:pt x="0" y="1317"/>
                    <a:pt x="479" y="1697"/>
                    <a:pt x="1066" y="1697"/>
                  </a:cubicBezTo>
                  <a:cubicBezTo>
                    <a:pt x="1657" y="1697"/>
                    <a:pt x="2134" y="1319"/>
                    <a:pt x="2134" y="850"/>
                  </a:cubicBezTo>
                  <a:cubicBezTo>
                    <a:pt x="2134" y="379"/>
                    <a:pt x="1657" y="1"/>
                    <a:pt x="1066" y="1"/>
                  </a:cubicBezTo>
                  <a:close/>
                </a:path>
              </a:pathLst>
            </a:custGeom>
            <a:solidFill>
              <a:schemeClr val="accent4"/>
            </a:solidFill>
            <a:ln>
              <a:noFill/>
            </a:ln>
          </p:spPr>
          <p:txBody>
            <a:bodyPr spcFirstLastPara="1" wrap="square" lIns="91425" tIns="91425" rIns="91425" bIns="91425" anchor="ctr" anchorCtr="0">
              <a:noAutofit/>
            </a:bodyPr>
            <a:lstStyle/>
            <a:p>
              <a:endParaRPr/>
            </a:p>
          </p:txBody>
        </p:sp>
        <p:sp>
          <p:nvSpPr>
            <p:cNvPr id="68" name="Google Shape;1792;p52">
              <a:extLst>
                <a:ext uri="{FF2B5EF4-FFF2-40B4-BE49-F238E27FC236}">
                  <a16:creationId xmlns:a16="http://schemas.microsoft.com/office/drawing/2014/main" xmlns="" id="{87A4254F-0B36-079D-14CC-429E812C30CC}"/>
                </a:ext>
              </a:extLst>
            </p:cNvPr>
            <p:cNvSpPr/>
            <p:nvPr/>
          </p:nvSpPr>
          <p:spPr>
            <a:xfrm>
              <a:off x="4091605" y="2772987"/>
              <a:ext cx="416277" cy="423909"/>
            </a:xfrm>
            <a:custGeom>
              <a:avLst/>
              <a:gdLst/>
              <a:ahLst/>
              <a:cxnLst/>
              <a:rect l="l" t="t" r="r" b="b"/>
              <a:pathLst>
                <a:path w="13800" h="14053" extrusionOk="0">
                  <a:moveTo>
                    <a:pt x="6581" y="411"/>
                  </a:moveTo>
                  <a:cubicBezTo>
                    <a:pt x="6678" y="411"/>
                    <a:pt x="6781" y="422"/>
                    <a:pt x="6892" y="446"/>
                  </a:cubicBezTo>
                  <a:cubicBezTo>
                    <a:pt x="7638" y="615"/>
                    <a:pt x="8429" y="1085"/>
                    <a:pt x="9007" y="1705"/>
                  </a:cubicBezTo>
                  <a:cubicBezTo>
                    <a:pt x="9198" y="1913"/>
                    <a:pt x="9352" y="2124"/>
                    <a:pt x="9470" y="2338"/>
                  </a:cubicBezTo>
                  <a:cubicBezTo>
                    <a:pt x="8947" y="2199"/>
                    <a:pt x="8401" y="2122"/>
                    <a:pt x="7852" y="2122"/>
                  </a:cubicBezTo>
                  <a:lnTo>
                    <a:pt x="7836" y="2122"/>
                  </a:lnTo>
                  <a:cubicBezTo>
                    <a:pt x="7149" y="2126"/>
                    <a:pt x="6522" y="2236"/>
                    <a:pt x="5972" y="2444"/>
                  </a:cubicBezTo>
                  <a:cubicBezTo>
                    <a:pt x="5959" y="2381"/>
                    <a:pt x="5942" y="2316"/>
                    <a:pt x="5925" y="2249"/>
                  </a:cubicBezTo>
                  <a:cubicBezTo>
                    <a:pt x="5839" y="1888"/>
                    <a:pt x="5758" y="1547"/>
                    <a:pt x="5777" y="1252"/>
                  </a:cubicBezTo>
                  <a:lnTo>
                    <a:pt x="5777" y="1239"/>
                  </a:lnTo>
                  <a:cubicBezTo>
                    <a:pt x="5781" y="956"/>
                    <a:pt x="5883" y="720"/>
                    <a:pt x="6064" y="573"/>
                  </a:cubicBezTo>
                  <a:cubicBezTo>
                    <a:pt x="6198" y="467"/>
                    <a:pt x="6374" y="411"/>
                    <a:pt x="6581" y="411"/>
                  </a:cubicBezTo>
                  <a:close/>
                  <a:moveTo>
                    <a:pt x="2129" y="5153"/>
                  </a:moveTo>
                  <a:cubicBezTo>
                    <a:pt x="2135" y="5153"/>
                    <a:pt x="2755" y="5314"/>
                    <a:pt x="3416" y="5981"/>
                  </a:cubicBezTo>
                  <a:cubicBezTo>
                    <a:pt x="3299" y="6679"/>
                    <a:pt x="3267" y="7406"/>
                    <a:pt x="3258" y="8087"/>
                  </a:cubicBezTo>
                  <a:lnTo>
                    <a:pt x="3258" y="8093"/>
                  </a:lnTo>
                  <a:cubicBezTo>
                    <a:pt x="3267" y="8777"/>
                    <a:pt x="3299" y="9501"/>
                    <a:pt x="3416" y="10200"/>
                  </a:cubicBezTo>
                  <a:cubicBezTo>
                    <a:pt x="2841" y="10777"/>
                    <a:pt x="2129" y="11028"/>
                    <a:pt x="2129" y="11028"/>
                  </a:cubicBezTo>
                  <a:cubicBezTo>
                    <a:pt x="1989" y="10882"/>
                    <a:pt x="1912" y="10670"/>
                    <a:pt x="1909" y="10424"/>
                  </a:cubicBezTo>
                  <a:lnTo>
                    <a:pt x="1909" y="10413"/>
                  </a:lnTo>
                  <a:cubicBezTo>
                    <a:pt x="1890" y="10120"/>
                    <a:pt x="1971" y="9777"/>
                    <a:pt x="2057" y="9417"/>
                  </a:cubicBezTo>
                  <a:cubicBezTo>
                    <a:pt x="2153" y="9016"/>
                    <a:pt x="2262" y="8559"/>
                    <a:pt x="2245" y="8092"/>
                  </a:cubicBezTo>
                  <a:cubicBezTo>
                    <a:pt x="2262" y="7623"/>
                    <a:pt x="2156" y="7169"/>
                    <a:pt x="2057" y="6765"/>
                  </a:cubicBezTo>
                  <a:cubicBezTo>
                    <a:pt x="1971" y="6406"/>
                    <a:pt x="1890" y="6062"/>
                    <a:pt x="1909" y="5770"/>
                  </a:cubicBezTo>
                  <a:cubicBezTo>
                    <a:pt x="1924" y="5543"/>
                    <a:pt x="1968" y="5321"/>
                    <a:pt x="2129" y="5153"/>
                  </a:cubicBezTo>
                  <a:cubicBezTo>
                    <a:pt x="2129" y="5153"/>
                    <a:pt x="2129" y="5153"/>
                    <a:pt x="2129" y="5153"/>
                  </a:cubicBezTo>
                  <a:close/>
                  <a:moveTo>
                    <a:pt x="1236" y="4927"/>
                  </a:moveTo>
                  <a:cubicBezTo>
                    <a:pt x="1333" y="4927"/>
                    <a:pt x="1437" y="4939"/>
                    <a:pt x="1546" y="4963"/>
                  </a:cubicBezTo>
                  <a:cubicBezTo>
                    <a:pt x="1604" y="4975"/>
                    <a:pt x="1660" y="4990"/>
                    <a:pt x="1717" y="5008"/>
                  </a:cubicBezTo>
                  <a:cubicBezTo>
                    <a:pt x="1579" y="5210"/>
                    <a:pt x="1501" y="5466"/>
                    <a:pt x="1495" y="5743"/>
                  </a:cubicBezTo>
                  <a:cubicBezTo>
                    <a:pt x="1471" y="6098"/>
                    <a:pt x="1560" y="6468"/>
                    <a:pt x="1654" y="6858"/>
                  </a:cubicBezTo>
                  <a:cubicBezTo>
                    <a:pt x="1749" y="7256"/>
                    <a:pt x="1847" y="7664"/>
                    <a:pt x="1827" y="8079"/>
                  </a:cubicBezTo>
                  <a:lnTo>
                    <a:pt x="1827" y="8096"/>
                  </a:lnTo>
                  <a:cubicBezTo>
                    <a:pt x="1847" y="8510"/>
                    <a:pt x="1749" y="8920"/>
                    <a:pt x="1654" y="9317"/>
                  </a:cubicBezTo>
                  <a:cubicBezTo>
                    <a:pt x="1560" y="9707"/>
                    <a:pt x="1472" y="10077"/>
                    <a:pt x="1495" y="10432"/>
                  </a:cubicBezTo>
                  <a:cubicBezTo>
                    <a:pt x="1499" y="10711"/>
                    <a:pt x="1579" y="10964"/>
                    <a:pt x="1717" y="11170"/>
                  </a:cubicBezTo>
                  <a:cubicBezTo>
                    <a:pt x="1663" y="11186"/>
                    <a:pt x="1606" y="11201"/>
                    <a:pt x="1551" y="11214"/>
                  </a:cubicBezTo>
                  <a:cubicBezTo>
                    <a:pt x="1441" y="11238"/>
                    <a:pt x="1338" y="11250"/>
                    <a:pt x="1241" y="11250"/>
                  </a:cubicBezTo>
                  <a:cubicBezTo>
                    <a:pt x="1033" y="11250"/>
                    <a:pt x="856" y="11196"/>
                    <a:pt x="721" y="11089"/>
                  </a:cubicBezTo>
                  <a:cubicBezTo>
                    <a:pt x="538" y="10944"/>
                    <a:pt x="436" y="10707"/>
                    <a:pt x="434" y="10423"/>
                  </a:cubicBezTo>
                  <a:lnTo>
                    <a:pt x="434" y="10410"/>
                  </a:lnTo>
                  <a:cubicBezTo>
                    <a:pt x="413" y="10115"/>
                    <a:pt x="495" y="9774"/>
                    <a:pt x="582" y="9413"/>
                  </a:cubicBezTo>
                  <a:cubicBezTo>
                    <a:pt x="678" y="9012"/>
                    <a:pt x="788" y="8555"/>
                    <a:pt x="768" y="8087"/>
                  </a:cubicBezTo>
                  <a:cubicBezTo>
                    <a:pt x="788" y="7620"/>
                    <a:pt x="678" y="7164"/>
                    <a:pt x="582" y="6764"/>
                  </a:cubicBezTo>
                  <a:cubicBezTo>
                    <a:pt x="495" y="6403"/>
                    <a:pt x="413" y="6061"/>
                    <a:pt x="434" y="5767"/>
                  </a:cubicBezTo>
                  <a:lnTo>
                    <a:pt x="434" y="5755"/>
                  </a:lnTo>
                  <a:cubicBezTo>
                    <a:pt x="437" y="5471"/>
                    <a:pt x="539" y="5234"/>
                    <a:pt x="721" y="5089"/>
                  </a:cubicBezTo>
                  <a:cubicBezTo>
                    <a:pt x="855" y="4982"/>
                    <a:pt x="1030" y="4927"/>
                    <a:pt x="1236" y="4927"/>
                  </a:cubicBezTo>
                  <a:close/>
                  <a:moveTo>
                    <a:pt x="6251" y="8026"/>
                  </a:moveTo>
                  <a:cubicBezTo>
                    <a:pt x="6310" y="8026"/>
                    <a:pt x="6374" y="8033"/>
                    <a:pt x="6442" y="8047"/>
                  </a:cubicBezTo>
                  <a:cubicBezTo>
                    <a:pt x="6928" y="8158"/>
                    <a:pt x="7445" y="8465"/>
                    <a:pt x="7822" y="8871"/>
                  </a:cubicBezTo>
                  <a:cubicBezTo>
                    <a:pt x="8161" y="9240"/>
                    <a:pt x="8317" y="9611"/>
                    <a:pt x="8327" y="10075"/>
                  </a:cubicBezTo>
                  <a:cubicBezTo>
                    <a:pt x="8317" y="10540"/>
                    <a:pt x="8161" y="10911"/>
                    <a:pt x="7824" y="11276"/>
                  </a:cubicBezTo>
                  <a:cubicBezTo>
                    <a:pt x="7756" y="11350"/>
                    <a:pt x="7682" y="11421"/>
                    <a:pt x="7607" y="11488"/>
                  </a:cubicBezTo>
                  <a:cubicBezTo>
                    <a:pt x="7601" y="11491"/>
                    <a:pt x="7596" y="11495"/>
                    <a:pt x="7593" y="11498"/>
                  </a:cubicBezTo>
                  <a:cubicBezTo>
                    <a:pt x="7249" y="11794"/>
                    <a:pt x="6837" y="12013"/>
                    <a:pt x="6445" y="12102"/>
                  </a:cubicBezTo>
                  <a:cubicBezTo>
                    <a:pt x="6376" y="12117"/>
                    <a:pt x="6310" y="12125"/>
                    <a:pt x="6250" y="12125"/>
                  </a:cubicBezTo>
                  <a:cubicBezTo>
                    <a:pt x="6127" y="12125"/>
                    <a:pt x="6024" y="12093"/>
                    <a:pt x="5945" y="12031"/>
                  </a:cubicBezTo>
                  <a:cubicBezTo>
                    <a:pt x="5840" y="11947"/>
                    <a:pt x="5781" y="11807"/>
                    <a:pt x="5780" y="11639"/>
                  </a:cubicBezTo>
                  <a:lnTo>
                    <a:pt x="5780" y="11627"/>
                  </a:lnTo>
                  <a:cubicBezTo>
                    <a:pt x="5766" y="11439"/>
                    <a:pt x="5820" y="11216"/>
                    <a:pt x="5877" y="10979"/>
                  </a:cubicBezTo>
                  <a:cubicBezTo>
                    <a:pt x="5942" y="10706"/>
                    <a:pt x="6016" y="10396"/>
                    <a:pt x="6003" y="10075"/>
                  </a:cubicBezTo>
                  <a:cubicBezTo>
                    <a:pt x="6016" y="9753"/>
                    <a:pt x="5942" y="9445"/>
                    <a:pt x="5877" y="9172"/>
                  </a:cubicBezTo>
                  <a:cubicBezTo>
                    <a:pt x="5820" y="8935"/>
                    <a:pt x="5766" y="8710"/>
                    <a:pt x="5780" y="8524"/>
                  </a:cubicBezTo>
                  <a:lnTo>
                    <a:pt x="5780" y="8510"/>
                  </a:lnTo>
                  <a:cubicBezTo>
                    <a:pt x="5781" y="8343"/>
                    <a:pt x="5840" y="8203"/>
                    <a:pt x="5945" y="8118"/>
                  </a:cubicBezTo>
                  <a:cubicBezTo>
                    <a:pt x="6024" y="8057"/>
                    <a:pt x="6128" y="8026"/>
                    <a:pt x="6251" y="8026"/>
                  </a:cubicBezTo>
                  <a:close/>
                  <a:moveTo>
                    <a:pt x="6581" y="1"/>
                  </a:moveTo>
                  <a:cubicBezTo>
                    <a:pt x="6215" y="1"/>
                    <a:pt x="5966" y="128"/>
                    <a:pt x="5809" y="252"/>
                  </a:cubicBezTo>
                  <a:cubicBezTo>
                    <a:pt x="5530" y="474"/>
                    <a:pt x="5373" y="822"/>
                    <a:pt x="5367" y="1229"/>
                  </a:cubicBezTo>
                  <a:cubicBezTo>
                    <a:pt x="5343" y="1585"/>
                    <a:pt x="5432" y="1953"/>
                    <a:pt x="5525" y="2342"/>
                  </a:cubicBezTo>
                  <a:cubicBezTo>
                    <a:pt x="5548" y="2434"/>
                    <a:pt x="5568" y="2524"/>
                    <a:pt x="5590" y="2616"/>
                  </a:cubicBezTo>
                  <a:cubicBezTo>
                    <a:pt x="5321" y="2752"/>
                    <a:pt x="5073" y="2915"/>
                    <a:pt x="4851" y="3103"/>
                  </a:cubicBezTo>
                  <a:cubicBezTo>
                    <a:pt x="4764" y="3177"/>
                    <a:pt x="4753" y="3307"/>
                    <a:pt x="4827" y="3393"/>
                  </a:cubicBezTo>
                  <a:cubicBezTo>
                    <a:pt x="4868" y="3441"/>
                    <a:pt x="4926" y="3465"/>
                    <a:pt x="4984" y="3465"/>
                  </a:cubicBezTo>
                  <a:cubicBezTo>
                    <a:pt x="5031" y="3465"/>
                    <a:pt x="5078" y="3449"/>
                    <a:pt x="5117" y="3418"/>
                  </a:cubicBezTo>
                  <a:cubicBezTo>
                    <a:pt x="5340" y="3227"/>
                    <a:pt x="5592" y="3066"/>
                    <a:pt x="5870" y="2937"/>
                  </a:cubicBezTo>
                  <a:cubicBezTo>
                    <a:pt x="6238" y="2764"/>
                    <a:pt x="6633" y="2663"/>
                    <a:pt x="7033" y="2601"/>
                  </a:cubicBezTo>
                  <a:cubicBezTo>
                    <a:pt x="7305" y="2561"/>
                    <a:pt x="7580" y="2542"/>
                    <a:pt x="7854" y="2542"/>
                  </a:cubicBezTo>
                  <a:cubicBezTo>
                    <a:pt x="8288" y="2542"/>
                    <a:pt x="8720" y="2591"/>
                    <a:pt x="9142" y="2686"/>
                  </a:cubicBezTo>
                  <a:cubicBezTo>
                    <a:pt x="8621" y="2971"/>
                    <a:pt x="8195" y="3363"/>
                    <a:pt x="7874" y="3854"/>
                  </a:cubicBezTo>
                  <a:cubicBezTo>
                    <a:pt x="7145" y="4932"/>
                    <a:pt x="6984" y="6416"/>
                    <a:pt x="6950" y="7778"/>
                  </a:cubicBezTo>
                  <a:cubicBezTo>
                    <a:pt x="6809" y="7722"/>
                    <a:pt x="6669" y="7678"/>
                    <a:pt x="6530" y="7645"/>
                  </a:cubicBezTo>
                  <a:cubicBezTo>
                    <a:pt x="6427" y="7623"/>
                    <a:pt x="6334" y="7613"/>
                    <a:pt x="6249" y="7613"/>
                  </a:cubicBezTo>
                  <a:cubicBezTo>
                    <a:pt x="5983" y="7613"/>
                    <a:pt x="5801" y="7707"/>
                    <a:pt x="5687" y="7798"/>
                  </a:cubicBezTo>
                  <a:cubicBezTo>
                    <a:pt x="5482" y="7959"/>
                    <a:pt x="5369" y="8210"/>
                    <a:pt x="5364" y="8502"/>
                  </a:cubicBezTo>
                  <a:cubicBezTo>
                    <a:pt x="5348" y="8750"/>
                    <a:pt x="5408" y="9002"/>
                    <a:pt x="5472" y="9268"/>
                  </a:cubicBezTo>
                  <a:cubicBezTo>
                    <a:pt x="5534" y="9528"/>
                    <a:pt x="5599" y="9797"/>
                    <a:pt x="5586" y="10067"/>
                  </a:cubicBezTo>
                  <a:lnTo>
                    <a:pt x="5586" y="10084"/>
                  </a:lnTo>
                  <a:cubicBezTo>
                    <a:pt x="5598" y="10351"/>
                    <a:pt x="5533" y="10623"/>
                    <a:pt x="5472" y="10883"/>
                  </a:cubicBezTo>
                  <a:cubicBezTo>
                    <a:pt x="5410" y="11149"/>
                    <a:pt x="5348" y="11401"/>
                    <a:pt x="5364" y="11649"/>
                  </a:cubicBezTo>
                  <a:cubicBezTo>
                    <a:pt x="5369" y="11941"/>
                    <a:pt x="5482" y="12192"/>
                    <a:pt x="5687" y="12353"/>
                  </a:cubicBezTo>
                  <a:cubicBezTo>
                    <a:pt x="5800" y="12444"/>
                    <a:pt x="5981" y="12537"/>
                    <a:pt x="6247" y="12537"/>
                  </a:cubicBezTo>
                  <a:cubicBezTo>
                    <a:pt x="6331" y="12537"/>
                    <a:pt x="6428" y="12526"/>
                    <a:pt x="6531" y="12503"/>
                  </a:cubicBezTo>
                  <a:cubicBezTo>
                    <a:pt x="6914" y="12415"/>
                    <a:pt x="7309" y="12228"/>
                    <a:pt x="7661" y="11969"/>
                  </a:cubicBezTo>
                  <a:cubicBezTo>
                    <a:pt x="7728" y="12094"/>
                    <a:pt x="7797" y="12213"/>
                    <a:pt x="7874" y="12324"/>
                  </a:cubicBezTo>
                  <a:cubicBezTo>
                    <a:pt x="8197" y="12816"/>
                    <a:pt x="8624" y="13208"/>
                    <a:pt x="9149" y="13498"/>
                  </a:cubicBezTo>
                  <a:cubicBezTo>
                    <a:pt x="8728" y="13591"/>
                    <a:pt x="8293" y="13642"/>
                    <a:pt x="7855" y="13642"/>
                  </a:cubicBezTo>
                  <a:lnTo>
                    <a:pt x="7840" y="13642"/>
                  </a:lnTo>
                  <a:cubicBezTo>
                    <a:pt x="6333" y="13634"/>
                    <a:pt x="5190" y="13100"/>
                    <a:pt x="4531" y="12096"/>
                  </a:cubicBezTo>
                  <a:cubicBezTo>
                    <a:pt x="4207" y="11617"/>
                    <a:pt x="3986" y="11029"/>
                    <a:pt x="3847" y="10260"/>
                  </a:cubicBezTo>
                  <a:cubicBezTo>
                    <a:pt x="3719" y="9552"/>
                    <a:pt x="3660" y="8811"/>
                    <a:pt x="3670" y="8090"/>
                  </a:cubicBezTo>
                  <a:cubicBezTo>
                    <a:pt x="3682" y="7253"/>
                    <a:pt x="3736" y="6557"/>
                    <a:pt x="3839" y="5965"/>
                  </a:cubicBezTo>
                  <a:cubicBezTo>
                    <a:pt x="3928" y="5450"/>
                    <a:pt x="4068" y="4937"/>
                    <a:pt x="4305" y="4469"/>
                  </a:cubicBezTo>
                  <a:cubicBezTo>
                    <a:pt x="4370" y="4341"/>
                    <a:pt x="4443" y="4218"/>
                    <a:pt x="4521" y="4100"/>
                  </a:cubicBezTo>
                  <a:cubicBezTo>
                    <a:pt x="4585" y="4005"/>
                    <a:pt x="4558" y="3878"/>
                    <a:pt x="4465" y="3814"/>
                  </a:cubicBezTo>
                  <a:cubicBezTo>
                    <a:pt x="4430" y="3791"/>
                    <a:pt x="4390" y="3780"/>
                    <a:pt x="4351" y="3780"/>
                  </a:cubicBezTo>
                  <a:cubicBezTo>
                    <a:pt x="4285" y="3780"/>
                    <a:pt x="4219" y="3812"/>
                    <a:pt x="4179" y="3872"/>
                  </a:cubicBezTo>
                  <a:cubicBezTo>
                    <a:pt x="3855" y="4357"/>
                    <a:pt x="3645" y="4921"/>
                    <a:pt x="3511" y="5518"/>
                  </a:cubicBezTo>
                  <a:cubicBezTo>
                    <a:pt x="3415" y="5438"/>
                    <a:pt x="3315" y="5363"/>
                    <a:pt x="3215" y="5290"/>
                  </a:cubicBezTo>
                  <a:cubicBezTo>
                    <a:pt x="2924" y="5083"/>
                    <a:pt x="2619" y="4913"/>
                    <a:pt x="2305" y="4782"/>
                  </a:cubicBezTo>
                  <a:cubicBezTo>
                    <a:pt x="2091" y="4691"/>
                    <a:pt x="1869" y="4619"/>
                    <a:pt x="1641" y="4566"/>
                  </a:cubicBezTo>
                  <a:cubicBezTo>
                    <a:pt x="1494" y="4533"/>
                    <a:pt x="1361" y="4519"/>
                    <a:pt x="1240" y="4519"/>
                  </a:cubicBezTo>
                  <a:cubicBezTo>
                    <a:pt x="874" y="4519"/>
                    <a:pt x="625" y="4647"/>
                    <a:pt x="467" y="4771"/>
                  </a:cubicBezTo>
                  <a:cubicBezTo>
                    <a:pt x="187" y="4993"/>
                    <a:pt x="30" y="5341"/>
                    <a:pt x="26" y="5747"/>
                  </a:cubicBezTo>
                  <a:cubicBezTo>
                    <a:pt x="1" y="6102"/>
                    <a:pt x="89" y="6472"/>
                    <a:pt x="184" y="6861"/>
                  </a:cubicBezTo>
                  <a:cubicBezTo>
                    <a:pt x="279" y="7259"/>
                    <a:pt x="376" y="7667"/>
                    <a:pt x="359" y="8082"/>
                  </a:cubicBezTo>
                  <a:lnTo>
                    <a:pt x="359" y="8101"/>
                  </a:lnTo>
                  <a:cubicBezTo>
                    <a:pt x="376" y="8513"/>
                    <a:pt x="279" y="8923"/>
                    <a:pt x="184" y="9321"/>
                  </a:cubicBezTo>
                  <a:cubicBezTo>
                    <a:pt x="92" y="9712"/>
                    <a:pt x="4" y="10081"/>
                    <a:pt x="26" y="10436"/>
                  </a:cubicBezTo>
                  <a:cubicBezTo>
                    <a:pt x="30" y="10843"/>
                    <a:pt x="189" y="11191"/>
                    <a:pt x="467" y="11413"/>
                  </a:cubicBezTo>
                  <a:cubicBezTo>
                    <a:pt x="623" y="11535"/>
                    <a:pt x="873" y="11664"/>
                    <a:pt x="1240" y="11664"/>
                  </a:cubicBezTo>
                  <a:cubicBezTo>
                    <a:pt x="1360" y="11664"/>
                    <a:pt x="1495" y="11649"/>
                    <a:pt x="1643" y="11617"/>
                  </a:cubicBezTo>
                  <a:cubicBezTo>
                    <a:pt x="1816" y="11578"/>
                    <a:pt x="1990" y="11525"/>
                    <a:pt x="2165" y="11458"/>
                  </a:cubicBezTo>
                  <a:cubicBezTo>
                    <a:pt x="2638" y="11276"/>
                    <a:pt x="3098" y="11006"/>
                    <a:pt x="3511" y="10666"/>
                  </a:cubicBezTo>
                  <a:cubicBezTo>
                    <a:pt x="3650" y="11268"/>
                    <a:pt x="3860" y="11837"/>
                    <a:pt x="4190" y="12324"/>
                  </a:cubicBezTo>
                  <a:cubicBezTo>
                    <a:pt x="4925" y="13446"/>
                    <a:pt x="6188" y="14042"/>
                    <a:pt x="7840" y="14053"/>
                  </a:cubicBezTo>
                  <a:lnTo>
                    <a:pt x="7856" y="14053"/>
                  </a:lnTo>
                  <a:cubicBezTo>
                    <a:pt x="8599" y="14053"/>
                    <a:pt x="9334" y="13920"/>
                    <a:pt x="10019" y="13670"/>
                  </a:cubicBezTo>
                  <a:cubicBezTo>
                    <a:pt x="10415" y="13525"/>
                    <a:pt x="10799" y="13338"/>
                    <a:pt x="11155" y="13115"/>
                  </a:cubicBezTo>
                  <a:cubicBezTo>
                    <a:pt x="11309" y="13010"/>
                    <a:pt x="11584" y="12902"/>
                    <a:pt x="11442" y="12673"/>
                  </a:cubicBezTo>
                  <a:cubicBezTo>
                    <a:pt x="11402" y="12616"/>
                    <a:pt x="11337" y="12585"/>
                    <a:pt x="11271" y="12585"/>
                  </a:cubicBezTo>
                  <a:cubicBezTo>
                    <a:pt x="11231" y="12585"/>
                    <a:pt x="11190" y="12596"/>
                    <a:pt x="11155" y="12621"/>
                  </a:cubicBezTo>
                  <a:cubicBezTo>
                    <a:pt x="10723" y="12923"/>
                    <a:pt x="10256" y="13155"/>
                    <a:pt x="9754" y="13325"/>
                  </a:cubicBezTo>
                  <a:cubicBezTo>
                    <a:pt x="9099" y="13066"/>
                    <a:pt x="8584" y="12652"/>
                    <a:pt x="8217" y="12094"/>
                  </a:cubicBezTo>
                  <a:cubicBezTo>
                    <a:pt x="8135" y="11970"/>
                    <a:pt x="8056" y="11837"/>
                    <a:pt x="7987" y="11697"/>
                  </a:cubicBezTo>
                  <a:cubicBezTo>
                    <a:pt x="8034" y="11651"/>
                    <a:pt x="8083" y="11605"/>
                    <a:pt x="8127" y="11556"/>
                  </a:cubicBezTo>
                  <a:cubicBezTo>
                    <a:pt x="8534" y="11114"/>
                    <a:pt x="8728" y="10645"/>
                    <a:pt x="8740" y="10078"/>
                  </a:cubicBezTo>
                  <a:lnTo>
                    <a:pt x="8740" y="10069"/>
                  </a:lnTo>
                  <a:cubicBezTo>
                    <a:pt x="8728" y="9504"/>
                    <a:pt x="8534" y="9034"/>
                    <a:pt x="8126" y="8590"/>
                  </a:cubicBezTo>
                  <a:cubicBezTo>
                    <a:pt x="7904" y="8354"/>
                    <a:pt x="7639" y="8145"/>
                    <a:pt x="7358" y="7981"/>
                  </a:cubicBezTo>
                  <a:cubicBezTo>
                    <a:pt x="7394" y="6089"/>
                    <a:pt x="7652" y="4921"/>
                    <a:pt x="8217" y="4080"/>
                  </a:cubicBezTo>
                  <a:cubicBezTo>
                    <a:pt x="8581" y="3526"/>
                    <a:pt x="9096" y="3115"/>
                    <a:pt x="9747" y="2853"/>
                  </a:cubicBezTo>
                  <a:cubicBezTo>
                    <a:pt x="9756" y="2857"/>
                    <a:pt x="9763" y="2859"/>
                    <a:pt x="9772" y="2863"/>
                  </a:cubicBezTo>
                  <a:cubicBezTo>
                    <a:pt x="10581" y="3141"/>
                    <a:pt x="11328" y="3597"/>
                    <a:pt x="11921" y="4214"/>
                  </a:cubicBezTo>
                  <a:cubicBezTo>
                    <a:pt x="11991" y="4286"/>
                    <a:pt x="12057" y="4361"/>
                    <a:pt x="12124" y="4438"/>
                  </a:cubicBezTo>
                  <a:cubicBezTo>
                    <a:pt x="12834" y="5274"/>
                    <a:pt x="13266" y="6366"/>
                    <a:pt x="13365" y="7582"/>
                  </a:cubicBezTo>
                  <a:cubicBezTo>
                    <a:pt x="13380" y="7747"/>
                    <a:pt x="13387" y="7916"/>
                    <a:pt x="13389" y="8086"/>
                  </a:cubicBezTo>
                  <a:cubicBezTo>
                    <a:pt x="13386" y="8086"/>
                    <a:pt x="13381" y="8086"/>
                    <a:pt x="13378" y="8084"/>
                  </a:cubicBezTo>
                  <a:cubicBezTo>
                    <a:pt x="13244" y="8077"/>
                    <a:pt x="13113" y="8013"/>
                    <a:pt x="13025" y="7910"/>
                  </a:cubicBezTo>
                  <a:cubicBezTo>
                    <a:pt x="12984" y="7864"/>
                    <a:pt x="12926" y="7840"/>
                    <a:pt x="12868" y="7840"/>
                  </a:cubicBezTo>
                  <a:cubicBezTo>
                    <a:pt x="12820" y="7840"/>
                    <a:pt x="12773" y="7856"/>
                    <a:pt x="12735" y="7889"/>
                  </a:cubicBezTo>
                  <a:cubicBezTo>
                    <a:pt x="12649" y="7963"/>
                    <a:pt x="12640" y="8095"/>
                    <a:pt x="12714" y="8181"/>
                  </a:cubicBezTo>
                  <a:cubicBezTo>
                    <a:pt x="12877" y="8366"/>
                    <a:pt x="13110" y="8481"/>
                    <a:pt x="13355" y="8494"/>
                  </a:cubicBezTo>
                  <a:lnTo>
                    <a:pt x="13371" y="8494"/>
                  </a:lnTo>
                  <a:cubicBezTo>
                    <a:pt x="13285" y="9749"/>
                    <a:pt x="12852" y="10876"/>
                    <a:pt x="12122" y="11734"/>
                  </a:cubicBezTo>
                  <a:cubicBezTo>
                    <a:pt x="12035" y="11836"/>
                    <a:pt x="11946" y="11933"/>
                    <a:pt x="11853" y="12028"/>
                  </a:cubicBezTo>
                  <a:cubicBezTo>
                    <a:pt x="11710" y="12181"/>
                    <a:pt x="11845" y="12378"/>
                    <a:pt x="12002" y="12378"/>
                  </a:cubicBezTo>
                  <a:cubicBezTo>
                    <a:pt x="12053" y="12378"/>
                    <a:pt x="12105" y="12358"/>
                    <a:pt x="12152" y="12309"/>
                  </a:cubicBezTo>
                  <a:cubicBezTo>
                    <a:pt x="12508" y="11952"/>
                    <a:pt x="12812" y="11541"/>
                    <a:pt x="13059" y="11090"/>
                  </a:cubicBezTo>
                  <a:cubicBezTo>
                    <a:pt x="13533" y="10217"/>
                    <a:pt x="13791" y="9189"/>
                    <a:pt x="13798" y="8086"/>
                  </a:cubicBezTo>
                  <a:cubicBezTo>
                    <a:pt x="13799" y="8088"/>
                    <a:pt x="13799" y="8088"/>
                    <a:pt x="13800" y="8088"/>
                  </a:cubicBezTo>
                  <a:cubicBezTo>
                    <a:pt x="13800" y="8088"/>
                    <a:pt x="13800" y="8088"/>
                    <a:pt x="13800" y="8087"/>
                  </a:cubicBezTo>
                  <a:cubicBezTo>
                    <a:pt x="13798" y="7919"/>
                    <a:pt x="13791" y="7755"/>
                    <a:pt x="13779" y="7590"/>
                  </a:cubicBezTo>
                  <a:cubicBezTo>
                    <a:pt x="13674" y="6221"/>
                    <a:pt x="13176" y="4990"/>
                    <a:pt x="12346" y="4066"/>
                  </a:cubicBezTo>
                  <a:cubicBezTo>
                    <a:pt x="12146" y="3844"/>
                    <a:pt x="11929" y="3637"/>
                    <a:pt x="11696" y="3450"/>
                  </a:cubicBezTo>
                  <a:cubicBezTo>
                    <a:pt x="11193" y="3044"/>
                    <a:pt x="10618" y="2723"/>
                    <a:pt x="10000" y="2505"/>
                  </a:cubicBezTo>
                  <a:cubicBezTo>
                    <a:pt x="9856" y="2128"/>
                    <a:pt x="9630" y="1774"/>
                    <a:pt x="9312" y="1430"/>
                  </a:cubicBezTo>
                  <a:lnTo>
                    <a:pt x="9311" y="1427"/>
                  </a:lnTo>
                  <a:cubicBezTo>
                    <a:pt x="8676" y="749"/>
                    <a:pt x="7808" y="232"/>
                    <a:pt x="6982" y="47"/>
                  </a:cubicBezTo>
                  <a:cubicBezTo>
                    <a:pt x="6835" y="15"/>
                    <a:pt x="6702" y="1"/>
                    <a:pt x="6581" y="1"/>
                  </a:cubicBezTo>
                  <a:close/>
                </a:path>
              </a:pathLst>
            </a:custGeom>
            <a:solidFill>
              <a:srgbClr val="191919"/>
            </a:solidFill>
            <a:ln>
              <a:noFill/>
            </a:ln>
          </p:spPr>
          <p:txBody>
            <a:bodyPr spcFirstLastPara="1" wrap="square" lIns="91425" tIns="91425" rIns="91425" bIns="91425" anchor="ctr" anchorCtr="0">
              <a:noAutofit/>
            </a:bodyPr>
            <a:lstStyle/>
            <a:p>
              <a:endParaRPr/>
            </a:p>
          </p:txBody>
        </p:sp>
        <p:sp>
          <p:nvSpPr>
            <p:cNvPr id="69" name="Google Shape;1793;p52">
              <a:extLst>
                <a:ext uri="{FF2B5EF4-FFF2-40B4-BE49-F238E27FC236}">
                  <a16:creationId xmlns:a16="http://schemas.microsoft.com/office/drawing/2014/main" xmlns="" id="{7F9C8C2E-5EC0-B23E-92C0-0BD89999D337}"/>
                </a:ext>
              </a:extLst>
            </p:cNvPr>
            <p:cNvSpPr/>
            <p:nvPr/>
          </p:nvSpPr>
          <p:spPr>
            <a:xfrm>
              <a:off x="4406067" y="2976355"/>
              <a:ext cx="43106" cy="27782"/>
            </a:xfrm>
            <a:custGeom>
              <a:avLst/>
              <a:gdLst/>
              <a:ahLst/>
              <a:cxnLst/>
              <a:rect l="l" t="t" r="r" b="b"/>
              <a:pathLst>
                <a:path w="1429" h="921" extrusionOk="0">
                  <a:moveTo>
                    <a:pt x="714" y="1"/>
                  </a:moveTo>
                  <a:cubicBezTo>
                    <a:pt x="320" y="1"/>
                    <a:pt x="1" y="322"/>
                    <a:pt x="1" y="715"/>
                  </a:cubicBezTo>
                  <a:cubicBezTo>
                    <a:pt x="1" y="828"/>
                    <a:pt x="92" y="921"/>
                    <a:pt x="206" y="921"/>
                  </a:cubicBezTo>
                  <a:cubicBezTo>
                    <a:pt x="320" y="921"/>
                    <a:pt x="411" y="828"/>
                    <a:pt x="411" y="715"/>
                  </a:cubicBezTo>
                  <a:cubicBezTo>
                    <a:pt x="411" y="548"/>
                    <a:pt x="547" y="414"/>
                    <a:pt x="712" y="414"/>
                  </a:cubicBezTo>
                  <a:cubicBezTo>
                    <a:pt x="879" y="414"/>
                    <a:pt x="1014" y="548"/>
                    <a:pt x="1014" y="715"/>
                  </a:cubicBezTo>
                  <a:cubicBezTo>
                    <a:pt x="1014" y="828"/>
                    <a:pt x="1106" y="921"/>
                    <a:pt x="1220" y="921"/>
                  </a:cubicBezTo>
                  <a:cubicBezTo>
                    <a:pt x="1332" y="921"/>
                    <a:pt x="1424" y="828"/>
                    <a:pt x="1424" y="715"/>
                  </a:cubicBezTo>
                  <a:cubicBezTo>
                    <a:pt x="1428" y="322"/>
                    <a:pt x="1109" y="1"/>
                    <a:pt x="714" y="1"/>
                  </a:cubicBezTo>
                  <a:close/>
                </a:path>
              </a:pathLst>
            </a:custGeom>
            <a:solidFill>
              <a:srgbClr val="191919"/>
            </a:solidFill>
            <a:ln>
              <a:noFill/>
            </a:ln>
          </p:spPr>
          <p:txBody>
            <a:bodyPr spcFirstLastPara="1" wrap="square" lIns="91425" tIns="91425" rIns="91425" bIns="91425" anchor="ctr" anchorCtr="0">
              <a:noAutofit/>
            </a:bodyPr>
            <a:lstStyle/>
            <a:p>
              <a:endParaRPr/>
            </a:p>
          </p:txBody>
        </p:sp>
      </p:grpSp>
      <p:sp>
        <p:nvSpPr>
          <p:cNvPr id="74" name="Google Shape;358;p38"/>
          <p:cNvSpPr txBox="1">
            <a:spLocks/>
          </p:cNvSpPr>
          <p:nvPr/>
        </p:nvSpPr>
        <p:spPr>
          <a:xfrm>
            <a:off x="4228977" y="2140737"/>
            <a:ext cx="2896000" cy="664400"/>
          </a:xfrm>
          <a:prstGeom prst="rect">
            <a:avLst/>
          </a:prstGeom>
        </p:spPr>
        <p:txBody>
          <a:bodyPr spcFirstLastPara="1" wrap="square" lIns="121897" tIns="121897" rIns="121897" bIns="121897" anchor="ctr" anchorCtr="0">
            <a:noAutofit/>
          </a:bodyPr>
          <a:lstStyle>
            <a:lvl1pPr marL="228600" lvl="0" indent="-228600" algn="ctr" defTabSz="914400" rtl="0" eaLnBrk="1" latinLnBrk="0" hangingPunct="1">
              <a:lnSpc>
                <a:spcPct val="100000"/>
              </a:lnSpc>
              <a:spcBef>
                <a:spcPts val="0"/>
              </a:spcBef>
              <a:spcAft>
                <a:spcPts val="0"/>
              </a:spcAft>
              <a:buClr>
                <a:schemeClr val="dk1"/>
              </a:buClr>
              <a:buSzPts val="2400"/>
              <a:buFont typeface="Bebas Neue"/>
              <a:buNone/>
              <a:defRPr sz="3200" b="1" kern="1200">
                <a:solidFill>
                  <a:schemeClr val="dk1"/>
                </a:solidFill>
                <a:latin typeface="Handlee"/>
                <a:ea typeface="Handlee"/>
                <a:cs typeface="Handlee"/>
                <a:sym typeface="Handlee"/>
              </a:defRPr>
            </a:lvl1pPr>
            <a:lvl2pPr marL="685800" lvl="1" indent="-228600" algn="ctr" defTabSz="914400" rtl="0" eaLnBrk="1" latinLnBrk="0" hangingPunct="1">
              <a:lnSpc>
                <a:spcPct val="100000"/>
              </a:lnSpc>
              <a:spcBef>
                <a:spcPts val="0"/>
              </a:spcBef>
              <a:spcAft>
                <a:spcPts val="0"/>
              </a:spcAft>
              <a:buClr>
                <a:schemeClr val="dk1"/>
              </a:buClr>
              <a:buSzPts val="2400"/>
              <a:buFont typeface="Bebas Neue"/>
              <a:buNone/>
              <a:defRPr sz="3200" kern="1200">
                <a:solidFill>
                  <a:schemeClr val="dk1"/>
                </a:solidFill>
                <a:latin typeface="Bebas Neue"/>
                <a:ea typeface="Bebas Neue"/>
                <a:cs typeface="Bebas Neue"/>
                <a:sym typeface="Bebas Neue"/>
              </a:defRPr>
            </a:lvl2pPr>
            <a:lvl3pPr marL="1143000" lvl="2" indent="-228600" algn="ctr" defTabSz="914400" rtl="0" eaLnBrk="1" latinLnBrk="0" hangingPunct="1">
              <a:lnSpc>
                <a:spcPct val="100000"/>
              </a:lnSpc>
              <a:spcBef>
                <a:spcPts val="0"/>
              </a:spcBef>
              <a:spcAft>
                <a:spcPts val="0"/>
              </a:spcAft>
              <a:buClr>
                <a:schemeClr val="dk1"/>
              </a:buClr>
              <a:buSzPts val="2400"/>
              <a:buFont typeface="Bebas Neue"/>
              <a:buNone/>
              <a:defRPr sz="3200" kern="1200">
                <a:solidFill>
                  <a:schemeClr val="dk1"/>
                </a:solidFill>
                <a:latin typeface="Bebas Neue"/>
                <a:ea typeface="Bebas Neue"/>
                <a:cs typeface="Bebas Neue"/>
                <a:sym typeface="Bebas Neue"/>
              </a:defRPr>
            </a:lvl3pPr>
            <a:lvl4pPr marL="1600200" lvl="3" indent="-228600" algn="ctr" defTabSz="914400" rtl="0" eaLnBrk="1" latinLnBrk="0" hangingPunct="1">
              <a:lnSpc>
                <a:spcPct val="100000"/>
              </a:lnSpc>
              <a:spcBef>
                <a:spcPts val="0"/>
              </a:spcBef>
              <a:spcAft>
                <a:spcPts val="0"/>
              </a:spcAft>
              <a:buClr>
                <a:schemeClr val="dk1"/>
              </a:buClr>
              <a:buSzPts val="2400"/>
              <a:buFont typeface="Bebas Neue"/>
              <a:buNone/>
              <a:defRPr sz="3200" kern="1200">
                <a:solidFill>
                  <a:schemeClr val="dk1"/>
                </a:solidFill>
                <a:latin typeface="Bebas Neue"/>
                <a:ea typeface="Bebas Neue"/>
                <a:cs typeface="Bebas Neue"/>
                <a:sym typeface="Bebas Neue"/>
              </a:defRPr>
            </a:lvl4pPr>
            <a:lvl5pPr marL="2057400" lvl="4" indent="-228600" algn="ctr" defTabSz="914400" rtl="0" eaLnBrk="1" latinLnBrk="0" hangingPunct="1">
              <a:lnSpc>
                <a:spcPct val="100000"/>
              </a:lnSpc>
              <a:spcBef>
                <a:spcPts val="0"/>
              </a:spcBef>
              <a:spcAft>
                <a:spcPts val="0"/>
              </a:spcAft>
              <a:buClr>
                <a:schemeClr val="dk1"/>
              </a:buClr>
              <a:buSzPts val="2400"/>
              <a:buFont typeface="Bebas Neue"/>
              <a:buNone/>
              <a:defRPr sz="3200" kern="1200">
                <a:solidFill>
                  <a:schemeClr val="dk1"/>
                </a:solidFill>
                <a:latin typeface="Bebas Neue"/>
                <a:ea typeface="Bebas Neue"/>
                <a:cs typeface="Bebas Neue"/>
                <a:sym typeface="Bebas Neue"/>
              </a:defRPr>
            </a:lvl5pPr>
            <a:lvl6pPr marL="2514600" lvl="5" indent="-228600" algn="ctr" defTabSz="914400" rtl="0" eaLnBrk="1" latinLnBrk="0" hangingPunct="1">
              <a:lnSpc>
                <a:spcPct val="100000"/>
              </a:lnSpc>
              <a:spcBef>
                <a:spcPts val="0"/>
              </a:spcBef>
              <a:spcAft>
                <a:spcPts val="0"/>
              </a:spcAft>
              <a:buClr>
                <a:schemeClr val="dk1"/>
              </a:buClr>
              <a:buSzPts val="2400"/>
              <a:buFont typeface="Bebas Neue"/>
              <a:buNone/>
              <a:defRPr sz="3200" kern="1200">
                <a:solidFill>
                  <a:schemeClr val="dk1"/>
                </a:solidFill>
                <a:latin typeface="Bebas Neue"/>
                <a:ea typeface="Bebas Neue"/>
                <a:cs typeface="Bebas Neue"/>
                <a:sym typeface="Bebas Neue"/>
              </a:defRPr>
            </a:lvl6pPr>
            <a:lvl7pPr marL="2971800" lvl="6" indent="-228600" algn="ctr" defTabSz="914400" rtl="0" eaLnBrk="1" latinLnBrk="0" hangingPunct="1">
              <a:lnSpc>
                <a:spcPct val="100000"/>
              </a:lnSpc>
              <a:spcBef>
                <a:spcPts val="0"/>
              </a:spcBef>
              <a:spcAft>
                <a:spcPts val="0"/>
              </a:spcAft>
              <a:buClr>
                <a:schemeClr val="dk1"/>
              </a:buClr>
              <a:buSzPts val="2400"/>
              <a:buFont typeface="Bebas Neue"/>
              <a:buNone/>
              <a:defRPr sz="3200" kern="1200">
                <a:solidFill>
                  <a:schemeClr val="dk1"/>
                </a:solidFill>
                <a:latin typeface="Bebas Neue"/>
                <a:ea typeface="Bebas Neue"/>
                <a:cs typeface="Bebas Neue"/>
                <a:sym typeface="Bebas Neue"/>
              </a:defRPr>
            </a:lvl7pPr>
            <a:lvl8pPr marL="3429000" lvl="7" indent="-228600" algn="ctr" defTabSz="914400" rtl="0" eaLnBrk="1" latinLnBrk="0" hangingPunct="1">
              <a:lnSpc>
                <a:spcPct val="100000"/>
              </a:lnSpc>
              <a:spcBef>
                <a:spcPts val="0"/>
              </a:spcBef>
              <a:spcAft>
                <a:spcPts val="0"/>
              </a:spcAft>
              <a:buClr>
                <a:schemeClr val="dk1"/>
              </a:buClr>
              <a:buSzPts val="2400"/>
              <a:buFont typeface="Bebas Neue"/>
              <a:buNone/>
              <a:defRPr sz="3200" kern="1200">
                <a:solidFill>
                  <a:schemeClr val="dk1"/>
                </a:solidFill>
                <a:latin typeface="Bebas Neue"/>
                <a:ea typeface="Bebas Neue"/>
                <a:cs typeface="Bebas Neue"/>
                <a:sym typeface="Bebas Neue"/>
              </a:defRPr>
            </a:lvl8pPr>
            <a:lvl9pPr marL="3886200" lvl="8" indent="-228600" algn="ctr" defTabSz="914400" rtl="0" eaLnBrk="1" latinLnBrk="0" hangingPunct="1">
              <a:lnSpc>
                <a:spcPct val="100000"/>
              </a:lnSpc>
              <a:spcBef>
                <a:spcPts val="0"/>
              </a:spcBef>
              <a:spcAft>
                <a:spcPts val="0"/>
              </a:spcAft>
              <a:buClr>
                <a:schemeClr val="dk1"/>
              </a:buClr>
              <a:buSzPts val="2400"/>
              <a:buFont typeface="Bebas Neue"/>
              <a:buNone/>
              <a:defRPr sz="3200" kern="1200">
                <a:solidFill>
                  <a:schemeClr val="dk1"/>
                </a:solidFill>
                <a:latin typeface="Bebas Neue"/>
                <a:ea typeface="Bebas Neue"/>
                <a:cs typeface="Bebas Neue"/>
                <a:sym typeface="Bebas Neue"/>
              </a:defRPr>
            </a:lvl9pPr>
          </a:lstStyle>
          <a:p>
            <a:pPr marL="0" indent="0"/>
            <a:r>
              <a:rPr lang="en-US" sz="2700" dirty="0" err="1" smtClean="0">
                <a:solidFill>
                  <a:srgbClr val="0000CC"/>
                </a:solidFill>
                <a:latin typeface="+mj-lt"/>
              </a:rPr>
              <a:t>Nhiệm</a:t>
            </a:r>
            <a:r>
              <a:rPr lang="en-US" sz="2700" dirty="0" smtClean="0">
                <a:solidFill>
                  <a:srgbClr val="0000CC"/>
                </a:solidFill>
                <a:latin typeface="+mj-lt"/>
              </a:rPr>
              <a:t> </a:t>
            </a:r>
            <a:r>
              <a:rPr lang="en-US" sz="2700" dirty="0" err="1" smtClean="0">
                <a:solidFill>
                  <a:srgbClr val="0000CC"/>
                </a:solidFill>
                <a:latin typeface="+mj-lt"/>
              </a:rPr>
              <a:t>vụ</a:t>
            </a:r>
            <a:r>
              <a:rPr lang="en-US" sz="2700" dirty="0" smtClean="0">
                <a:solidFill>
                  <a:srgbClr val="0000CC"/>
                </a:solidFill>
                <a:latin typeface="+mj-lt"/>
              </a:rPr>
              <a:t> 2</a:t>
            </a:r>
            <a:endParaRPr lang="en-US" sz="2700" dirty="0">
              <a:solidFill>
                <a:srgbClr val="0000CC"/>
              </a:solidFill>
              <a:latin typeface="+mj-lt"/>
            </a:endParaRPr>
          </a:p>
        </p:txBody>
      </p:sp>
      <p:grpSp>
        <p:nvGrpSpPr>
          <p:cNvPr id="75" name="Google Shape;1745;p52">
            <a:extLst>
              <a:ext uri="{FF2B5EF4-FFF2-40B4-BE49-F238E27FC236}">
                <a16:creationId xmlns:a16="http://schemas.microsoft.com/office/drawing/2014/main" xmlns="" id="{1B26C71E-E637-5CE8-D3F3-A32BD3DD77E5}"/>
              </a:ext>
            </a:extLst>
          </p:cNvPr>
          <p:cNvGrpSpPr/>
          <p:nvPr/>
        </p:nvGrpSpPr>
        <p:grpSpPr>
          <a:xfrm>
            <a:off x="9240631" y="1334429"/>
            <a:ext cx="877069" cy="844608"/>
            <a:chOff x="720000" y="2102497"/>
            <a:chExt cx="433592" cy="419535"/>
          </a:xfrm>
        </p:grpSpPr>
        <p:sp>
          <p:nvSpPr>
            <p:cNvPr id="76" name="Google Shape;1746;p52">
              <a:extLst>
                <a:ext uri="{FF2B5EF4-FFF2-40B4-BE49-F238E27FC236}">
                  <a16:creationId xmlns:a16="http://schemas.microsoft.com/office/drawing/2014/main" xmlns="" id="{34FCA870-A772-7E15-A9E2-C7A9FB9F99DD}"/>
                </a:ext>
              </a:extLst>
            </p:cNvPr>
            <p:cNvSpPr/>
            <p:nvPr/>
          </p:nvSpPr>
          <p:spPr>
            <a:xfrm>
              <a:off x="733242" y="2414818"/>
              <a:ext cx="160568" cy="100962"/>
            </a:xfrm>
            <a:custGeom>
              <a:avLst/>
              <a:gdLst/>
              <a:ahLst/>
              <a:cxnLst/>
              <a:rect l="l" t="t" r="r" b="b"/>
              <a:pathLst>
                <a:path w="5323" h="3347" extrusionOk="0">
                  <a:moveTo>
                    <a:pt x="2146" y="0"/>
                  </a:moveTo>
                  <a:cubicBezTo>
                    <a:pt x="1502" y="0"/>
                    <a:pt x="973" y="503"/>
                    <a:pt x="925" y="1136"/>
                  </a:cubicBezTo>
                  <a:lnTo>
                    <a:pt x="906" y="1136"/>
                  </a:lnTo>
                  <a:cubicBezTo>
                    <a:pt x="408" y="1136"/>
                    <a:pt x="1" y="1543"/>
                    <a:pt x="1" y="2040"/>
                  </a:cubicBezTo>
                  <a:lnTo>
                    <a:pt x="1" y="2442"/>
                  </a:lnTo>
                  <a:cubicBezTo>
                    <a:pt x="1" y="2939"/>
                    <a:pt x="408" y="3346"/>
                    <a:pt x="906" y="3346"/>
                  </a:cubicBezTo>
                  <a:lnTo>
                    <a:pt x="4098" y="3346"/>
                  </a:lnTo>
                  <a:cubicBezTo>
                    <a:pt x="4771" y="3346"/>
                    <a:pt x="5323" y="2796"/>
                    <a:pt x="5323" y="2123"/>
                  </a:cubicBezTo>
                  <a:lnTo>
                    <a:pt x="5323" y="1222"/>
                  </a:lnTo>
                  <a:cubicBezTo>
                    <a:pt x="5321" y="552"/>
                    <a:pt x="4771" y="0"/>
                    <a:pt x="4098" y="0"/>
                  </a:cubicBezTo>
                  <a:close/>
                </a:path>
              </a:pathLst>
            </a:custGeom>
            <a:solidFill>
              <a:srgbClr val="BAAFB9"/>
            </a:solidFill>
            <a:ln>
              <a:noFill/>
            </a:ln>
          </p:spPr>
          <p:txBody>
            <a:bodyPr spcFirstLastPara="1" wrap="square" lIns="91425" tIns="91425" rIns="91425" bIns="91425" anchor="ctr" anchorCtr="0">
              <a:noAutofit/>
            </a:bodyPr>
            <a:lstStyle/>
            <a:p>
              <a:endParaRPr/>
            </a:p>
          </p:txBody>
        </p:sp>
        <p:sp>
          <p:nvSpPr>
            <p:cNvPr id="77" name="Google Shape;1747;p52">
              <a:extLst>
                <a:ext uri="{FF2B5EF4-FFF2-40B4-BE49-F238E27FC236}">
                  <a16:creationId xmlns:a16="http://schemas.microsoft.com/office/drawing/2014/main" xmlns="" id="{27809A9D-F08A-D1B0-7DE0-1D8F9702CD41}"/>
                </a:ext>
              </a:extLst>
            </p:cNvPr>
            <p:cNvSpPr/>
            <p:nvPr/>
          </p:nvSpPr>
          <p:spPr>
            <a:xfrm>
              <a:off x="980046" y="2414818"/>
              <a:ext cx="160568" cy="100962"/>
            </a:xfrm>
            <a:custGeom>
              <a:avLst/>
              <a:gdLst/>
              <a:ahLst/>
              <a:cxnLst/>
              <a:rect l="l" t="t" r="r" b="b"/>
              <a:pathLst>
                <a:path w="5323" h="3347" extrusionOk="0">
                  <a:moveTo>
                    <a:pt x="1226" y="0"/>
                  </a:moveTo>
                  <a:cubicBezTo>
                    <a:pt x="553" y="0"/>
                    <a:pt x="3" y="552"/>
                    <a:pt x="0" y="1222"/>
                  </a:cubicBezTo>
                  <a:lnTo>
                    <a:pt x="0" y="2123"/>
                  </a:lnTo>
                  <a:cubicBezTo>
                    <a:pt x="0" y="2796"/>
                    <a:pt x="552" y="3346"/>
                    <a:pt x="1225" y="3346"/>
                  </a:cubicBezTo>
                  <a:lnTo>
                    <a:pt x="4418" y="3346"/>
                  </a:lnTo>
                  <a:cubicBezTo>
                    <a:pt x="4915" y="3346"/>
                    <a:pt x="5322" y="2939"/>
                    <a:pt x="5322" y="2442"/>
                  </a:cubicBezTo>
                  <a:lnTo>
                    <a:pt x="5322" y="2040"/>
                  </a:lnTo>
                  <a:cubicBezTo>
                    <a:pt x="5322" y="1543"/>
                    <a:pt x="4915" y="1136"/>
                    <a:pt x="4418" y="1136"/>
                  </a:cubicBezTo>
                  <a:lnTo>
                    <a:pt x="4398" y="1136"/>
                  </a:lnTo>
                  <a:cubicBezTo>
                    <a:pt x="4352" y="503"/>
                    <a:pt x="3821" y="0"/>
                    <a:pt x="3177" y="0"/>
                  </a:cubicBezTo>
                  <a:close/>
                </a:path>
              </a:pathLst>
            </a:custGeom>
            <a:solidFill>
              <a:srgbClr val="BAAFB9"/>
            </a:solidFill>
            <a:ln>
              <a:noFill/>
            </a:ln>
          </p:spPr>
          <p:txBody>
            <a:bodyPr spcFirstLastPara="1" wrap="square" lIns="91425" tIns="91425" rIns="91425" bIns="91425" anchor="ctr" anchorCtr="0">
              <a:noAutofit/>
            </a:bodyPr>
            <a:lstStyle/>
            <a:p>
              <a:endParaRPr/>
            </a:p>
          </p:txBody>
        </p:sp>
        <p:sp>
          <p:nvSpPr>
            <p:cNvPr id="78" name="Google Shape;1748;p52">
              <a:extLst>
                <a:ext uri="{FF2B5EF4-FFF2-40B4-BE49-F238E27FC236}">
                  <a16:creationId xmlns:a16="http://schemas.microsoft.com/office/drawing/2014/main" xmlns="" id="{18BD8752-4F81-0EAB-CA91-0733FDAA724B}"/>
                </a:ext>
              </a:extLst>
            </p:cNvPr>
            <p:cNvSpPr/>
            <p:nvPr/>
          </p:nvSpPr>
          <p:spPr>
            <a:xfrm>
              <a:off x="946382" y="2127232"/>
              <a:ext cx="200386" cy="249706"/>
            </a:xfrm>
            <a:custGeom>
              <a:avLst/>
              <a:gdLst/>
              <a:ahLst/>
              <a:cxnLst/>
              <a:rect l="l" t="t" r="r" b="b"/>
              <a:pathLst>
                <a:path w="6643" h="8278" extrusionOk="0">
                  <a:moveTo>
                    <a:pt x="5553" y="1"/>
                  </a:moveTo>
                  <a:cubicBezTo>
                    <a:pt x="5236" y="1"/>
                    <a:pt x="4926" y="159"/>
                    <a:pt x="4744" y="446"/>
                  </a:cubicBezTo>
                  <a:cubicBezTo>
                    <a:pt x="4073" y="1507"/>
                    <a:pt x="4064" y="2298"/>
                    <a:pt x="4057" y="2931"/>
                  </a:cubicBezTo>
                  <a:cubicBezTo>
                    <a:pt x="4051" y="3464"/>
                    <a:pt x="4046" y="3816"/>
                    <a:pt x="3665" y="4418"/>
                  </a:cubicBezTo>
                  <a:cubicBezTo>
                    <a:pt x="3285" y="5021"/>
                    <a:pt x="2968" y="5175"/>
                    <a:pt x="2489" y="5409"/>
                  </a:cubicBezTo>
                  <a:cubicBezTo>
                    <a:pt x="1918" y="5689"/>
                    <a:pt x="1208" y="6036"/>
                    <a:pt x="538" y="7095"/>
                  </a:cubicBezTo>
                  <a:cubicBezTo>
                    <a:pt x="261" y="7532"/>
                    <a:pt x="98" y="7924"/>
                    <a:pt x="1" y="8277"/>
                  </a:cubicBezTo>
                  <a:lnTo>
                    <a:pt x="2060" y="8277"/>
                  </a:lnTo>
                  <a:cubicBezTo>
                    <a:pt x="2089" y="8225"/>
                    <a:pt x="2120" y="8174"/>
                    <a:pt x="2154" y="8119"/>
                  </a:cubicBezTo>
                  <a:cubicBezTo>
                    <a:pt x="2535" y="7515"/>
                    <a:pt x="2851" y="7361"/>
                    <a:pt x="3330" y="7128"/>
                  </a:cubicBezTo>
                  <a:cubicBezTo>
                    <a:pt x="3901" y="6848"/>
                    <a:pt x="4611" y="6501"/>
                    <a:pt x="5281" y="5442"/>
                  </a:cubicBezTo>
                  <a:cubicBezTo>
                    <a:pt x="5951" y="4381"/>
                    <a:pt x="5962" y="3590"/>
                    <a:pt x="5969" y="2957"/>
                  </a:cubicBezTo>
                  <a:cubicBezTo>
                    <a:pt x="5977" y="2424"/>
                    <a:pt x="5980" y="2072"/>
                    <a:pt x="6361" y="1470"/>
                  </a:cubicBezTo>
                  <a:cubicBezTo>
                    <a:pt x="6642" y="1022"/>
                    <a:pt x="6509" y="432"/>
                    <a:pt x="6062" y="149"/>
                  </a:cubicBezTo>
                  <a:cubicBezTo>
                    <a:pt x="5904" y="49"/>
                    <a:pt x="5727" y="1"/>
                    <a:pt x="5553" y="1"/>
                  </a:cubicBezTo>
                  <a:close/>
                </a:path>
              </a:pathLst>
            </a:custGeom>
            <a:solidFill>
              <a:srgbClr val="DE912F"/>
            </a:solidFill>
            <a:ln>
              <a:noFill/>
            </a:ln>
          </p:spPr>
          <p:txBody>
            <a:bodyPr spcFirstLastPara="1" wrap="square" lIns="91425" tIns="91425" rIns="91425" bIns="91425" anchor="ctr" anchorCtr="0">
              <a:noAutofit/>
            </a:bodyPr>
            <a:lstStyle/>
            <a:p>
              <a:endParaRPr/>
            </a:p>
          </p:txBody>
        </p:sp>
        <p:sp>
          <p:nvSpPr>
            <p:cNvPr id="79" name="Google Shape;1749;p52">
              <a:extLst>
                <a:ext uri="{FF2B5EF4-FFF2-40B4-BE49-F238E27FC236}">
                  <a16:creationId xmlns:a16="http://schemas.microsoft.com/office/drawing/2014/main" xmlns="" id="{202FEE0E-2A58-B80D-0728-CF568C80BC41}"/>
                </a:ext>
              </a:extLst>
            </p:cNvPr>
            <p:cNvSpPr/>
            <p:nvPr/>
          </p:nvSpPr>
          <p:spPr>
            <a:xfrm>
              <a:off x="908526" y="2115558"/>
              <a:ext cx="155591" cy="261380"/>
            </a:xfrm>
            <a:custGeom>
              <a:avLst/>
              <a:gdLst/>
              <a:ahLst/>
              <a:cxnLst/>
              <a:rect l="l" t="t" r="r" b="b"/>
              <a:pathLst>
                <a:path w="5158" h="8665" extrusionOk="0">
                  <a:moveTo>
                    <a:pt x="4074" y="0"/>
                  </a:moveTo>
                  <a:cubicBezTo>
                    <a:pt x="3696" y="0"/>
                    <a:pt x="3338" y="226"/>
                    <a:pt x="3188" y="600"/>
                  </a:cubicBezTo>
                  <a:cubicBezTo>
                    <a:pt x="2717" y="1762"/>
                    <a:pt x="2850" y="2542"/>
                    <a:pt x="2957" y="3168"/>
                  </a:cubicBezTo>
                  <a:cubicBezTo>
                    <a:pt x="3046" y="3693"/>
                    <a:pt x="3105" y="4040"/>
                    <a:pt x="2839" y="4700"/>
                  </a:cubicBezTo>
                  <a:cubicBezTo>
                    <a:pt x="2572" y="5363"/>
                    <a:pt x="2288" y="5571"/>
                    <a:pt x="1859" y="5885"/>
                  </a:cubicBezTo>
                  <a:cubicBezTo>
                    <a:pt x="1348" y="6262"/>
                    <a:pt x="712" y="6732"/>
                    <a:pt x="243" y="7895"/>
                  </a:cubicBezTo>
                  <a:cubicBezTo>
                    <a:pt x="129" y="8173"/>
                    <a:pt x="52" y="8427"/>
                    <a:pt x="0" y="8664"/>
                  </a:cubicBezTo>
                  <a:lnTo>
                    <a:pt x="1992" y="8664"/>
                  </a:lnTo>
                  <a:cubicBezTo>
                    <a:pt x="2000" y="8645"/>
                    <a:pt x="2006" y="8629"/>
                    <a:pt x="2013" y="8611"/>
                  </a:cubicBezTo>
                  <a:cubicBezTo>
                    <a:pt x="2279" y="7948"/>
                    <a:pt x="2562" y="7741"/>
                    <a:pt x="2991" y="7425"/>
                  </a:cubicBezTo>
                  <a:cubicBezTo>
                    <a:pt x="3501" y="7047"/>
                    <a:pt x="4140" y="6578"/>
                    <a:pt x="4609" y="5416"/>
                  </a:cubicBezTo>
                  <a:cubicBezTo>
                    <a:pt x="5079" y="4253"/>
                    <a:pt x="4946" y="3472"/>
                    <a:pt x="4840" y="2848"/>
                  </a:cubicBezTo>
                  <a:cubicBezTo>
                    <a:pt x="4751" y="2322"/>
                    <a:pt x="4692" y="1975"/>
                    <a:pt x="4958" y="1314"/>
                  </a:cubicBezTo>
                  <a:cubicBezTo>
                    <a:pt x="5158" y="825"/>
                    <a:pt x="4920" y="268"/>
                    <a:pt x="4432" y="70"/>
                  </a:cubicBezTo>
                  <a:cubicBezTo>
                    <a:pt x="4314" y="23"/>
                    <a:pt x="4193" y="0"/>
                    <a:pt x="4074" y="0"/>
                  </a:cubicBezTo>
                  <a:close/>
                </a:path>
              </a:pathLst>
            </a:custGeom>
            <a:solidFill>
              <a:schemeClr val="accent2"/>
            </a:solidFill>
            <a:ln>
              <a:noFill/>
            </a:ln>
          </p:spPr>
          <p:txBody>
            <a:bodyPr spcFirstLastPara="1" wrap="square" lIns="91425" tIns="91425" rIns="91425" bIns="91425" anchor="ctr" anchorCtr="0">
              <a:noAutofit/>
            </a:bodyPr>
            <a:lstStyle/>
            <a:p>
              <a:endParaRPr/>
            </a:p>
          </p:txBody>
        </p:sp>
        <p:sp>
          <p:nvSpPr>
            <p:cNvPr id="80" name="Google Shape;1750;p52">
              <a:extLst>
                <a:ext uri="{FF2B5EF4-FFF2-40B4-BE49-F238E27FC236}">
                  <a16:creationId xmlns:a16="http://schemas.microsoft.com/office/drawing/2014/main" xmlns="" id="{7E1A1AC4-1A40-291A-1679-7584DA3A3570}"/>
                </a:ext>
              </a:extLst>
            </p:cNvPr>
            <p:cNvSpPr/>
            <p:nvPr/>
          </p:nvSpPr>
          <p:spPr>
            <a:xfrm>
              <a:off x="888226" y="2108651"/>
              <a:ext cx="117010" cy="268288"/>
            </a:xfrm>
            <a:custGeom>
              <a:avLst/>
              <a:gdLst/>
              <a:ahLst/>
              <a:cxnLst/>
              <a:rect l="l" t="t" r="r" b="b"/>
              <a:pathLst>
                <a:path w="3879" h="8894" extrusionOk="0">
                  <a:moveTo>
                    <a:pt x="1755" y="0"/>
                  </a:moveTo>
                  <a:cubicBezTo>
                    <a:pt x="1708" y="0"/>
                    <a:pt x="1661" y="4"/>
                    <a:pt x="1614" y="11"/>
                  </a:cubicBezTo>
                  <a:cubicBezTo>
                    <a:pt x="1092" y="89"/>
                    <a:pt x="729" y="573"/>
                    <a:pt x="808" y="1097"/>
                  </a:cubicBezTo>
                  <a:cubicBezTo>
                    <a:pt x="911" y="1801"/>
                    <a:pt x="772" y="2125"/>
                    <a:pt x="562" y="2614"/>
                  </a:cubicBezTo>
                  <a:cubicBezTo>
                    <a:pt x="311" y="3198"/>
                    <a:pt x="0" y="3925"/>
                    <a:pt x="180" y="5166"/>
                  </a:cubicBezTo>
                  <a:cubicBezTo>
                    <a:pt x="364" y="6407"/>
                    <a:pt x="873" y="7013"/>
                    <a:pt x="1281" y="7500"/>
                  </a:cubicBezTo>
                  <a:cubicBezTo>
                    <a:pt x="1623" y="7908"/>
                    <a:pt x="1849" y="8177"/>
                    <a:pt x="1953" y="8883"/>
                  </a:cubicBezTo>
                  <a:cubicBezTo>
                    <a:pt x="1953" y="8886"/>
                    <a:pt x="1954" y="8890"/>
                    <a:pt x="1954" y="8893"/>
                  </a:cubicBezTo>
                  <a:lnTo>
                    <a:pt x="3878" y="8893"/>
                  </a:lnTo>
                  <a:cubicBezTo>
                    <a:pt x="3869" y="8798"/>
                    <a:pt x="3858" y="8702"/>
                    <a:pt x="3843" y="8603"/>
                  </a:cubicBezTo>
                  <a:cubicBezTo>
                    <a:pt x="3661" y="7362"/>
                    <a:pt x="3154" y="6756"/>
                    <a:pt x="2745" y="6269"/>
                  </a:cubicBezTo>
                  <a:cubicBezTo>
                    <a:pt x="2404" y="5861"/>
                    <a:pt x="2177" y="5593"/>
                    <a:pt x="2072" y="4886"/>
                  </a:cubicBezTo>
                  <a:cubicBezTo>
                    <a:pt x="1969" y="4182"/>
                    <a:pt x="2108" y="3858"/>
                    <a:pt x="2318" y="3368"/>
                  </a:cubicBezTo>
                  <a:cubicBezTo>
                    <a:pt x="2569" y="2784"/>
                    <a:pt x="2880" y="2058"/>
                    <a:pt x="2699" y="817"/>
                  </a:cubicBezTo>
                  <a:cubicBezTo>
                    <a:pt x="2628" y="341"/>
                    <a:pt x="2222" y="0"/>
                    <a:pt x="1755" y="0"/>
                  </a:cubicBezTo>
                  <a:close/>
                </a:path>
              </a:pathLst>
            </a:custGeom>
            <a:solidFill>
              <a:srgbClr val="DE912F"/>
            </a:solidFill>
            <a:ln>
              <a:noFill/>
            </a:ln>
          </p:spPr>
          <p:txBody>
            <a:bodyPr spcFirstLastPara="1" wrap="square" lIns="91425" tIns="91425" rIns="91425" bIns="91425" anchor="ctr" anchorCtr="0">
              <a:noAutofit/>
            </a:bodyPr>
            <a:lstStyle/>
            <a:p>
              <a:endParaRPr/>
            </a:p>
          </p:txBody>
        </p:sp>
        <p:sp>
          <p:nvSpPr>
            <p:cNvPr id="81" name="Google Shape;1751;p52">
              <a:extLst>
                <a:ext uri="{FF2B5EF4-FFF2-40B4-BE49-F238E27FC236}">
                  <a16:creationId xmlns:a16="http://schemas.microsoft.com/office/drawing/2014/main" xmlns="" id="{D3BDE058-03FF-EA9F-6E33-2FF7A3794CE7}"/>
                </a:ext>
              </a:extLst>
            </p:cNvPr>
            <p:cNvSpPr/>
            <p:nvPr/>
          </p:nvSpPr>
          <p:spPr>
            <a:xfrm>
              <a:off x="809286" y="2115317"/>
              <a:ext cx="153992" cy="261651"/>
            </a:xfrm>
            <a:custGeom>
              <a:avLst/>
              <a:gdLst/>
              <a:ahLst/>
              <a:cxnLst/>
              <a:rect l="l" t="t" r="r" b="b"/>
              <a:pathLst>
                <a:path w="5105" h="8674" extrusionOk="0">
                  <a:moveTo>
                    <a:pt x="1083" y="0"/>
                  </a:moveTo>
                  <a:cubicBezTo>
                    <a:pt x="966" y="0"/>
                    <a:pt x="846" y="22"/>
                    <a:pt x="731" y="68"/>
                  </a:cubicBezTo>
                  <a:cubicBezTo>
                    <a:pt x="240" y="262"/>
                    <a:pt x="0" y="818"/>
                    <a:pt x="194" y="1307"/>
                  </a:cubicBezTo>
                  <a:cubicBezTo>
                    <a:pt x="457" y="1970"/>
                    <a:pt x="395" y="2318"/>
                    <a:pt x="304" y="2841"/>
                  </a:cubicBezTo>
                  <a:cubicBezTo>
                    <a:pt x="193" y="3465"/>
                    <a:pt x="55" y="4244"/>
                    <a:pt x="520" y="5411"/>
                  </a:cubicBezTo>
                  <a:cubicBezTo>
                    <a:pt x="981" y="6578"/>
                    <a:pt x="1614" y="7049"/>
                    <a:pt x="2123" y="7430"/>
                  </a:cubicBezTo>
                  <a:cubicBezTo>
                    <a:pt x="2550" y="7748"/>
                    <a:pt x="2832" y="7959"/>
                    <a:pt x="3093" y="8622"/>
                  </a:cubicBezTo>
                  <a:cubicBezTo>
                    <a:pt x="3101" y="8640"/>
                    <a:pt x="3107" y="8657"/>
                    <a:pt x="3114" y="8674"/>
                  </a:cubicBezTo>
                  <a:lnTo>
                    <a:pt x="5105" y="8674"/>
                  </a:lnTo>
                  <a:cubicBezTo>
                    <a:pt x="5055" y="8441"/>
                    <a:pt x="4979" y="8190"/>
                    <a:pt x="4873" y="7918"/>
                  </a:cubicBezTo>
                  <a:cubicBezTo>
                    <a:pt x="4410" y="6751"/>
                    <a:pt x="3777" y="6280"/>
                    <a:pt x="3268" y="5899"/>
                  </a:cubicBezTo>
                  <a:cubicBezTo>
                    <a:pt x="2840" y="5581"/>
                    <a:pt x="2559" y="5371"/>
                    <a:pt x="2298" y="4706"/>
                  </a:cubicBezTo>
                  <a:cubicBezTo>
                    <a:pt x="2034" y="4044"/>
                    <a:pt x="2095" y="3696"/>
                    <a:pt x="2188" y="3174"/>
                  </a:cubicBezTo>
                  <a:cubicBezTo>
                    <a:pt x="2299" y="2548"/>
                    <a:pt x="2435" y="1770"/>
                    <a:pt x="1971" y="603"/>
                  </a:cubicBezTo>
                  <a:cubicBezTo>
                    <a:pt x="1823" y="229"/>
                    <a:pt x="1463" y="0"/>
                    <a:pt x="1083" y="0"/>
                  </a:cubicBezTo>
                  <a:close/>
                </a:path>
              </a:pathLst>
            </a:custGeom>
            <a:solidFill>
              <a:schemeClr val="accent2"/>
            </a:solidFill>
            <a:ln>
              <a:noFill/>
            </a:ln>
          </p:spPr>
          <p:txBody>
            <a:bodyPr spcFirstLastPara="1" wrap="square" lIns="91425" tIns="91425" rIns="91425" bIns="91425" anchor="ctr" anchorCtr="0">
              <a:noAutofit/>
            </a:bodyPr>
            <a:lstStyle/>
            <a:p>
              <a:endParaRPr/>
            </a:p>
          </p:txBody>
        </p:sp>
        <p:sp>
          <p:nvSpPr>
            <p:cNvPr id="82" name="Google Shape;1752;p52">
              <a:extLst>
                <a:ext uri="{FF2B5EF4-FFF2-40B4-BE49-F238E27FC236}">
                  <a16:creationId xmlns:a16="http://schemas.microsoft.com/office/drawing/2014/main" xmlns="" id="{0CBFCA25-0D67-7CFC-FEC2-910E5F8485B5}"/>
                </a:ext>
              </a:extLst>
            </p:cNvPr>
            <p:cNvSpPr/>
            <p:nvPr/>
          </p:nvSpPr>
          <p:spPr>
            <a:xfrm>
              <a:off x="727239" y="2127262"/>
              <a:ext cx="200356" cy="249676"/>
            </a:xfrm>
            <a:custGeom>
              <a:avLst/>
              <a:gdLst/>
              <a:ahLst/>
              <a:cxnLst/>
              <a:rect l="l" t="t" r="r" b="b"/>
              <a:pathLst>
                <a:path w="6642" h="8277" extrusionOk="0">
                  <a:moveTo>
                    <a:pt x="1088" y="1"/>
                  </a:moveTo>
                  <a:cubicBezTo>
                    <a:pt x="914" y="1"/>
                    <a:pt x="738" y="48"/>
                    <a:pt x="580" y="148"/>
                  </a:cubicBezTo>
                  <a:cubicBezTo>
                    <a:pt x="133" y="431"/>
                    <a:pt x="0" y="1021"/>
                    <a:pt x="281" y="1466"/>
                  </a:cubicBezTo>
                  <a:cubicBezTo>
                    <a:pt x="663" y="2070"/>
                    <a:pt x="666" y="2420"/>
                    <a:pt x="673" y="2953"/>
                  </a:cubicBezTo>
                  <a:cubicBezTo>
                    <a:pt x="681" y="3587"/>
                    <a:pt x="691" y="4379"/>
                    <a:pt x="1361" y="5438"/>
                  </a:cubicBezTo>
                  <a:cubicBezTo>
                    <a:pt x="2033" y="6498"/>
                    <a:pt x="2743" y="6846"/>
                    <a:pt x="3312" y="7124"/>
                  </a:cubicBezTo>
                  <a:cubicBezTo>
                    <a:pt x="3788" y="7360"/>
                    <a:pt x="4105" y="7514"/>
                    <a:pt x="4488" y="8118"/>
                  </a:cubicBezTo>
                  <a:cubicBezTo>
                    <a:pt x="4523" y="8173"/>
                    <a:pt x="4555" y="8224"/>
                    <a:pt x="4583" y="8276"/>
                  </a:cubicBezTo>
                  <a:lnTo>
                    <a:pt x="6642" y="8276"/>
                  </a:lnTo>
                  <a:cubicBezTo>
                    <a:pt x="6544" y="7923"/>
                    <a:pt x="6380" y="7531"/>
                    <a:pt x="6105" y="7094"/>
                  </a:cubicBezTo>
                  <a:cubicBezTo>
                    <a:pt x="5433" y="6035"/>
                    <a:pt x="4723" y="5688"/>
                    <a:pt x="4154" y="5408"/>
                  </a:cubicBezTo>
                  <a:cubicBezTo>
                    <a:pt x="3674" y="5174"/>
                    <a:pt x="3358" y="5020"/>
                    <a:pt x="2978" y="4417"/>
                  </a:cubicBezTo>
                  <a:cubicBezTo>
                    <a:pt x="2596" y="3815"/>
                    <a:pt x="2593" y="3463"/>
                    <a:pt x="2586" y="2930"/>
                  </a:cubicBezTo>
                  <a:cubicBezTo>
                    <a:pt x="2578" y="2297"/>
                    <a:pt x="2570" y="1506"/>
                    <a:pt x="1898" y="445"/>
                  </a:cubicBezTo>
                  <a:cubicBezTo>
                    <a:pt x="1716" y="158"/>
                    <a:pt x="1405" y="1"/>
                    <a:pt x="1088" y="1"/>
                  </a:cubicBezTo>
                  <a:close/>
                </a:path>
              </a:pathLst>
            </a:custGeom>
            <a:solidFill>
              <a:srgbClr val="DE912F"/>
            </a:solidFill>
            <a:ln>
              <a:noFill/>
            </a:ln>
          </p:spPr>
          <p:txBody>
            <a:bodyPr spcFirstLastPara="1" wrap="square" lIns="91425" tIns="91425" rIns="91425" bIns="91425" anchor="ctr" anchorCtr="0">
              <a:noAutofit/>
            </a:bodyPr>
            <a:lstStyle/>
            <a:p>
              <a:endParaRPr/>
            </a:p>
          </p:txBody>
        </p:sp>
        <p:sp>
          <p:nvSpPr>
            <p:cNvPr id="83" name="Google Shape;1753;p52">
              <a:extLst>
                <a:ext uri="{FF2B5EF4-FFF2-40B4-BE49-F238E27FC236}">
                  <a16:creationId xmlns:a16="http://schemas.microsoft.com/office/drawing/2014/main" xmlns="" id="{A3705C53-87C5-33C0-4352-1295E96953FB}"/>
                </a:ext>
              </a:extLst>
            </p:cNvPr>
            <p:cNvSpPr/>
            <p:nvPr/>
          </p:nvSpPr>
          <p:spPr>
            <a:xfrm>
              <a:off x="799060" y="2333073"/>
              <a:ext cx="275768" cy="182649"/>
            </a:xfrm>
            <a:custGeom>
              <a:avLst/>
              <a:gdLst/>
              <a:ahLst/>
              <a:cxnLst/>
              <a:rect l="l" t="t" r="r" b="b"/>
              <a:pathLst>
                <a:path w="9142" h="6055" extrusionOk="0">
                  <a:moveTo>
                    <a:pt x="3675" y="1"/>
                  </a:moveTo>
                  <a:cubicBezTo>
                    <a:pt x="2699" y="1"/>
                    <a:pt x="1832" y="501"/>
                    <a:pt x="1322" y="1258"/>
                  </a:cubicBezTo>
                  <a:cubicBezTo>
                    <a:pt x="575" y="1450"/>
                    <a:pt x="1" y="2378"/>
                    <a:pt x="1" y="3485"/>
                  </a:cubicBezTo>
                  <a:lnTo>
                    <a:pt x="1" y="3790"/>
                  </a:lnTo>
                  <a:cubicBezTo>
                    <a:pt x="1" y="5037"/>
                    <a:pt x="724" y="6055"/>
                    <a:pt x="1606" y="6055"/>
                  </a:cubicBezTo>
                  <a:lnTo>
                    <a:pt x="8907" y="6055"/>
                  </a:lnTo>
                  <a:cubicBezTo>
                    <a:pt x="9035" y="6055"/>
                    <a:pt x="9140" y="5907"/>
                    <a:pt x="9140" y="5726"/>
                  </a:cubicBezTo>
                  <a:lnTo>
                    <a:pt x="9140" y="5571"/>
                  </a:lnTo>
                  <a:cubicBezTo>
                    <a:pt x="9142" y="4482"/>
                    <a:pt x="8821" y="3494"/>
                    <a:pt x="8305" y="2786"/>
                  </a:cubicBezTo>
                  <a:cubicBezTo>
                    <a:pt x="8277" y="1250"/>
                    <a:pt x="7012" y="1"/>
                    <a:pt x="5468" y="1"/>
                  </a:cubicBezTo>
                  <a:close/>
                </a:path>
              </a:pathLst>
            </a:custGeom>
            <a:solidFill>
              <a:srgbClr val="D7D0D6"/>
            </a:solidFill>
            <a:ln>
              <a:noFill/>
            </a:ln>
          </p:spPr>
          <p:txBody>
            <a:bodyPr spcFirstLastPara="1" wrap="square" lIns="91425" tIns="91425" rIns="91425" bIns="91425" anchor="ctr" anchorCtr="0">
              <a:noAutofit/>
            </a:bodyPr>
            <a:lstStyle/>
            <a:p>
              <a:endParaRPr/>
            </a:p>
          </p:txBody>
        </p:sp>
        <p:sp>
          <p:nvSpPr>
            <p:cNvPr id="84" name="Google Shape;1754;p52">
              <a:extLst>
                <a:ext uri="{FF2B5EF4-FFF2-40B4-BE49-F238E27FC236}">
                  <a16:creationId xmlns:a16="http://schemas.microsoft.com/office/drawing/2014/main" xmlns="" id="{0C53669F-3BAE-068E-EB86-05AD854786E0}"/>
                </a:ext>
              </a:extLst>
            </p:cNvPr>
            <p:cNvSpPr/>
            <p:nvPr/>
          </p:nvSpPr>
          <p:spPr>
            <a:xfrm>
              <a:off x="799151" y="2333073"/>
              <a:ext cx="166239" cy="182649"/>
            </a:xfrm>
            <a:custGeom>
              <a:avLst/>
              <a:gdLst/>
              <a:ahLst/>
              <a:cxnLst/>
              <a:rect l="l" t="t" r="r" b="b"/>
              <a:pathLst>
                <a:path w="5511" h="6055" extrusionOk="0">
                  <a:moveTo>
                    <a:pt x="3673" y="1"/>
                  </a:moveTo>
                  <a:cubicBezTo>
                    <a:pt x="2697" y="1"/>
                    <a:pt x="1830" y="501"/>
                    <a:pt x="1320" y="1258"/>
                  </a:cubicBezTo>
                  <a:cubicBezTo>
                    <a:pt x="573" y="1450"/>
                    <a:pt x="1" y="2378"/>
                    <a:pt x="1" y="3485"/>
                  </a:cubicBezTo>
                  <a:lnTo>
                    <a:pt x="1" y="3790"/>
                  </a:lnTo>
                  <a:cubicBezTo>
                    <a:pt x="1" y="5037"/>
                    <a:pt x="722" y="6055"/>
                    <a:pt x="1606" y="6055"/>
                  </a:cubicBezTo>
                  <a:lnTo>
                    <a:pt x="5510" y="6055"/>
                  </a:lnTo>
                  <a:cubicBezTo>
                    <a:pt x="4465" y="5305"/>
                    <a:pt x="3811" y="4213"/>
                    <a:pt x="3811" y="2999"/>
                  </a:cubicBezTo>
                  <a:cubicBezTo>
                    <a:pt x="3811" y="1815"/>
                    <a:pt x="4432" y="750"/>
                    <a:pt x="5429" y="1"/>
                  </a:cubicBezTo>
                  <a:close/>
                </a:path>
              </a:pathLst>
            </a:custGeom>
            <a:solidFill>
              <a:srgbClr val="191919">
                <a:alpha val="13970"/>
              </a:srgbClr>
            </a:solidFill>
            <a:ln>
              <a:noFill/>
            </a:ln>
          </p:spPr>
          <p:txBody>
            <a:bodyPr spcFirstLastPara="1" wrap="square" lIns="91425" tIns="91425" rIns="91425" bIns="91425" anchor="ctr" anchorCtr="0">
              <a:noAutofit/>
            </a:bodyPr>
            <a:lstStyle/>
            <a:p>
              <a:endParaRPr/>
            </a:p>
          </p:txBody>
        </p:sp>
        <p:sp>
          <p:nvSpPr>
            <p:cNvPr id="85" name="Google Shape;1755;p52">
              <a:extLst>
                <a:ext uri="{FF2B5EF4-FFF2-40B4-BE49-F238E27FC236}">
                  <a16:creationId xmlns:a16="http://schemas.microsoft.com/office/drawing/2014/main" xmlns="" id="{28C711C8-6712-A3E5-55CF-19F584DF6754}"/>
                </a:ext>
              </a:extLst>
            </p:cNvPr>
            <p:cNvSpPr/>
            <p:nvPr/>
          </p:nvSpPr>
          <p:spPr>
            <a:xfrm>
              <a:off x="849163" y="2427607"/>
              <a:ext cx="47329" cy="37797"/>
            </a:xfrm>
            <a:custGeom>
              <a:avLst/>
              <a:gdLst/>
              <a:ahLst/>
              <a:cxnLst/>
              <a:rect l="l" t="t" r="r" b="b"/>
              <a:pathLst>
                <a:path w="1569" h="1253" extrusionOk="0">
                  <a:moveTo>
                    <a:pt x="785" y="1"/>
                  </a:moveTo>
                  <a:cubicBezTo>
                    <a:pt x="351" y="1"/>
                    <a:pt x="1" y="280"/>
                    <a:pt x="1" y="627"/>
                  </a:cubicBezTo>
                  <a:cubicBezTo>
                    <a:pt x="1" y="973"/>
                    <a:pt x="351" y="1252"/>
                    <a:pt x="785" y="1252"/>
                  </a:cubicBezTo>
                  <a:cubicBezTo>
                    <a:pt x="1217" y="1252"/>
                    <a:pt x="1569" y="973"/>
                    <a:pt x="1569" y="627"/>
                  </a:cubicBezTo>
                  <a:cubicBezTo>
                    <a:pt x="1569" y="280"/>
                    <a:pt x="1217" y="2"/>
                    <a:pt x="785" y="1"/>
                  </a:cubicBezTo>
                  <a:close/>
                </a:path>
              </a:pathLst>
            </a:custGeom>
            <a:solidFill>
              <a:schemeClr val="accent4"/>
            </a:solidFill>
            <a:ln>
              <a:noFill/>
            </a:ln>
          </p:spPr>
          <p:txBody>
            <a:bodyPr spcFirstLastPara="1" wrap="square" lIns="91425" tIns="91425" rIns="91425" bIns="91425" anchor="ctr" anchorCtr="0">
              <a:noAutofit/>
            </a:bodyPr>
            <a:lstStyle/>
            <a:p>
              <a:endParaRPr/>
            </a:p>
          </p:txBody>
        </p:sp>
        <p:sp>
          <p:nvSpPr>
            <p:cNvPr id="86" name="Google Shape;1756;p52">
              <a:extLst>
                <a:ext uri="{FF2B5EF4-FFF2-40B4-BE49-F238E27FC236}">
                  <a16:creationId xmlns:a16="http://schemas.microsoft.com/office/drawing/2014/main" xmlns="" id="{6F7F75C3-8177-F668-CB9A-03D35D002B31}"/>
                </a:ext>
              </a:extLst>
            </p:cNvPr>
            <p:cNvSpPr/>
            <p:nvPr/>
          </p:nvSpPr>
          <p:spPr>
            <a:xfrm>
              <a:off x="977452" y="2427607"/>
              <a:ext cx="47329" cy="37797"/>
            </a:xfrm>
            <a:custGeom>
              <a:avLst/>
              <a:gdLst/>
              <a:ahLst/>
              <a:cxnLst/>
              <a:rect l="l" t="t" r="r" b="b"/>
              <a:pathLst>
                <a:path w="1569" h="1253" extrusionOk="0">
                  <a:moveTo>
                    <a:pt x="784" y="1"/>
                  </a:moveTo>
                  <a:cubicBezTo>
                    <a:pt x="351" y="1"/>
                    <a:pt x="0" y="280"/>
                    <a:pt x="0" y="627"/>
                  </a:cubicBezTo>
                  <a:cubicBezTo>
                    <a:pt x="0" y="973"/>
                    <a:pt x="351" y="1252"/>
                    <a:pt x="784" y="1252"/>
                  </a:cubicBezTo>
                  <a:cubicBezTo>
                    <a:pt x="1216" y="1252"/>
                    <a:pt x="1568" y="973"/>
                    <a:pt x="1568" y="627"/>
                  </a:cubicBezTo>
                  <a:cubicBezTo>
                    <a:pt x="1568" y="280"/>
                    <a:pt x="1219" y="2"/>
                    <a:pt x="784" y="1"/>
                  </a:cubicBezTo>
                  <a:close/>
                </a:path>
              </a:pathLst>
            </a:custGeom>
            <a:solidFill>
              <a:schemeClr val="accent4"/>
            </a:solidFill>
            <a:ln>
              <a:noFill/>
            </a:ln>
          </p:spPr>
          <p:txBody>
            <a:bodyPr spcFirstLastPara="1" wrap="square" lIns="91425" tIns="91425" rIns="91425" bIns="91425" anchor="ctr" anchorCtr="0">
              <a:noAutofit/>
            </a:bodyPr>
            <a:lstStyle/>
            <a:p>
              <a:endParaRPr/>
            </a:p>
          </p:txBody>
        </p:sp>
        <p:sp>
          <p:nvSpPr>
            <p:cNvPr id="87" name="Google Shape;1757;p52">
              <a:extLst>
                <a:ext uri="{FF2B5EF4-FFF2-40B4-BE49-F238E27FC236}">
                  <a16:creationId xmlns:a16="http://schemas.microsoft.com/office/drawing/2014/main" xmlns="" id="{CB93A1C8-887A-7705-04AC-46DAE6CAE11F}"/>
                </a:ext>
              </a:extLst>
            </p:cNvPr>
            <p:cNvSpPr/>
            <p:nvPr/>
          </p:nvSpPr>
          <p:spPr>
            <a:xfrm>
              <a:off x="880413" y="2412495"/>
              <a:ext cx="12368" cy="22020"/>
            </a:xfrm>
            <a:custGeom>
              <a:avLst/>
              <a:gdLst/>
              <a:ahLst/>
              <a:cxnLst/>
              <a:rect l="l" t="t" r="r" b="b"/>
              <a:pathLst>
                <a:path w="410" h="730" extrusionOk="0">
                  <a:moveTo>
                    <a:pt x="204" y="0"/>
                  </a:moveTo>
                  <a:cubicBezTo>
                    <a:pt x="92" y="0"/>
                    <a:pt x="0" y="91"/>
                    <a:pt x="0" y="205"/>
                  </a:cubicBezTo>
                  <a:lnTo>
                    <a:pt x="0" y="526"/>
                  </a:lnTo>
                  <a:cubicBezTo>
                    <a:pt x="0" y="639"/>
                    <a:pt x="92" y="730"/>
                    <a:pt x="204" y="730"/>
                  </a:cubicBezTo>
                  <a:cubicBezTo>
                    <a:pt x="320" y="730"/>
                    <a:pt x="410" y="638"/>
                    <a:pt x="410" y="526"/>
                  </a:cubicBezTo>
                  <a:lnTo>
                    <a:pt x="410" y="205"/>
                  </a:lnTo>
                  <a:cubicBezTo>
                    <a:pt x="410" y="92"/>
                    <a:pt x="318" y="0"/>
                    <a:pt x="204" y="0"/>
                  </a:cubicBezTo>
                  <a:close/>
                </a:path>
              </a:pathLst>
            </a:custGeom>
            <a:solidFill>
              <a:srgbClr val="191919"/>
            </a:solidFill>
            <a:ln>
              <a:noFill/>
            </a:ln>
          </p:spPr>
          <p:txBody>
            <a:bodyPr spcFirstLastPara="1" wrap="square" lIns="91425" tIns="91425" rIns="91425" bIns="91425" anchor="ctr" anchorCtr="0">
              <a:noAutofit/>
            </a:bodyPr>
            <a:lstStyle/>
            <a:p>
              <a:endParaRPr/>
            </a:p>
          </p:txBody>
        </p:sp>
        <p:sp>
          <p:nvSpPr>
            <p:cNvPr id="88" name="Google Shape;1758;p52">
              <a:extLst>
                <a:ext uri="{FF2B5EF4-FFF2-40B4-BE49-F238E27FC236}">
                  <a16:creationId xmlns:a16="http://schemas.microsoft.com/office/drawing/2014/main" xmlns="" id="{85BA376C-C4CB-E7D3-F242-6D544E9F422F}"/>
                </a:ext>
              </a:extLst>
            </p:cNvPr>
            <p:cNvSpPr/>
            <p:nvPr/>
          </p:nvSpPr>
          <p:spPr>
            <a:xfrm>
              <a:off x="981071" y="2412495"/>
              <a:ext cx="12368" cy="22020"/>
            </a:xfrm>
            <a:custGeom>
              <a:avLst/>
              <a:gdLst/>
              <a:ahLst/>
              <a:cxnLst/>
              <a:rect l="l" t="t" r="r" b="b"/>
              <a:pathLst>
                <a:path w="410" h="730" extrusionOk="0">
                  <a:moveTo>
                    <a:pt x="206" y="0"/>
                  </a:moveTo>
                  <a:cubicBezTo>
                    <a:pt x="93" y="0"/>
                    <a:pt x="0" y="91"/>
                    <a:pt x="0" y="205"/>
                  </a:cubicBezTo>
                  <a:lnTo>
                    <a:pt x="0" y="526"/>
                  </a:lnTo>
                  <a:cubicBezTo>
                    <a:pt x="0" y="639"/>
                    <a:pt x="93" y="730"/>
                    <a:pt x="206" y="730"/>
                  </a:cubicBezTo>
                  <a:cubicBezTo>
                    <a:pt x="318" y="730"/>
                    <a:pt x="410" y="638"/>
                    <a:pt x="410" y="526"/>
                  </a:cubicBezTo>
                  <a:lnTo>
                    <a:pt x="410" y="205"/>
                  </a:lnTo>
                  <a:cubicBezTo>
                    <a:pt x="410" y="92"/>
                    <a:pt x="318" y="0"/>
                    <a:pt x="206" y="0"/>
                  </a:cubicBezTo>
                  <a:close/>
                </a:path>
              </a:pathLst>
            </a:custGeom>
            <a:solidFill>
              <a:srgbClr val="191919"/>
            </a:solidFill>
            <a:ln>
              <a:noFill/>
            </a:ln>
          </p:spPr>
          <p:txBody>
            <a:bodyPr spcFirstLastPara="1" wrap="square" lIns="91425" tIns="91425" rIns="91425" bIns="91425" anchor="ctr" anchorCtr="0">
              <a:noAutofit/>
            </a:bodyPr>
            <a:lstStyle/>
            <a:p>
              <a:endParaRPr/>
            </a:p>
          </p:txBody>
        </p:sp>
        <p:sp>
          <p:nvSpPr>
            <p:cNvPr id="89" name="Google Shape;1759;p52">
              <a:extLst>
                <a:ext uri="{FF2B5EF4-FFF2-40B4-BE49-F238E27FC236}">
                  <a16:creationId xmlns:a16="http://schemas.microsoft.com/office/drawing/2014/main" xmlns="" id="{3AD30A34-F064-8F1F-2CD9-AA6DCBEE9D78}"/>
                </a:ext>
              </a:extLst>
            </p:cNvPr>
            <p:cNvSpPr/>
            <p:nvPr/>
          </p:nvSpPr>
          <p:spPr>
            <a:xfrm>
              <a:off x="916761" y="2421846"/>
              <a:ext cx="40421" cy="18461"/>
            </a:xfrm>
            <a:custGeom>
              <a:avLst/>
              <a:gdLst/>
              <a:ahLst/>
              <a:cxnLst/>
              <a:rect l="l" t="t" r="r" b="b"/>
              <a:pathLst>
                <a:path w="1340" h="612" extrusionOk="0">
                  <a:moveTo>
                    <a:pt x="228" y="0"/>
                  </a:moveTo>
                  <a:cubicBezTo>
                    <a:pt x="181" y="0"/>
                    <a:pt x="133" y="17"/>
                    <a:pt x="94" y="50"/>
                  </a:cubicBezTo>
                  <a:cubicBezTo>
                    <a:pt x="10" y="124"/>
                    <a:pt x="1" y="255"/>
                    <a:pt x="75" y="341"/>
                  </a:cubicBezTo>
                  <a:cubicBezTo>
                    <a:pt x="224" y="513"/>
                    <a:pt x="441" y="612"/>
                    <a:pt x="669" y="612"/>
                  </a:cubicBezTo>
                  <a:cubicBezTo>
                    <a:pt x="897" y="612"/>
                    <a:pt x="1114" y="514"/>
                    <a:pt x="1265" y="341"/>
                  </a:cubicBezTo>
                  <a:cubicBezTo>
                    <a:pt x="1339" y="255"/>
                    <a:pt x="1332" y="124"/>
                    <a:pt x="1245" y="50"/>
                  </a:cubicBezTo>
                  <a:cubicBezTo>
                    <a:pt x="1207" y="17"/>
                    <a:pt x="1159" y="0"/>
                    <a:pt x="1111" y="0"/>
                  </a:cubicBezTo>
                  <a:cubicBezTo>
                    <a:pt x="1053" y="0"/>
                    <a:pt x="995" y="24"/>
                    <a:pt x="955" y="71"/>
                  </a:cubicBezTo>
                  <a:cubicBezTo>
                    <a:pt x="882" y="153"/>
                    <a:pt x="779" y="201"/>
                    <a:pt x="669" y="201"/>
                  </a:cubicBezTo>
                  <a:cubicBezTo>
                    <a:pt x="560" y="201"/>
                    <a:pt x="456" y="152"/>
                    <a:pt x="385" y="71"/>
                  </a:cubicBezTo>
                  <a:cubicBezTo>
                    <a:pt x="345" y="24"/>
                    <a:pt x="287" y="0"/>
                    <a:pt x="228" y="0"/>
                  </a:cubicBezTo>
                  <a:close/>
                </a:path>
              </a:pathLst>
            </a:custGeom>
            <a:solidFill>
              <a:srgbClr val="191919"/>
            </a:solidFill>
            <a:ln>
              <a:noFill/>
            </a:ln>
          </p:spPr>
          <p:txBody>
            <a:bodyPr spcFirstLastPara="1" wrap="square" lIns="91425" tIns="91425" rIns="91425" bIns="91425" anchor="ctr" anchorCtr="0">
              <a:noAutofit/>
            </a:bodyPr>
            <a:lstStyle/>
            <a:p>
              <a:endParaRPr/>
            </a:p>
          </p:txBody>
        </p:sp>
        <p:sp>
          <p:nvSpPr>
            <p:cNvPr id="90" name="Google Shape;1760;p52">
              <a:extLst>
                <a:ext uri="{FF2B5EF4-FFF2-40B4-BE49-F238E27FC236}">
                  <a16:creationId xmlns:a16="http://schemas.microsoft.com/office/drawing/2014/main" xmlns="" id="{4FC6D952-999F-A97B-6CEF-5563A56AFE85}"/>
                </a:ext>
              </a:extLst>
            </p:cNvPr>
            <p:cNvSpPr/>
            <p:nvPr/>
          </p:nvSpPr>
          <p:spPr>
            <a:xfrm>
              <a:off x="720000" y="2102497"/>
              <a:ext cx="433592" cy="419535"/>
            </a:xfrm>
            <a:custGeom>
              <a:avLst/>
              <a:gdLst/>
              <a:ahLst/>
              <a:cxnLst/>
              <a:rect l="l" t="t" r="r" b="b"/>
              <a:pathLst>
                <a:path w="14374" h="13908" extrusionOk="0">
                  <a:moveTo>
                    <a:pt x="4041" y="632"/>
                  </a:moveTo>
                  <a:cubicBezTo>
                    <a:pt x="4339" y="632"/>
                    <a:pt x="4622" y="813"/>
                    <a:pt x="4740" y="1107"/>
                  </a:cubicBezTo>
                  <a:cubicBezTo>
                    <a:pt x="5181" y="2218"/>
                    <a:pt x="5050" y="2965"/>
                    <a:pt x="4942" y="3565"/>
                  </a:cubicBezTo>
                  <a:cubicBezTo>
                    <a:pt x="4848" y="4103"/>
                    <a:pt x="4780" y="4494"/>
                    <a:pt x="5064" y="5211"/>
                  </a:cubicBezTo>
                  <a:cubicBezTo>
                    <a:pt x="5277" y="5745"/>
                    <a:pt x="5506" y="6010"/>
                    <a:pt x="5784" y="6242"/>
                  </a:cubicBezTo>
                  <a:lnTo>
                    <a:pt x="5786" y="6244"/>
                  </a:lnTo>
                  <a:cubicBezTo>
                    <a:pt x="5786" y="6244"/>
                    <a:pt x="5787" y="6244"/>
                    <a:pt x="5787" y="6247"/>
                  </a:cubicBezTo>
                  <a:cubicBezTo>
                    <a:pt x="5888" y="6330"/>
                    <a:pt x="5999" y="6412"/>
                    <a:pt x="6104" y="6492"/>
                  </a:cubicBezTo>
                  <a:cubicBezTo>
                    <a:pt x="6385" y="6701"/>
                    <a:pt x="6703" y="6939"/>
                    <a:pt x="7001" y="7306"/>
                  </a:cubicBezTo>
                  <a:cubicBezTo>
                    <a:pt x="7037" y="7350"/>
                    <a:pt x="7072" y="7396"/>
                    <a:pt x="7108" y="7442"/>
                  </a:cubicBezTo>
                  <a:lnTo>
                    <a:pt x="6262" y="7442"/>
                  </a:lnTo>
                  <a:cubicBezTo>
                    <a:pt x="5638" y="6611"/>
                    <a:pt x="5000" y="6299"/>
                    <a:pt x="4482" y="6044"/>
                  </a:cubicBezTo>
                  <a:cubicBezTo>
                    <a:pt x="4065" y="5841"/>
                    <a:pt x="3811" y="5716"/>
                    <a:pt x="3515" y="5315"/>
                  </a:cubicBezTo>
                  <a:cubicBezTo>
                    <a:pt x="3264" y="4445"/>
                    <a:pt x="3369" y="3839"/>
                    <a:pt x="3463" y="3303"/>
                  </a:cubicBezTo>
                  <a:cubicBezTo>
                    <a:pt x="3558" y="2765"/>
                    <a:pt x="3628" y="2374"/>
                    <a:pt x="3344" y="1657"/>
                  </a:cubicBezTo>
                  <a:cubicBezTo>
                    <a:pt x="3270" y="1471"/>
                    <a:pt x="3273" y="1266"/>
                    <a:pt x="3352" y="1085"/>
                  </a:cubicBezTo>
                  <a:cubicBezTo>
                    <a:pt x="3432" y="901"/>
                    <a:pt x="3579" y="759"/>
                    <a:pt x="3765" y="685"/>
                  </a:cubicBezTo>
                  <a:cubicBezTo>
                    <a:pt x="3856" y="649"/>
                    <a:pt x="3949" y="632"/>
                    <a:pt x="4041" y="632"/>
                  </a:cubicBezTo>
                  <a:close/>
                  <a:moveTo>
                    <a:pt x="7333" y="412"/>
                  </a:moveTo>
                  <a:cubicBezTo>
                    <a:pt x="7493" y="412"/>
                    <a:pt x="7648" y="464"/>
                    <a:pt x="7778" y="561"/>
                  </a:cubicBezTo>
                  <a:cubicBezTo>
                    <a:pt x="7939" y="681"/>
                    <a:pt x="8046" y="855"/>
                    <a:pt x="8072" y="1053"/>
                  </a:cubicBezTo>
                  <a:cubicBezTo>
                    <a:pt x="8247" y="2237"/>
                    <a:pt x="7947" y="2932"/>
                    <a:pt x="7707" y="3493"/>
                  </a:cubicBezTo>
                  <a:cubicBezTo>
                    <a:pt x="7491" y="3996"/>
                    <a:pt x="7336" y="4358"/>
                    <a:pt x="7447" y="5121"/>
                  </a:cubicBezTo>
                  <a:cubicBezTo>
                    <a:pt x="7537" y="5734"/>
                    <a:pt x="7717" y="6057"/>
                    <a:pt x="8001" y="6408"/>
                  </a:cubicBezTo>
                  <a:cubicBezTo>
                    <a:pt x="8049" y="6470"/>
                    <a:pt x="8100" y="6529"/>
                    <a:pt x="8154" y="6593"/>
                  </a:cubicBezTo>
                  <a:lnTo>
                    <a:pt x="8169" y="6611"/>
                  </a:lnTo>
                  <a:cubicBezTo>
                    <a:pt x="8308" y="6775"/>
                    <a:pt x="8450" y="6945"/>
                    <a:pt x="8589" y="7148"/>
                  </a:cubicBezTo>
                  <a:cubicBezTo>
                    <a:pt x="8671" y="7272"/>
                    <a:pt x="8748" y="7396"/>
                    <a:pt x="8815" y="7525"/>
                  </a:cubicBezTo>
                  <a:cubicBezTo>
                    <a:pt x="8626" y="7479"/>
                    <a:pt x="8432" y="7449"/>
                    <a:pt x="8235" y="7440"/>
                  </a:cubicBezTo>
                  <a:cubicBezTo>
                    <a:pt x="8188" y="7439"/>
                    <a:pt x="8139" y="7437"/>
                    <a:pt x="8092" y="7437"/>
                  </a:cubicBezTo>
                  <a:lnTo>
                    <a:pt x="7609" y="7437"/>
                  </a:lnTo>
                  <a:cubicBezTo>
                    <a:pt x="7521" y="7297"/>
                    <a:pt x="7424" y="7164"/>
                    <a:pt x="7324" y="7040"/>
                  </a:cubicBezTo>
                  <a:cubicBezTo>
                    <a:pt x="6993" y="6633"/>
                    <a:pt x="6652" y="6380"/>
                    <a:pt x="6354" y="6155"/>
                  </a:cubicBezTo>
                  <a:cubicBezTo>
                    <a:pt x="6263" y="6088"/>
                    <a:pt x="6178" y="6025"/>
                    <a:pt x="6098" y="5961"/>
                  </a:cubicBezTo>
                  <a:cubicBezTo>
                    <a:pt x="6043" y="5768"/>
                    <a:pt x="5999" y="5557"/>
                    <a:pt x="5965" y="5339"/>
                  </a:cubicBezTo>
                  <a:cubicBezTo>
                    <a:pt x="5787" y="4157"/>
                    <a:pt x="6087" y="3460"/>
                    <a:pt x="6330" y="2899"/>
                  </a:cubicBezTo>
                  <a:cubicBezTo>
                    <a:pt x="6546" y="2397"/>
                    <a:pt x="6701" y="2034"/>
                    <a:pt x="6589" y="1271"/>
                  </a:cubicBezTo>
                  <a:cubicBezTo>
                    <a:pt x="6559" y="1073"/>
                    <a:pt x="6608" y="875"/>
                    <a:pt x="6728" y="715"/>
                  </a:cubicBezTo>
                  <a:cubicBezTo>
                    <a:pt x="6849" y="554"/>
                    <a:pt x="7022" y="449"/>
                    <a:pt x="7222" y="420"/>
                  </a:cubicBezTo>
                  <a:cubicBezTo>
                    <a:pt x="7259" y="415"/>
                    <a:pt x="7296" y="412"/>
                    <a:pt x="7333" y="412"/>
                  </a:cubicBezTo>
                  <a:close/>
                  <a:moveTo>
                    <a:pt x="10326" y="639"/>
                  </a:moveTo>
                  <a:cubicBezTo>
                    <a:pt x="10420" y="639"/>
                    <a:pt x="10514" y="657"/>
                    <a:pt x="10606" y="694"/>
                  </a:cubicBezTo>
                  <a:cubicBezTo>
                    <a:pt x="10989" y="849"/>
                    <a:pt x="11176" y="1287"/>
                    <a:pt x="11020" y="1670"/>
                  </a:cubicBezTo>
                  <a:cubicBezTo>
                    <a:pt x="10732" y="2385"/>
                    <a:pt x="10798" y="2775"/>
                    <a:pt x="10889" y="3314"/>
                  </a:cubicBezTo>
                  <a:cubicBezTo>
                    <a:pt x="10983" y="3874"/>
                    <a:pt x="11093" y="4510"/>
                    <a:pt x="10793" y="5435"/>
                  </a:cubicBezTo>
                  <a:cubicBezTo>
                    <a:pt x="10793" y="5436"/>
                    <a:pt x="10791" y="5438"/>
                    <a:pt x="10791" y="5441"/>
                  </a:cubicBezTo>
                  <a:cubicBezTo>
                    <a:pt x="10757" y="5546"/>
                    <a:pt x="10717" y="5657"/>
                    <a:pt x="10671" y="5769"/>
                  </a:cubicBezTo>
                  <a:cubicBezTo>
                    <a:pt x="10273" y="6754"/>
                    <a:pt x="9747" y="7220"/>
                    <a:pt x="9290" y="7565"/>
                  </a:cubicBezTo>
                  <a:cubicBezTo>
                    <a:pt x="9189" y="7338"/>
                    <a:pt x="9071" y="7124"/>
                    <a:pt x="8929" y="6914"/>
                  </a:cubicBezTo>
                  <a:cubicBezTo>
                    <a:pt x="8779" y="6693"/>
                    <a:pt x="8623" y="6507"/>
                    <a:pt x="8485" y="6343"/>
                  </a:cubicBezTo>
                  <a:lnTo>
                    <a:pt x="8470" y="6325"/>
                  </a:lnTo>
                  <a:cubicBezTo>
                    <a:pt x="8467" y="6321"/>
                    <a:pt x="8463" y="6316"/>
                    <a:pt x="8457" y="6310"/>
                  </a:cubicBezTo>
                  <a:cubicBezTo>
                    <a:pt x="8802" y="6044"/>
                    <a:pt x="9047" y="5784"/>
                    <a:pt x="9278" y="5211"/>
                  </a:cubicBezTo>
                  <a:cubicBezTo>
                    <a:pt x="9566" y="4495"/>
                    <a:pt x="9500" y="4106"/>
                    <a:pt x="9410" y="3565"/>
                  </a:cubicBezTo>
                  <a:cubicBezTo>
                    <a:pt x="9307" y="2965"/>
                    <a:pt x="9180" y="2218"/>
                    <a:pt x="9630" y="1108"/>
                  </a:cubicBezTo>
                  <a:cubicBezTo>
                    <a:pt x="9748" y="817"/>
                    <a:pt x="10030" y="639"/>
                    <a:pt x="10326" y="639"/>
                  </a:cubicBezTo>
                  <a:close/>
                  <a:moveTo>
                    <a:pt x="13059" y="1027"/>
                  </a:moveTo>
                  <a:cubicBezTo>
                    <a:pt x="13196" y="1027"/>
                    <a:pt x="13335" y="1065"/>
                    <a:pt x="13459" y="1144"/>
                  </a:cubicBezTo>
                  <a:cubicBezTo>
                    <a:pt x="13809" y="1366"/>
                    <a:pt x="13914" y="1829"/>
                    <a:pt x="13692" y="2179"/>
                  </a:cubicBezTo>
                  <a:cubicBezTo>
                    <a:pt x="13279" y="2830"/>
                    <a:pt x="13275" y="3225"/>
                    <a:pt x="13269" y="3772"/>
                  </a:cubicBezTo>
                  <a:cubicBezTo>
                    <a:pt x="13261" y="4383"/>
                    <a:pt x="13251" y="5139"/>
                    <a:pt x="12612" y="6151"/>
                  </a:cubicBezTo>
                  <a:cubicBezTo>
                    <a:pt x="11971" y="7161"/>
                    <a:pt x="11291" y="7494"/>
                    <a:pt x="10744" y="7763"/>
                  </a:cubicBezTo>
                  <a:cubicBezTo>
                    <a:pt x="10492" y="7884"/>
                    <a:pt x="10269" y="7994"/>
                    <a:pt x="10056" y="8164"/>
                  </a:cubicBezTo>
                  <a:cubicBezTo>
                    <a:pt x="9915" y="8042"/>
                    <a:pt x="9765" y="7936"/>
                    <a:pt x="9605" y="7843"/>
                  </a:cubicBezTo>
                  <a:cubicBezTo>
                    <a:pt x="10088" y="7473"/>
                    <a:pt x="10631" y="6966"/>
                    <a:pt x="11053" y="5924"/>
                  </a:cubicBezTo>
                  <a:cubicBezTo>
                    <a:pt x="11099" y="5812"/>
                    <a:pt x="11139" y="5701"/>
                    <a:pt x="11173" y="5594"/>
                  </a:cubicBezTo>
                  <a:cubicBezTo>
                    <a:pt x="11230" y="5519"/>
                    <a:pt x="11288" y="5438"/>
                    <a:pt x="11346" y="5347"/>
                  </a:cubicBezTo>
                  <a:cubicBezTo>
                    <a:pt x="11757" y="4695"/>
                    <a:pt x="11761" y="4300"/>
                    <a:pt x="11769" y="3753"/>
                  </a:cubicBezTo>
                  <a:cubicBezTo>
                    <a:pt x="11775" y="3145"/>
                    <a:pt x="11784" y="2388"/>
                    <a:pt x="12424" y="1376"/>
                  </a:cubicBezTo>
                  <a:cubicBezTo>
                    <a:pt x="12567" y="1151"/>
                    <a:pt x="12810" y="1027"/>
                    <a:pt x="13059" y="1027"/>
                  </a:cubicBezTo>
                  <a:close/>
                  <a:moveTo>
                    <a:pt x="2463" y="10570"/>
                  </a:moveTo>
                  <a:lnTo>
                    <a:pt x="2463" y="10570"/>
                  </a:lnTo>
                  <a:cubicBezTo>
                    <a:pt x="2432" y="10754"/>
                    <a:pt x="2415" y="10940"/>
                    <a:pt x="2415" y="11131"/>
                  </a:cubicBezTo>
                  <a:lnTo>
                    <a:pt x="2415" y="11436"/>
                  </a:lnTo>
                  <a:cubicBezTo>
                    <a:pt x="2415" y="12295"/>
                    <a:pt x="2739" y="13054"/>
                    <a:pt x="3228" y="13498"/>
                  </a:cubicBezTo>
                  <a:lnTo>
                    <a:pt x="1342" y="13498"/>
                  </a:lnTo>
                  <a:cubicBezTo>
                    <a:pt x="961" y="13498"/>
                    <a:pt x="646" y="13182"/>
                    <a:pt x="646" y="12799"/>
                  </a:cubicBezTo>
                  <a:lnTo>
                    <a:pt x="646" y="12396"/>
                  </a:lnTo>
                  <a:cubicBezTo>
                    <a:pt x="646" y="12011"/>
                    <a:pt x="961" y="11697"/>
                    <a:pt x="1345" y="11697"/>
                  </a:cubicBezTo>
                  <a:lnTo>
                    <a:pt x="1364" y="11697"/>
                  </a:lnTo>
                  <a:cubicBezTo>
                    <a:pt x="1472" y="11697"/>
                    <a:pt x="1563" y="11613"/>
                    <a:pt x="1570" y="11507"/>
                  </a:cubicBezTo>
                  <a:cubicBezTo>
                    <a:pt x="1606" y="11018"/>
                    <a:pt x="1989" y="10628"/>
                    <a:pt x="2463" y="10570"/>
                  </a:cubicBezTo>
                  <a:close/>
                  <a:moveTo>
                    <a:pt x="11798" y="10563"/>
                  </a:moveTo>
                  <a:cubicBezTo>
                    <a:pt x="12329" y="10563"/>
                    <a:pt x="12775" y="10977"/>
                    <a:pt x="12813" y="11507"/>
                  </a:cubicBezTo>
                  <a:cubicBezTo>
                    <a:pt x="12820" y="11613"/>
                    <a:pt x="12912" y="11697"/>
                    <a:pt x="13019" y="11697"/>
                  </a:cubicBezTo>
                  <a:lnTo>
                    <a:pt x="13039" y="11697"/>
                  </a:lnTo>
                  <a:cubicBezTo>
                    <a:pt x="13424" y="11697"/>
                    <a:pt x="13738" y="12011"/>
                    <a:pt x="13738" y="12396"/>
                  </a:cubicBezTo>
                  <a:lnTo>
                    <a:pt x="13738" y="12799"/>
                  </a:lnTo>
                  <a:lnTo>
                    <a:pt x="13740" y="12799"/>
                  </a:lnTo>
                  <a:cubicBezTo>
                    <a:pt x="13740" y="13184"/>
                    <a:pt x="13425" y="13498"/>
                    <a:pt x="13041" y="13498"/>
                  </a:cubicBezTo>
                  <a:lnTo>
                    <a:pt x="11955" y="13498"/>
                  </a:lnTo>
                  <a:cubicBezTo>
                    <a:pt x="11963" y="13458"/>
                    <a:pt x="11968" y="13416"/>
                    <a:pt x="11968" y="13372"/>
                  </a:cubicBezTo>
                  <a:lnTo>
                    <a:pt x="11968" y="13217"/>
                  </a:lnTo>
                  <a:cubicBezTo>
                    <a:pt x="11968" y="12233"/>
                    <a:pt x="11718" y="11302"/>
                    <a:pt x="11260" y="10563"/>
                  </a:cubicBezTo>
                  <a:close/>
                  <a:moveTo>
                    <a:pt x="7333" y="0"/>
                  </a:moveTo>
                  <a:cubicBezTo>
                    <a:pt x="7275" y="0"/>
                    <a:pt x="7217" y="5"/>
                    <a:pt x="7158" y="14"/>
                  </a:cubicBezTo>
                  <a:cubicBezTo>
                    <a:pt x="6851" y="58"/>
                    <a:pt x="6578" y="221"/>
                    <a:pt x="6394" y="469"/>
                  </a:cubicBezTo>
                  <a:cubicBezTo>
                    <a:pt x="6209" y="719"/>
                    <a:pt x="6132" y="1024"/>
                    <a:pt x="6178" y="1332"/>
                  </a:cubicBezTo>
                  <a:cubicBezTo>
                    <a:pt x="6274" y="1978"/>
                    <a:pt x="6149" y="2265"/>
                    <a:pt x="5947" y="2738"/>
                  </a:cubicBezTo>
                  <a:cubicBezTo>
                    <a:pt x="5695" y="3324"/>
                    <a:pt x="5385" y="4047"/>
                    <a:pt x="5533" y="5262"/>
                  </a:cubicBezTo>
                  <a:cubicBezTo>
                    <a:pt x="5503" y="5200"/>
                    <a:pt x="5472" y="5131"/>
                    <a:pt x="5442" y="5055"/>
                  </a:cubicBezTo>
                  <a:cubicBezTo>
                    <a:pt x="5200" y="4447"/>
                    <a:pt x="5255" y="4140"/>
                    <a:pt x="5343" y="3633"/>
                  </a:cubicBezTo>
                  <a:cubicBezTo>
                    <a:pt x="5459" y="2982"/>
                    <a:pt x="5601" y="2173"/>
                    <a:pt x="5117" y="953"/>
                  </a:cubicBezTo>
                  <a:cubicBezTo>
                    <a:pt x="5002" y="664"/>
                    <a:pt x="4781" y="437"/>
                    <a:pt x="4497" y="314"/>
                  </a:cubicBezTo>
                  <a:cubicBezTo>
                    <a:pt x="4350" y="250"/>
                    <a:pt x="4194" y="219"/>
                    <a:pt x="4038" y="219"/>
                  </a:cubicBezTo>
                  <a:cubicBezTo>
                    <a:pt x="3893" y="219"/>
                    <a:pt x="3748" y="246"/>
                    <a:pt x="3608" y="302"/>
                  </a:cubicBezTo>
                  <a:cubicBezTo>
                    <a:pt x="3320" y="416"/>
                    <a:pt x="3092" y="636"/>
                    <a:pt x="2969" y="920"/>
                  </a:cubicBezTo>
                  <a:cubicBezTo>
                    <a:pt x="2847" y="1206"/>
                    <a:pt x="2842" y="1522"/>
                    <a:pt x="2957" y="1811"/>
                  </a:cubicBezTo>
                  <a:cubicBezTo>
                    <a:pt x="3199" y="2419"/>
                    <a:pt x="3145" y="2725"/>
                    <a:pt x="3055" y="3232"/>
                  </a:cubicBezTo>
                  <a:cubicBezTo>
                    <a:pt x="3043" y="3299"/>
                    <a:pt x="3031" y="3367"/>
                    <a:pt x="3020" y="3438"/>
                  </a:cubicBezTo>
                  <a:cubicBezTo>
                    <a:pt x="2999" y="2833"/>
                    <a:pt x="2901" y="2099"/>
                    <a:pt x="2307" y="1157"/>
                  </a:cubicBezTo>
                  <a:cubicBezTo>
                    <a:pt x="2086" y="808"/>
                    <a:pt x="1709" y="617"/>
                    <a:pt x="1324" y="617"/>
                  </a:cubicBezTo>
                  <a:cubicBezTo>
                    <a:pt x="1111" y="617"/>
                    <a:pt x="896" y="676"/>
                    <a:pt x="703" y="798"/>
                  </a:cubicBezTo>
                  <a:cubicBezTo>
                    <a:pt x="162" y="1139"/>
                    <a:pt x="1" y="1858"/>
                    <a:pt x="342" y="2400"/>
                  </a:cubicBezTo>
                  <a:cubicBezTo>
                    <a:pt x="691" y="2953"/>
                    <a:pt x="696" y="3263"/>
                    <a:pt x="703" y="3780"/>
                  </a:cubicBezTo>
                  <a:cubicBezTo>
                    <a:pt x="705" y="3951"/>
                    <a:pt x="706" y="4127"/>
                    <a:pt x="721" y="4322"/>
                  </a:cubicBezTo>
                  <a:cubicBezTo>
                    <a:pt x="731" y="4432"/>
                    <a:pt x="821" y="4514"/>
                    <a:pt x="928" y="4514"/>
                  </a:cubicBezTo>
                  <a:cubicBezTo>
                    <a:pt x="932" y="4514"/>
                    <a:pt x="937" y="4514"/>
                    <a:pt x="941" y="4513"/>
                  </a:cubicBezTo>
                  <a:cubicBezTo>
                    <a:pt x="1054" y="4504"/>
                    <a:pt x="1140" y="4407"/>
                    <a:pt x="1132" y="4293"/>
                  </a:cubicBezTo>
                  <a:cubicBezTo>
                    <a:pt x="1119" y="4111"/>
                    <a:pt x="1117" y="3941"/>
                    <a:pt x="1113" y="3774"/>
                  </a:cubicBezTo>
                  <a:cubicBezTo>
                    <a:pt x="1106" y="3226"/>
                    <a:pt x="1103" y="2831"/>
                    <a:pt x="690" y="2181"/>
                  </a:cubicBezTo>
                  <a:cubicBezTo>
                    <a:pt x="468" y="1830"/>
                    <a:pt x="573" y="1367"/>
                    <a:pt x="922" y="1145"/>
                  </a:cubicBezTo>
                  <a:cubicBezTo>
                    <a:pt x="1047" y="1066"/>
                    <a:pt x="1185" y="1029"/>
                    <a:pt x="1323" y="1029"/>
                  </a:cubicBezTo>
                  <a:cubicBezTo>
                    <a:pt x="1571" y="1029"/>
                    <a:pt x="1815" y="1152"/>
                    <a:pt x="1958" y="1377"/>
                  </a:cubicBezTo>
                  <a:cubicBezTo>
                    <a:pt x="2598" y="2389"/>
                    <a:pt x="2607" y="3146"/>
                    <a:pt x="2614" y="3756"/>
                  </a:cubicBezTo>
                  <a:cubicBezTo>
                    <a:pt x="2622" y="4303"/>
                    <a:pt x="2626" y="4698"/>
                    <a:pt x="3037" y="5349"/>
                  </a:cubicBezTo>
                  <a:cubicBezTo>
                    <a:pt x="3077" y="5410"/>
                    <a:pt x="3116" y="5469"/>
                    <a:pt x="3153" y="5521"/>
                  </a:cubicBezTo>
                  <a:cubicBezTo>
                    <a:pt x="3154" y="5523"/>
                    <a:pt x="3154" y="5525"/>
                    <a:pt x="3157" y="5525"/>
                  </a:cubicBezTo>
                  <a:cubicBezTo>
                    <a:pt x="3521" y="6035"/>
                    <a:pt x="3863" y="6201"/>
                    <a:pt x="4298" y="6414"/>
                  </a:cubicBezTo>
                  <a:cubicBezTo>
                    <a:pt x="4750" y="6636"/>
                    <a:pt x="5258" y="6884"/>
                    <a:pt x="5766" y="7483"/>
                  </a:cubicBezTo>
                  <a:cubicBezTo>
                    <a:pt x="5519" y="7525"/>
                    <a:pt x="5277" y="7602"/>
                    <a:pt x="5045" y="7705"/>
                  </a:cubicBezTo>
                  <a:cubicBezTo>
                    <a:pt x="4784" y="7824"/>
                    <a:pt x="4542" y="7976"/>
                    <a:pt x="4323" y="8161"/>
                  </a:cubicBezTo>
                  <a:cubicBezTo>
                    <a:pt x="4111" y="7994"/>
                    <a:pt x="3886" y="7884"/>
                    <a:pt x="3635" y="7760"/>
                  </a:cubicBezTo>
                  <a:cubicBezTo>
                    <a:pt x="3088" y="7492"/>
                    <a:pt x="2407" y="7159"/>
                    <a:pt x="1768" y="6148"/>
                  </a:cubicBezTo>
                  <a:cubicBezTo>
                    <a:pt x="1561" y="5822"/>
                    <a:pt x="1409" y="5509"/>
                    <a:pt x="1304" y="5191"/>
                  </a:cubicBezTo>
                  <a:cubicBezTo>
                    <a:pt x="1275" y="5104"/>
                    <a:pt x="1194" y="5049"/>
                    <a:pt x="1108" y="5049"/>
                  </a:cubicBezTo>
                  <a:cubicBezTo>
                    <a:pt x="1086" y="5049"/>
                    <a:pt x="1065" y="5052"/>
                    <a:pt x="1043" y="5059"/>
                  </a:cubicBezTo>
                  <a:cubicBezTo>
                    <a:pt x="935" y="5095"/>
                    <a:pt x="876" y="5210"/>
                    <a:pt x="912" y="5319"/>
                  </a:cubicBezTo>
                  <a:cubicBezTo>
                    <a:pt x="1029" y="5671"/>
                    <a:pt x="1193" y="6015"/>
                    <a:pt x="1418" y="6370"/>
                  </a:cubicBezTo>
                  <a:cubicBezTo>
                    <a:pt x="2120" y="7479"/>
                    <a:pt x="2858" y="7841"/>
                    <a:pt x="3451" y="8131"/>
                  </a:cubicBezTo>
                  <a:cubicBezTo>
                    <a:pt x="3679" y="8242"/>
                    <a:pt x="3858" y="8329"/>
                    <a:pt x="4024" y="8454"/>
                  </a:cubicBezTo>
                  <a:cubicBezTo>
                    <a:pt x="3946" y="8541"/>
                    <a:pt x="3875" y="8630"/>
                    <a:pt x="3806" y="8723"/>
                  </a:cubicBezTo>
                  <a:cubicBezTo>
                    <a:pt x="3250" y="8900"/>
                    <a:pt x="2784" y="9433"/>
                    <a:pt x="2557" y="10149"/>
                  </a:cubicBezTo>
                  <a:cubicBezTo>
                    <a:pt x="1882" y="10158"/>
                    <a:pt x="1310" y="10646"/>
                    <a:pt x="1178" y="11295"/>
                  </a:cubicBezTo>
                  <a:cubicBezTo>
                    <a:pt x="641" y="11373"/>
                    <a:pt x="227" y="11836"/>
                    <a:pt x="227" y="12394"/>
                  </a:cubicBezTo>
                  <a:lnTo>
                    <a:pt x="227" y="12796"/>
                  </a:lnTo>
                  <a:cubicBezTo>
                    <a:pt x="227" y="13409"/>
                    <a:pt x="725" y="13907"/>
                    <a:pt x="1339" y="13907"/>
                  </a:cubicBezTo>
                  <a:lnTo>
                    <a:pt x="13041" y="13907"/>
                  </a:lnTo>
                  <a:cubicBezTo>
                    <a:pt x="13653" y="13907"/>
                    <a:pt x="14152" y="13410"/>
                    <a:pt x="14152" y="12796"/>
                  </a:cubicBezTo>
                  <a:lnTo>
                    <a:pt x="14152" y="12394"/>
                  </a:lnTo>
                  <a:cubicBezTo>
                    <a:pt x="14152" y="11838"/>
                    <a:pt x="13738" y="11373"/>
                    <a:pt x="13201" y="11295"/>
                  </a:cubicBezTo>
                  <a:cubicBezTo>
                    <a:pt x="13067" y="10641"/>
                    <a:pt x="12483" y="10149"/>
                    <a:pt x="11798" y="10149"/>
                  </a:cubicBezTo>
                  <a:lnTo>
                    <a:pt x="11112" y="10149"/>
                  </a:lnTo>
                  <a:cubicBezTo>
                    <a:pt x="11094" y="9974"/>
                    <a:pt x="11059" y="9800"/>
                    <a:pt x="11008" y="9630"/>
                  </a:cubicBezTo>
                  <a:cubicBezTo>
                    <a:pt x="10983" y="9539"/>
                    <a:pt x="10901" y="9481"/>
                    <a:pt x="10811" y="9481"/>
                  </a:cubicBezTo>
                  <a:cubicBezTo>
                    <a:pt x="10792" y="9481"/>
                    <a:pt x="10773" y="9484"/>
                    <a:pt x="10754" y="9489"/>
                  </a:cubicBezTo>
                  <a:cubicBezTo>
                    <a:pt x="10645" y="9520"/>
                    <a:pt x="10582" y="9635"/>
                    <a:pt x="10614" y="9745"/>
                  </a:cubicBezTo>
                  <a:cubicBezTo>
                    <a:pt x="10673" y="9946"/>
                    <a:pt x="10705" y="10153"/>
                    <a:pt x="10717" y="10366"/>
                  </a:cubicBezTo>
                  <a:cubicBezTo>
                    <a:pt x="10719" y="10388"/>
                    <a:pt x="10719" y="10412"/>
                    <a:pt x="10719" y="10434"/>
                  </a:cubicBezTo>
                  <a:cubicBezTo>
                    <a:pt x="10719" y="10477"/>
                    <a:pt x="10733" y="10517"/>
                    <a:pt x="10757" y="10551"/>
                  </a:cubicBezTo>
                  <a:cubicBezTo>
                    <a:pt x="11272" y="11257"/>
                    <a:pt x="11554" y="12202"/>
                    <a:pt x="11554" y="13215"/>
                  </a:cubicBezTo>
                  <a:lnTo>
                    <a:pt x="11554" y="13370"/>
                  </a:lnTo>
                  <a:cubicBezTo>
                    <a:pt x="11554" y="13438"/>
                    <a:pt x="11528" y="13481"/>
                    <a:pt x="11516" y="13495"/>
                  </a:cubicBezTo>
                  <a:lnTo>
                    <a:pt x="4225" y="13495"/>
                  </a:lnTo>
                  <a:cubicBezTo>
                    <a:pt x="3867" y="13495"/>
                    <a:pt x="3524" y="13289"/>
                    <a:pt x="3261" y="12915"/>
                  </a:cubicBezTo>
                  <a:cubicBezTo>
                    <a:pt x="2981" y="12521"/>
                    <a:pt x="2826" y="11995"/>
                    <a:pt x="2826" y="11434"/>
                  </a:cubicBezTo>
                  <a:lnTo>
                    <a:pt x="2826" y="11129"/>
                  </a:lnTo>
                  <a:cubicBezTo>
                    <a:pt x="2826" y="10879"/>
                    <a:pt x="2857" y="10637"/>
                    <a:pt x="2916" y="10406"/>
                  </a:cubicBezTo>
                  <a:cubicBezTo>
                    <a:pt x="3094" y="9726"/>
                    <a:pt x="3505" y="9224"/>
                    <a:pt x="3990" y="9102"/>
                  </a:cubicBezTo>
                  <a:cubicBezTo>
                    <a:pt x="4039" y="9088"/>
                    <a:pt x="4082" y="9059"/>
                    <a:pt x="4111" y="9016"/>
                  </a:cubicBezTo>
                  <a:cubicBezTo>
                    <a:pt x="4216" y="8860"/>
                    <a:pt x="4336" y="8717"/>
                    <a:pt x="4471" y="8587"/>
                  </a:cubicBezTo>
                  <a:cubicBezTo>
                    <a:pt x="4690" y="8377"/>
                    <a:pt x="4941" y="8207"/>
                    <a:pt x="5216" y="8082"/>
                  </a:cubicBezTo>
                  <a:cubicBezTo>
                    <a:pt x="5518" y="7945"/>
                    <a:pt x="5837" y="7869"/>
                    <a:pt x="6169" y="7853"/>
                  </a:cubicBezTo>
                  <a:cubicBezTo>
                    <a:pt x="6209" y="7852"/>
                    <a:pt x="6252" y="7849"/>
                    <a:pt x="6293" y="7849"/>
                  </a:cubicBezTo>
                  <a:lnTo>
                    <a:pt x="8084" y="7849"/>
                  </a:lnTo>
                  <a:cubicBezTo>
                    <a:pt x="8126" y="7849"/>
                    <a:pt x="8167" y="7852"/>
                    <a:pt x="8210" y="7853"/>
                  </a:cubicBezTo>
                  <a:cubicBezTo>
                    <a:pt x="8518" y="7868"/>
                    <a:pt x="8818" y="7936"/>
                    <a:pt x="9102" y="8056"/>
                  </a:cubicBezTo>
                  <a:cubicBezTo>
                    <a:pt x="9105" y="8056"/>
                    <a:pt x="9105" y="8059"/>
                    <a:pt x="9106" y="8059"/>
                  </a:cubicBezTo>
                  <a:cubicBezTo>
                    <a:pt x="9112" y="8060"/>
                    <a:pt x="9117" y="8062"/>
                    <a:pt x="9123" y="8066"/>
                  </a:cubicBezTo>
                  <a:cubicBezTo>
                    <a:pt x="9124" y="8066"/>
                    <a:pt x="9127" y="8068"/>
                    <a:pt x="9128" y="8068"/>
                  </a:cubicBezTo>
                  <a:cubicBezTo>
                    <a:pt x="9417" y="8193"/>
                    <a:pt x="9677" y="8366"/>
                    <a:pt x="9905" y="8587"/>
                  </a:cubicBezTo>
                  <a:cubicBezTo>
                    <a:pt x="10017" y="8696"/>
                    <a:pt x="10121" y="8815"/>
                    <a:pt x="10214" y="8942"/>
                  </a:cubicBezTo>
                  <a:cubicBezTo>
                    <a:pt x="10254" y="8997"/>
                    <a:pt x="10318" y="9026"/>
                    <a:pt x="10380" y="9026"/>
                  </a:cubicBezTo>
                  <a:cubicBezTo>
                    <a:pt x="10423" y="9026"/>
                    <a:pt x="10466" y="9014"/>
                    <a:pt x="10501" y="8988"/>
                  </a:cubicBezTo>
                  <a:cubicBezTo>
                    <a:pt x="10593" y="8921"/>
                    <a:pt x="10614" y="8792"/>
                    <a:pt x="10547" y="8699"/>
                  </a:cubicBezTo>
                  <a:cubicBezTo>
                    <a:pt x="10486" y="8615"/>
                    <a:pt x="10417" y="8534"/>
                    <a:pt x="10347" y="8454"/>
                  </a:cubicBezTo>
                  <a:cubicBezTo>
                    <a:pt x="10511" y="8329"/>
                    <a:pt x="10690" y="8242"/>
                    <a:pt x="10918" y="8131"/>
                  </a:cubicBezTo>
                  <a:cubicBezTo>
                    <a:pt x="11511" y="7841"/>
                    <a:pt x="12251" y="7479"/>
                    <a:pt x="12952" y="6370"/>
                  </a:cubicBezTo>
                  <a:cubicBezTo>
                    <a:pt x="13655" y="5260"/>
                    <a:pt x="13664" y="4438"/>
                    <a:pt x="13671" y="3775"/>
                  </a:cubicBezTo>
                  <a:cubicBezTo>
                    <a:pt x="13677" y="3262"/>
                    <a:pt x="13681" y="2951"/>
                    <a:pt x="14032" y="2397"/>
                  </a:cubicBezTo>
                  <a:cubicBezTo>
                    <a:pt x="14374" y="1855"/>
                    <a:pt x="14214" y="1135"/>
                    <a:pt x="13671" y="793"/>
                  </a:cubicBezTo>
                  <a:cubicBezTo>
                    <a:pt x="13479" y="672"/>
                    <a:pt x="13264" y="614"/>
                    <a:pt x="13052" y="614"/>
                  </a:cubicBezTo>
                  <a:cubicBezTo>
                    <a:pt x="12667" y="614"/>
                    <a:pt x="12289" y="805"/>
                    <a:pt x="12069" y="1154"/>
                  </a:cubicBezTo>
                  <a:cubicBezTo>
                    <a:pt x="11403" y="2206"/>
                    <a:pt x="11361" y="3002"/>
                    <a:pt x="11352" y="3645"/>
                  </a:cubicBezTo>
                  <a:cubicBezTo>
                    <a:pt x="11332" y="3501"/>
                    <a:pt x="11310" y="3368"/>
                    <a:pt x="11288" y="3243"/>
                  </a:cubicBezTo>
                  <a:cubicBezTo>
                    <a:pt x="11201" y="2735"/>
                    <a:pt x="11149" y="2429"/>
                    <a:pt x="11396" y="1821"/>
                  </a:cubicBezTo>
                  <a:cubicBezTo>
                    <a:pt x="11636" y="1228"/>
                    <a:pt x="11347" y="549"/>
                    <a:pt x="10754" y="309"/>
                  </a:cubicBezTo>
                  <a:cubicBezTo>
                    <a:pt x="10612" y="252"/>
                    <a:pt x="10465" y="224"/>
                    <a:pt x="10320" y="224"/>
                  </a:cubicBezTo>
                  <a:cubicBezTo>
                    <a:pt x="9861" y="224"/>
                    <a:pt x="9424" y="500"/>
                    <a:pt x="9241" y="953"/>
                  </a:cubicBezTo>
                  <a:cubicBezTo>
                    <a:pt x="8750" y="2169"/>
                    <a:pt x="8889" y="2981"/>
                    <a:pt x="9000" y="3633"/>
                  </a:cubicBezTo>
                  <a:cubicBezTo>
                    <a:pt x="9086" y="4142"/>
                    <a:pt x="9137" y="4447"/>
                    <a:pt x="8892" y="5055"/>
                  </a:cubicBezTo>
                  <a:cubicBezTo>
                    <a:pt x="8694" y="5547"/>
                    <a:pt x="8494" y="5760"/>
                    <a:pt x="8198" y="5991"/>
                  </a:cubicBezTo>
                  <a:cubicBezTo>
                    <a:pt x="8024" y="5741"/>
                    <a:pt x="7916" y="5494"/>
                    <a:pt x="7850" y="5060"/>
                  </a:cubicBezTo>
                  <a:cubicBezTo>
                    <a:pt x="7757" y="4414"/>
                    <a:pt x="7879" y="4127"/>
                    <a:pt x="8083" y="3654"/>
                  </a:cubicBezTo>
                  <a:cubicBezTo>
                    <a:pt x="8343" y="3047"/>
                    <a:pt x="8668" y="2292"/>
                    <a:pt x="8476" y="993"/>
                  </a:cubicBezTo>
                  <a:cubicBezTo>
                    <a:pt x="8432" y="687"/>
                    <a:pt x="8269" y="414"/>
                    <a:pt x="8019" y="230"/>
                  </a:cubicBezTo>
                  <a:cubicBezTo>
                    <a:pt x="7817" y="80"/>
                    <a:pt x="7579" y="0"/>
                    <a:pt x="7333" y="0"/>
                  </a:cubicBezTo>
                  <a:close/>
                </a:path>
              </a:pathLst>
            </a:custGeom>
            <a:solidFill>
              <a:srgbClr val="191919"/>
            </a:solidFill>
            <a:ln>
              <a:noFill/>
            </a:ln>
          </p:spPr>
          <p:txBody>
            <a:bodyPr spcFirstLastPara="1" wrap="square" lIns="91425" tIns="91425" rIns="91425" bIns="91425" anchor="ctr" anchorCtr="0">
              <a:noAutofit/>
            </a:bodyPr>
            <a:lstStyle/>
            <a:p>
              <a:endParaRPr/>
            </a:p>
          </p:txBody>
        </p:sp>
      </p:grpSp>
      <p:sp>
        <p:nvSpPr>
          <p:cNvPr id="91" name="Google Shape;360;p38"/>
          <p:cNvSpPr txBox="1">
            <a:spLocks/>
          </p:cNvSpPr>
          <p:nvPr/>
        </p:nvSpPr>
        <p:spPr>
          <a:xfrm>
            <a:off x="4367111" y="3034542"/>
            <a:ext cx="3108727" cy="1907193"/>
          </a:xfrm>
          <a:prstGeom prst="rect">
            <a:avLst/>
          </a:prstGeom>
        </p:spPr>
        <p:txBody>
          <a:bodyPr spcFirstLastPara="1" wrap="square" lIns="121897" tIns="121897" rIns="121897" bIns="121897" anchor="ctr" anchorCtr="0">
            <a:noAutofit/>
          </a:bodyPr>
          <a:lstStyle>
            <a:lvl1pPr marL="228600" lvl="0" indent="-228600" algn="ctr" defTabSz="914400" rtl="0" eaLnBrk="1" latinLnBrk="0" hangingPunct="1">
              <a:lnSpc>
                <a:spcPct val="100000"/>
              </a:lnSpc>
              <a:spcBef>
                <a:spcPts val="0"/>
              </a:spcBef>
              <a:spcAft>
                <a:spcPts val="0"/>
              </a:spcAft>
              <a:buSzPts val="1400"/>
              <a:buFont typeface="Arial" panose="020B0604020202020204" pitchFamily="34" charset="0"/>
              <a:buNone/>
              <a:defRPr sz="2800" kern="1200">
                <a:solidFill>
                  <a:schemeClr val="tx1"/>
                </a:solidFill>
                <a:latin typeface="+mn-lt"/>
                <a:ea typeface="+mn-ea"/>
                <a:cs typeface="+mn-cs"/>
              </a:defRPr>
            </a:lvl1pPr>
            <a:lvl2pPr marL="685800" lvl="1" indent="-228600" algn="ctr" defTabSz="914400" rtl="0" eaLnBrk="1" latinLnBrk="0" hangingPunct="1">
              <a:lnSpc>
                <a:spcPct val="100000"/>
              </a:lnSpc>
              <a:spcBef>
                <a:spcPts val="0"/>
              </a:spcBef>
              <a:spcAft>
                <a:spcPts val="0"/>
              </a:spcAft>
              <a:buSzPts val="1400"/>
              <a:buFont typeface="Arial" panose="020B0604020202020204" pitchFamily="34" charset="0"/>
              <a:buNone/>
              <a:defRPr sz="2400" kern="1200">
                <a:solidFill>
                  <a:schemeClr val="tx1"/>
                </a:solidFill>
                <a:latin typeface="+mn-lt"/>
                <a:ea typeface="+mn-ea"/>
                <a:cs typeface="+mn-cs"/>
              </a:defRPr>
            </a:lvl2pPr>
            <a:lvl3pPr marL="1143000" lvl="2" indent="-228600" algn="ctr" defTabSz="914400" rtl="0" eaLnBrk="1" latinLnBrk="0" hangingPunct="1">
              <a:lnSpc>
                <a:spcPct val="100000"/>
              </a:lnSpc>
              <a:spcBef>
                <a:spcPts val="0"/>
              </a:spcBef>
              <a:spcAft>
                <a:spcPts val="0"/>
              </a:spcAft>
              <a:buSzPts val="1400"/>
              <a:buFont typeface="Arial" panose="020B0604020202020204" pitchFamily="34" charset="0"/>
              <a:buNone/>
              <a:defRPr sz="2000" kern="1200">
                <a:solidFill>
                  <a:schemeClr val="tx1"/>
                </a:solidFill>
                <a:latin typeface="+mn-lt"/>
                <a:ea typeface="+mn-ea"/>
                <a:cs typeface="+mn-cs"/>
              </a:defRPr>
            </a:lvl3pPr>
            <a:lvl4pPr marL="1600200" lvl="3" indent="-228600" algn="ctr" defTabSz="914400" rtl="0" eaLnBrk="1" latinLnBrk="0" hangingPunct="1">
              <a:lnSpc>
                <a:spcPct val="100000"/>
              </a:lnSpc>
              <a:spcBef>
                <a:spcPts val="0"/>
              </a:spcBef>
              <a:spcAft>
                <a:spcPts val="0"/>
              </a:spcAft>
              <a:buSzPts val="1400"/>
              <a:buFont typeface="Arial" panose="020B0604020202020204" pitchFamily="34" charset="0"/>
              <a:buNone/>
              <a:defRPr sz="1800" kern="1200">
                <a:solidFill>
                  <a:schemeClr val="tx1"/>
                </a:solidFill>
                <a:latin typeface="+mn-lt"/>
                <a:ea typeface="+mn-ea"/>
                <a:cs typeface="+mn-cs"/>
              </a:defRPr>
            </a:lvl4pPr>
            <a:lvl5pPr marL="2057400" lvl="4" indent="-228600" algn="ctr" defTabSz="914400" rtl="0" eaLnBrk="1" latinLnBrk="0" hangingPunct="1">
              <a:lnSpc>
                <a:spcPct val="100000"/>
              </a:lnSpc>
              <a:spcBef>
                <a:spcPts val="0"/>
              </a:spcBef>
              <a:spcAft>
                <a:spcPts val="0"/>
              </a:spcAft>
              <a:buSzPts val="1400"/>
              <a:buFont typeface="Arial" panose="020B0604020202020204" pitchFamily="34" charset="0"/>
              <a:buNone/>
              <a:defRPr sz="1800" kern="1200">
                <a:solidFill>
                  <a:schemeClr val="tx1"/>
                </a:solidFill>
                <a:latin typeface="+mn-lt"/>
                <a:ea typeface="+mn-ea"/>
                <a:cs typeface="+mn-cs"/>
              </a:defRPr>
            </a:lvl5pPr>
            <a:lvl6pPr marL="2514600" lvl="5" indent="-228600" algn="ctr" defTabSz="914400" rtl="0" eaLnBrk="1" latinLnBrk="0" hangingPunct="1">
              <a:lnSpc>
                <a:spcPct val="100000"/>
              </a:lnSpc>
              <a:spcBef>
                <a:spcPts val="0"/>
              </a:spcBef>
              <a:spcAft>
                <a:spcPts val="0"/>
              </a:spcAft>
              <a:buSzPts val="1400"/>
              <a:buFont typeface="Arial" panose="020B0604020202020204" pitchFamily="34" charset="0"/>
              <a:buNone/>
              <a:defRPr sz="1800" kern="1200">
                <a:solidFill>
                  <a:schemeClr val="tx1"/>
                </a:solidFill>
                <a:latin typeface="+mn-lt"/>
                <a:ea typeface="+mn-ea"/>
                <a:cs typeface="+mn-cs"/>
              </a:defRPr>
            </a:lvl6pPr>
            <a:lvl7pPr marL="2971800" lvl="6" indent="-228600" algn="ctr" defTabSz="914400" rtl="0" eaLnBrk="1" latinLnBrk="0" hangingPunct="1">
              <a:lnSpc>
                <a:spcPct val="100000"/>
              </a:lnSpc>
              <a:spcBef>
                <a:spcPts val="0"/>
              </a:spcBef>
              <a:spcAft>
                <a:spcPts val="0"/>
              </a:spcAft>
              <a:buSzPts val="1400"/>
              <a:buFont typeface="Arial" panose="020B0604020202020204" pitchFamily="34" charset="0"/>
              <a:buNone/>
              <a:defRPr sz="1800" kern="1200">
                <a:solidFill>
                  <a:schemeClr val="tx1"/>
                </a:solidFill>
                <a:latin typeface="+mn-lt"/>
                <a:ea typeface="+mn-ea"/>
                <a:cs typeface="+mn-cs"/>
              </a:defRPr>
            </a:lvl7pPr>
            <a:lvl8pPr marL="3429000" lvl="7" indent="-228600" algn="ctr" defTabSz="914400" rtl="0" eaLnBrk="1" latinLnBrk="0" hangingPunct="1">
              <a:lnSpc>
                <a:spcPct val="100000"/>
              </a:lnSpc>
              <a:spcBef>
                <a:spcPts val="0"/>
              </a:spcBef>
              <a:spcAft>
                <a:spcPts val="0"/>
              </a:spcAft>
              <a:buSzPts val="1400"/>
              <a:buFont typeface="Arial" panose="020B0604020202020204" pitchFamily="34" charset="0"/>
              <a:buNone/>
              <a:defRPr sz="1800" kern="1200">
                <a:solidFill>
                  <a:schemeClr val="tx1"/>
                </a:solidFill>
                <a:latin typeface="+mn-lt"/>
                <a:ea typeface="+mn-ea"/>
                <a:cs typeface="+mn-cs"/>
              </a:defRPr>
            </a:lvl8pPr>
            <a:lvl9pPr marL="3886200" lvl="8" indent="-228600" algn="ctr" defTabSz="914400" rtl="0" eaLnBrk="1" latinLnBrk="0" hangingPunct="1">
              <a:lnSpc>
                <a:spcPct val="100000"/>
              </a:lnSpc>
              <a:spcBef>
                <a:spcPts val="0"/>
              </a:spcBef>
              <a:spcAft>
                <a:spcPts val="0"/>
              </a:spcAft>
              <a:buSzPts val="1400"/>
              <a:buFont typeface="Arial" panose="020B0604020202020204" pitchFamily="34" charset="0"/>
              <a:buNone/>
              <a:defRPr sz="1800" kern="1200">
                <a:solidFill>
                  <a:schemeClr val="tx1"/>
                </a:solidFill>
                <a:latin typeface="+mn-lt"/>
                <a:ea typeface="+mn-ea"/>
                <a:cs typeface="+mn-cs"/>
              </a:defRPr>
            </a:lvl9pPr>
          </a:lstStyle>
          <a:p>
            <a:pPr marL="0" indent="0">
              <a:lnSpc>
                <a:spcPct val="150000"/>
              </a:lnSpc>
            </a:pPr>
            <a:r>
              <a:rPr lang="vi-VN" sz="2400" dirty="0" smtClean="0">
                <a:solidFill>
                  <a:srgbClr val="000000"/>
                </a:solidFill>
                <a:latin typeface="+mj-lt"/>
              </a:rPr>
              <a:t>Ch</a:t>
            </a:r>
            <a:r>
              <a:rPr lang="en-US" sz="2400" dirty="0" err="1" smtClean="0">
                <a:solidFill>
                  <a:srgbClr val="000000"/>
                </a:solidFill>
                <a:latin typeface="Times New Roman" pitchFamily="18" charset="0"/>
                <a:cs typeface="Times New Roman" pitchFamily="18" charset="0"/>
              </a:rPr>
              <a:t>ia</a:t>
            </a:r>
            <a:r>
              <a:rPr lang="vi-VN" sz="2400" dirty="0" smtClean="0">
                <a:solidFill>
                  <a:srgbClr val="000000"/>
                </a:solidFill>
                <a:latin typeface="+mj-lt"/>
              </a:rPr>
              <a:t> sẻ với người thân về cách phát huy nét riêng đáng quý và rèn luyện bản thân</a:t>
            </a:r>
            <a:endParaRPr lang="vi-VN" sz="2400" dirty="0">
              <a:solidFill>
                <a:srgbClr val="000000"/>
              </a:solidFill>
              <a:latin typeface="+mj-lt"/>
            </a:endParaRPr>
          </a:p>
        </p:txBody>
      </p:sp>
    </p:spTree>
    <p:extLst>
      <p:ext uri="{BB962C8B-B14F-4D97-AF65-F5344CB8AC3E}">
        <p14:creationId xmlns:p14="http://schemas.microsoft.com/office/powerpoint/2010/main" val="274574529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122" name="Picture 2" descr="Hình ảnh Đỏ Trắng Pháo Hoa Pháo Hoa Nở PNG , Hoạt Hình, Phim Hoạt Hình Pháo  Hoa, Màu đỏ PNG và Vector với nền trong suốt để tải xuống miễn phí">
            <a:extLst>
              <a:ext uri="{FF2B5EF4-FFF2-40B4-BE49-F238E27FC236}">
                <a16:creationId xmlns:a16="http://schemas.microsoft.com/office/drawing/2014/main" xmlns="" id="{B922D47D-937F-AA97-9F61-19607991C3DF}"/>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foregroundMark x1="35156" y1="47969" x2="41406" y2="56875"/>
                        <a14:foregroundMark x1="34219" y1="47656" x2="34219" y2="47656"/>
                        <a14:foregroundMark x1="35313" y1="44531" x2="20938" y2="71406"/>
                        <a14:foregroundMark x1="32031" y1="56094" x2="37031" y2="62187"/>
                        <a14:foregroundMark x1="29219" y1="60156" x2="33594" y2="65938"/>
                        <a14:foregroundMark x1="69634" y1="39598" x2="70313" y2="39219"/>
                        <a14:foregroundMark x1="62171" y1="43761" x2="64152" y2="42656"/>
                        <a14:foregroundMark x1="55469" y1="47500" x2="56374" y2="46995"/>
                        <a14:foregroundMark x1="70313" y1="39219" x2="69688" y2="31094"/>
                        <a14:foregroundMark x1="69688" y1="31094" x2="69219" y2="30781"/>
                        <a14:foregroundMark x1="30897" y1="31176" x2="31400" y2="32560"/>
                        <a14:foregroundMark x1="27962" y1="23107" x2="29874" y2="28365"/>
                        <a14:foregroundMark x1="26094" y1="17969" x2="27286" y2="21247"/>
                        <a14:foregroundMark x1="21094" y1="25625" x2="21094" y2="25625"/>
                        <a14:foregroundMark x1="37656" y1="13906" x2="37656" y2="13906"/>
                        <a14:foregroundMark x1="38750" y1="15156" x2="38750" y2="15156"/>
                        <a14:foregroundMark x1="37188" y1="20938" x2="37188" y2="20938"/>
                        <a14:foregroundMark x1="37969" y1="22500" x2="37969" y2="22500"/>
                        <a14:foregroundMark x1="48750" y1="15000" x2="48750" y2="15000"/>
                        <a14:foregroundMark x1="55781" y1="25625" x2="55781" y2="25625"/>
                        <a14:foregroundMark x1="66563" y1="18438" x2="66563" y2="18438"/>
                        <a14:foregroundMark x1="58281" y1="31563" x2="58281" y2="31563"/>
                        <a14:foregroundMark x1="52812" y1="34219" x2="52812" y2="34219"/>
                        <a14:foregroundMark x1="70938" y1="49219" x2="70938" y2="49219"/>
                        <a14:foregroundMark x1="40625" y1="58594" x2="44219" y2="62344"/>
                        <a14:foregroundMark x1="27500" y1="64219" x2="30469" y2="67500"/>
                        <a14:foregroundMark x1="28281" y1="66094" x2="27500" y2="66250"/>
                        <a14:foregroundMark x1="62656" y1="61563" x2="62656" y2="61563"/>
                        <a14:foregroundMark x1="63125" y1="62969" x2="63125" y2="62969"/>
                        <a14:foregroundMark x1="78281" y1="54375" x2="78281" y2="54375"/>
                        <a14:foregroundMark x1="72188" y1="50938" x2="72188" y2="50938"/>
                        <a14:foregroundMark x1="80156" y1="29063" x2="80156" y2="29063"/>
                        <a14:foregroundMark x1="76875" y1="76250" x2="76875" y2="76250"/>
                        <a14:backgroundMark x1="28125" y1="28906" x2="28125" y2="28906"/>
                        <a14:backgroundMark x1="29844" y1="29375" x2="29844" y2="29375"/>
                        <a14:backgroundMark x1="29844" y1="29219" x2="32188" y2="29063"/>
                        <a14:backgroundMark x1="29531" y1="29063" x2="30469" y2="28594"/>
                        <a14:backgroundMark x1="29844" y1="30000" x2="30938" y2="30312"/>
                        <a14:backgroundMark x1="29375" y1="28281" x2="29375" y2="28281"/>
                        <a14:backgroundMark x1="30000" y1="28125" x2="30469" y2="28125"/>
                        <a14:backgroundMark x1="27031" y1="22500" x2="28594" y2="21875"/>
                        <a14:backgroundMark x1="26875" y1="22188" x2="28125" y2="21094"/>
                        <a14:backgroundMark x1="29219" y1="35469" x2="32031" y2="35156"/>
                        <a14:backgroundMark x1="58906" y1="45000" x2="59375" y2="46250"/>
                        <a14:backgroundMark x1="59062" y1="45000" x2="59844" y2="46406"/>
                        <a14:backgroundMark x1="66094" y1="41094" x2="67500" y2="42500"/>
                        <a14:backgroundMark x1="66094" y1="40938" x2="67813" y2="42344"/>
                      </a14:backgroundRemoval>
                    </a14:imgEffect>
                  </a14:imgLayer>
                </a14:imgProps>
              </a:ext>
              <a:ext uri="{28A0092B-C50C-407E-A947-70E740481C1C}">
                <a14:useLocalDpi xmlns:a14="http://schemas.microsoft.com/office/drawing/2010/main" val="0"/>
              </a:ext>
            </a:extLst>
          </a:blip>
          <a:srcRect/>
          <a:stretch>
            <a:fillRect/>
          </a:stretch>
        </p:blipFill>
        <p:spPr bwMode="auto">
          <a:xfrm>
            <a:off x="-590550" y="1621988"/>
            <a:ext cx="4686300" cy="46863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Hình ảnh Đỏ Trắng Pháo Hoa Pháo Hoa Nở PNG , Hoạt Hình, Phim Hoạt Hình Pháo  Hoa, Màu đỏ PNG và Vector với nền trong suốt để tải xuống miễn phí">
            <a:extLst>
              <a:ext uri="{FF2B5EF4-FFF2-40B4-BE49-F238E27FC236}">
                <a16:creationId xmlns:a16="http://schemas.microsoft.com/office/drawing/2014/main" xmlns="" id="{31D1F7FD-B133-6FBC-0707-B9B7A5DA77FA}"/>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foregroundMark x1="35156" y1="47969" x2="41406" y2="56875"/>
                        <a14:foregroundMark x1="34219" y1="47656" x2="34219" y2="47656"/>
                        <a14:foregroundMark x1="35313" y1="44531" x2="20938" y2="71406"/>
                        <a14:foregroundMark x1="32031" y1="56094" x2="37031" y2="62187"/>
                        <a14:foregroundMark x1="29219" y1="60156" x2="33594" y2="65938"/>
                        <a14:foregroundMark x1="69634" y1="39598" x2="70313" y2="39219"/>
                        <a14:foregroundMark x1="62171" y1="43761" x2="64152" y2="42656"/>
                        <a14:foregroundMark x1="55469" y1="47500" x2="56374" y2="46995"/>
                        <a14:foregroundMark x1="70313" y1="39219" x2="69688" y2="31094"/>
                        <a14:foregroundMark x1="69688" y1="31094" x2="69219" y2="30781"/>
                        <a14:foregroundMark x1="30897" y1="31176" x2="31400" y2="32560"/>
                        <a14:foregroundMark x1="27962" y1="23107" x2="29874" y2="28365"/>
                        <a14:foregroundMark x1="26094" y1="17969" x2="27286" y2="21247"/>
                        <a14:foregroundMark x1="21094" y1="25625" x2="21094" y2="25625"/>
                        <a14:foregroundMark x1="37656" y1="13906" x2="37656" y2="13906"/>
                        <a14:foregroundMark x1="38750" y1="15156" x2="38750" y2="15156"/>
                        <a14:foregroundMark x1="37188" y1="20938" x2="37188" y2="20938"/>
                        <a14:foregroundMark x1="37969" y1="22500" x2="37969" y2="22500"/>
                        <a14:foregroundMark x1="48750" y1="15000" x2="48750" y2="15000"/>
                        <a14:foregroundMark x1="55781" y1="25625" x2="55781" y2="25625"/>
                        <a14:foregroundMark x1="66563" y1="18438" x2="66563" y2="18438"/>
                        <a14:foregroundMark x1="58281" y1="31563" x2="58281" y2="31563"/>
                        <a14:foregroundMark x1="52812" y1="34219" x2="52812" y2="34219"/>
                        <a14:foregroundMark x1="70938" y1="49219" x2="70938" y2="49219"/>
                        <a14:foregroundMark x1="40625" y1="58594" x2="44219" y2="62344"/>
                        <a14:foregroundMark x1="27500" y1="64219" x2="30469" y2="67500"/>
                        <a14:foregroundMark x1="28281" y1="66094" x2="27500" y2="66250"/>
                        <a14:foregroundMark x1="62656" y1="61563" x2="62656" y2="61563"/>
                        <a14:foregroundMark x1="63125" y1="62969" x2="63125" y2="62969"/>
                        <a14:foregroundMark x1="78281" y1="54375" x2="78281" y2="54375"/>
                        <a14:foregroundMark x1="72188" y1="50938" x2="72188" y2="50938"/>
                        <a14:foregroundMark x1="80156" y1="29063" x2="80156" y2="29063"/>
                        <a14:foregroundMark x1="76875" y1="76250" x2="76875" y2="76250"/>
                        <a14:backgroundMark x1="28125" y1="28906" x2="28125" y2="28906"/>
                        <a14:backgroundMark x1="29844" y1="29375" x2="29844" y2="29375"/>
                        <a14:backgroundMark x1="29844" y1="29219" x2="32188" y2="29063"/>
                        <a14:backgroundMark x1="29531" y1="29063" x2="30469" y2="28594"/>
                        <a14:backgroundMark x1="29844" y1="30000" x2="30938" y2="30312"/>
                        <a14:backgroundMark x1="29375" y1="28281" x2="29375" y2="28281"/>
                        <a14:backgroundMark x1="30000" y1="28125" x2="30469" y2="28125"/>
                        <a14:backgroundMark x1="27031" y1="22500" x2="28594" y2="21875"/>
                        <a14:backgroundMark x1="26875" y1="22188" x2="28125" y2="21094"/>
                        <a14:backgroundMark x1="29219" y1="35469" x2="32031" y2="35156"/>
                        <a14:backgroundMark x1="58906" y1="45000" x2="59375" y2="46250"/>
                        <a14:backgroundMark x1="59062" y1="45000" x2="59844" y2="46406"/>
                        <a14:backgroundMark x1="66094" y1="41094" x2="67500" y2="42500"/>
                        <a14:backgroundMark x1="66094" y1="40938" x2="67813" y2="42344"/>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7800975" y="1705562"/>
            <a:ext cx="4686300" cy="468630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xmlns="" id="{308DA34F-24F5-4D14-B5D1-6C6CF0C532F1}"/>
              </a:ext>
            </a:extLst>
          </p:cNvPr>
          <p:cNvPicPr>
            <a:picLocks noChangeAspect="1"/>
          </p:cNvPicPr>
          <p:nvPr/>
        </p:nvPicPr>
        <p:blipFill>
          <a:blip r:embed="rId5"/>
          <a:stretch>
            <a:fillRect/>
          </a:stretch>
        </p:blipFill>
        <p:spPr>
          <a:xfrm>
            <a:off x="2610513" y="868680"/>
            <a:ext cx="6675699" cy="3982841"/>
          </a:xfrm>
          <a:prstGeom prst="rect">
            <a:avLst/>
          </a:prstGeom>
        </p:spPr>
      </p:pic>
    </p:spTree>
    <p:extLst>
      <p:ext uri="{BB962C8B-B14F-4D97-AF65-F5344CB8AC3E}">
        <p14:creationId xmlns:p14="http://schemas.microsoft.com/office/powerpoint/2010/main" val="293695954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KD.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72998" y="0"/>
            <a:ext cx="11887200" cy="6686551"/>
          </a:xfrm>
          <a:prstGeom prst="rect">
            <a:avLst/>
          </a:prstGeom>
        </p:spPr>
      </p:pic>
    </p:spTree>
    <p:extLst>
      <p:ext uri="{BB962C8B-B14F-4D97-AF65-F5344CB8AC3E}">
        <p14:creationId xmlns:p14="http://schemas.microsoft.com/office/powerpoint/2010/main" val="311478424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t="-15000" b="-15000"/>
          </a:stretch>
        </a:blipFill>
        <a:effectLst/>
      </p:bgPr>
    </p:bg>
    <p:spTree>
      <p:nvGrpSpPr>
        <p:cNvPr id="1" name=""/>
        <p:cNvGrpSpPr/>
        <p:nvPr/>
      </p:nvGrpSpPr>
      <p:grpSpPr>
        <a:xfrm>
          <a:off x="0" y="0"/>
          <a:ext cx="0" cy="0"/>
          <a:chOff x="0" y="0"/>
          <a:chExt cx="0" cy="0"/>
        </a:xfrm>
      </p:grpSpPr>
      <p:sp>
        <p:nvSpPr>
          <p:cNvPr id="58" name="TextBox 10">
            <a:extLst>
              <a:ext uri="{FF2B5EF4-FFF2-40B4-BE49-F238E27FC236}">
                <a16:creationId xmlns:a16="http://schemas.microsoft.com/office/drawing/2014/main" xmlns="" id="{9F6022A4-34DE-4C8C-A4BE-25FFE5A0964E}"/>
              </a:ext>
            </a:extLst>
          </p:cNvPr>
          <p:cNvSpPr txBox="1"/>
          <p:nvPr/>
        </p:nvSpPr>
        <p:spPr>
          <a:xfrm>
            <a:off x="1249170" y="4476991"/>
            <a:ext cx="2255014" cy="2015249"/>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SG" sz="1800" b="0" i="0" u="none" strike="noStrike" kern="1200" cap="none" spc="0" normalizeH="0" baseline="0" noProof="0" dirty="0" err="1">
                <a:ln>
                  <a:noFill/>
                </a:ln>
                <a:solidFill>
                  <a:prstClr val="black"/>
                </a:solidFill>
                <a:effectLst/>
                <a:uLnTx/>
                <a:uFillTx/>
                <a:latin typeface="Arial" panose="020B0604020202020204" pitchFamily="34" charset="0"/>
                <a:ea typeface="+mn-ea"/>
                <a:cs typeface="+mn-cs"/>
              </a:rPr>
              <a:t>Nguyễn</a:t>
            </a:r>
            <a:r>
              <a:rPr kumimoji="0" lang="en-SG"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a:t>
            </a:r>
            <a:r>
              <a:rPr kumimoji="0" lang="en-SG" sz="1800" b="0" i="0" u="none" strike="noStrike" kern="1200" cap="none" spc="0" normalizeH="0" baseline="0" noProof="0" dirty="0" err="1">
                <a:ln>
                  <a:noFill/>
                </a:ln>
                <a:solidFill>
                  <a:prstClr val="black"/>
                </a:solidFill>
                <a:effectLst/>
                <a:uLnTx/>
                <a:uFillTx/>
                <a:latin typeface="Arial" panose="020B0604020202020204" pitchFamily="34" charset="0"/>
                <a:ea typeface="+mn-ea"/>
                <a:cs typeface="+mn-cs"/>
              </a:rPr>
              <a:t>Thị</a:t>
            </a:r>
            <a:r>
              <a:rPr kumimoji="0" lang="en-SG"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a:t>
            </a:r>
            <a:r>
              <a:rPr kumimoji="0" lang="en-SG" sz="1800" b="0" i="0" u="none" strike="noStrike" kern="1200" cap="none" spc="0" normalizeH="0" baseline="0" noProof="0" dirty="0" err="1">
                <a:ln>
                  <a:noFill/>
                </a:ln>
                <a:solidFill>
                  <a:prstClr val="black"/>
                </a:solidFill>
                <a:effectLst/>
                <a:uLnTx/>
                <a:uFillTx/>
                <a:latin typeface="Arial" panose="020B0604020202020204" pitchFamily="34" charset="0"/>
                <a:ea typeface="+mn-ea"/>
                <a:cs typeface="+mn-cs"/>
              </a:rPr>
              <a:t>Ái</a:t>
            </a:r>
            <a:r>
              <a:rPr kumimoji="0" lang="en-SG"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a:t>
            </a:r>
            <a:r>
              <a:rPr kumimoji="0" lang="en-SG" sz="1800" b="0" i="0" u="none" strike="noStrike" kern="1200" cap="none" spc="0" normalizeH="0" baseline="0" noProof="0" dirty="0" err="1">
                <a:ln>
                  <a:noFill/>
                </a:ln>
                <a:solidFill>
                  <a:prstClr val="black"/>
                </a:solidFill>
                <a:effectLst/>
                <a:uLnTx/>
                <a:uFillTx/>
                <a:latin typeface="Arial" panose="020B0604020202020204" pitchFamily="34" charset="0"/>
                <a:ea typeface="+mn-ea"/>
                <a:cs typeface="+mn-cs"/>
              </a:rPr>
              <a:t>Quyên</a:t>
            </a:r>
            <a:endParaRPr kumimoji="0" lang="en-SG"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2" name="POKI- Tôn trọng và thích nghi với sự khác biệt- Kỹ năng sống - Kỹ năng sống tiểu học">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591413" y="202634"/>
            <a:ext cx="10899058" cy="6130720"/>
          </a:xfrm>
          <a:prstGeom prst="rect">
            <a:avLst/>
          </a:prstGeom>
        </p:spPr>
      </p:pic>
    </p:spTree>
    <p:extLst>
      <p:ext uri="{BB962C8B-B14F-4D97-AF65-F5344CB8AC3E}">
        <p14:creationId xmlns:p14="http://schemas.microsoft.com/office/powerpoint/2010/main" val="363778500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226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xmlns="" id="{0AED8331-7FAC-3AA3-DACE-A05DED396C12}"/>
              </a:ext>
            </a:extLst>
          </p:cNvPr>
          <p:cNvSpPr txBox="1"/>
          <p:nvPr/>
        </p:nvSpPr>
        <p:spPr>
          <a:xfrm>
            <a:off x="1372506" y="1741714"/>
            <a:ext cx="7253334" cy="2145268"/>
          </a:xfrm>
          <a:prstGeom prst="wedgeRoundRectCallout">
            <a:avLst>
              <a:gd name="adj1" fmla="val 46068"/>
              <a:gd name="adj2" fmla="val 90289"/>
              <a:gd name="adj3" fmla="val 16667"/>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US" sz="4000" dirty="0">
                <a:solidFill>
                  <a:srgbClr val="0000CC"/>
                </a:solidFill>
              </a:rPr>
              <a:t>+ </a:t>
            </a:r>
            <a:r>
              <a:rPr lang="en-US" sz="4000" dirty="0" err="1">
                <a:solidFill>
                  <a:srgbClr val="0000CC"/>
                </a:solidFill>
              </a:rPr>
              <a:t>Nội</a:t>
            </a:r>
            <a:r>
              <a:rPr lang="en-US" sz="4000" dirty="0">
                <a:solidFill>
                  <a:srgbClr val="0000CC"/>
                </a:solidFill>
              </a:rPr>
              <a:t> dung </a:t>
            </a:r>
            <a:r>
              <a:rPr lang="en-US" sz="4000" dirty="0" err="1">
                <a:solidFill>
                  <a:srgbClr val="0000CC"/>
                </a:solidFill>
              </a:rPr>
              <a:t>của</a:t>
            </a:r>
            <a:r>
              <a:rPr lang="en-US" sz="4000" dirty="0">
                <a:solidFill>
                  <a:srgbClr val="0000CC"/>
                </a:solidFill>
              </a:rPr>
              <a:t> video </a:t>
            </a:r>
            <a:r>
              <a:rPr lang="en-US" sz="4000" dirty="0" err="1">
                <a:solidFill>
                  <a:srgbClr val="0000CC"/>
                </a:solidFill>
              </a:rPr>
              <a:t>là</a:t>
            </a:r>
            <a:r>
              <a:rPr lang="en-US" sz="4000" dirty="0">
                <a:solidFill>
                  <a:srgbClr val="0000CC"/>
                </a:solidFill>
              </a:rPr>
              <a:t> </a:t>
            </a:r>
            <a:r>
              <a:rPr lang="en-US" sz="4000" dirty="0" err="1">
                <a:solidFill>
                  <a:srgbClr val="0000CC"/>
                </a:solidFill>
              </a:rPr>
              <a:t>gì</a:t>
            </a:r>
            <a:r>
              <a:rPr lang="en-US" sz="4000" dirty="0">
                <a:solidFill>
                  <a:srgbClr val="0000CC"/>
                </a:solidFill>
              </a:rPr>
              <a:t>?</a:t>
            </a:r>
            <a:endParaRPr lang="vi-VN" sz="4000" dirty="0">
              <a:solidFill>
                <a:srgbClr val="0000CC"/>
              </a:solidFill>
            </a:endParaRPr>
          </a:p>
          <a:p>
            <a:r>
              <a:rPr lang="en-US" sz="4000" dirty="0">
                <a:solidFill>
                  <a:srgbClr val="0000CC"/>
                </a:solidFill>
              </a:rPr>
              <a:t>+ </a:t>
            </a:r>
            <a:r>
              <a:rPr lang="en-US" sz="4000" dirty="0" err="1">
                <a:solidFill>
                  <a:srgbClr val="0000CC"/>
                </a:solidFill>
              </a:rPr>
              <a:t>Nêu</a:t>
            </a:r>
            <a:r>
              <a:rPr lang="en-US" sz="4000" dirty="0">
                <a:solidFill>
                  <a:srgbClr val="0000CC"/>
                </a:solidFill>
              </a:rPr>
              <a:t> </a:t>
            </a:r>
            <a:r>
              <a:rPr lang="en-US" sz="4000" dirty="0" err="1">
                <a:solidFill>
                  <a:srgbClr val="0000CC"/>
                </a:solidFill>
              </a:rPr>
              <a:t>suy</a:t>
            </a:r>
            <a:r>
              <a:rPr lang="en-US" sz="4000" dirty="0">
                <a:solidFill>
                  <a:srgbClr val="0000CC"/>
                </a:solidFill>
              </a:rPr>
              <a:t> </a:t>
            </a:r>
            <a:r>
              <a:rPr lang="en-US" sz="4000" dirty="0" err="1">
                <a:solidFill>
                  <a:srgbClr val="0000CC"/>
                </a:solidFill>
              </a:rPr>
              <a:t>nghĩ</a:t>
            </a:r>
            <a:r>
              <a:rPr lang="en-US" sz="4000" dirty="0">
                <a:solidFill>
                  <a:srgbClr val="0000CC"/>
                </a:solidFill>
              </a:rPr>
              <a:t> </a:t>
            </a:r>
            <a:r>
              <a:rPr lang="en-US" sz="4000" dirty="0" err="1">
                <a:solidFill>
                  <a:srgbClr val="0000CC"/>
                </a:solidFill>
              </a:rPr>
              <a:t>của</a:t>
            </a:r>
            <a:r>
              <a:rPr lang="en-US" sz="4000" dirty="0">
                <a:solidFill>
                  <a:srgbClr val="0000CC"/>
                </a:solidFill>
              </a:rPr>
              <a:t> </a:t>
            </a:r>
            <a:r>
              <a:rPr lang="en-US" sz="4000" dirty="0" err="1">
                <a:solidFill>
                  <a:srgbClr val="0000CC"/>
                </a:solidFill>
              </a:rPr>
              <a:t>em</a:t>
            </a:r>
            <a:r>
              <a:rPr lang="en-US" sz="4000" dirty="0">
                <a:solidFill>
                  <a:srgbClr val="0000CC"/>
                </a:solidFill>
              </a:rPr>
              <a:t> </a:t>
            </a:r>
            <a:r>
              <a:rPr lang="en-US" sz="4000" dirty="0" err="1">
                <a:solidFill>
                  <a:srgbClr val="0000CC"/>
                </a:solidFill>
              </a:rPr>
              <a:t>sau</a:t>
            </a:r>
            <a:r>
              <a:rPr lang="en-US" sz="4000" dirty="0">
                <a:solidFill>
                  <a:srgbClr val="0000CC"/>
                </a:solidFill>
              </a:rPr>
              <a:t> </a:t>
            </a:r>
            <a:r>
              <a:rPr lang="en-US" sz="4000" dirty="0" err="1">
                <a:solidFill>
                  <a:srgbClr val="0000CC"/>
                </a:solidFill>
              </a:rPr>
              <a:t>khi</a:t>
            </a:r>
            <a:r>
              <a:rPr lang="en-US" sz="4000" dirty="0">
                <a:solidFill>
                  <a:srgbClr val="0000CC"/>
                </a:solidFill>
              </a:rPr>
              <a:t> </a:t>
            </a:r>
            <a:r>
              <a:rPr lang="en-US" sz="4000" dirty="0" err="1">
                <a:solidFill>
                  <a:srgbClr val="0000CC"/>
                </a:solidFill>
              </a:rPr>
              <a:t>xem</a:t>
            </a:r>
            <a:r>
              <a:rPr lang="en-US" sz="4000" dirty="0">
                <a:solidFill>
                  <a:srgbClr val="0000CC"/>
                </a:solidFill>
              </a:rPr>
              <a:t> </a:t>
            </a:r>
            <a:r>
              <a:rPr lang="en-US" sz="4000" dirty="0" err="1">
                <a:solidFill>
                  <a:srgbClr val="0000CC"/>
                </a:solidFill>
              </a:rPr>
              <a:t>xong</a:t>
            </a:r>
            <a:r>
              <a:rPr lang="en-US" sz="4000" dirty="0">
                <a:solidFill>
                  <a:srgbClr val="0000CC"/>
                </a:solidFill>
              </a:rPr>
              <a:t> video</a:t>
            </a:r>
            <a:r>
              <a:rPr lang="en-US" sz="4000" dirty="0" smtClean="0">
                <a:solidFill>
                  <a:srgbClr val="0000CC"/>
                </a:solidFill>
              </a:rPr>
              <a:t>?</a:t>
            </a:r>
            <a:endParaRPr lang="vi-VN" sz="4000" dirty="0">
              <a:solidFill>
                <a:srgbClr val="0000CC"/>
              </a:solidFill>
            </a:endParaRPr>
          </a:p>
        </p:txBody>
      </p:sp>
      <p:pic>
        <p:nvPicPr>
          <p:cNvPr id="2050" name="Picture 2" descr="Cute woman teacher in government uniform welcoming posture character cartoon art illustration">
            <a:extLst>
              <a:ext uri="{FF2B5EF4-FFF2-40B4-BE49-F238E27FC236}">
                <a16:creationId xmlns:a16="http://schemas.microsoft.com/office/drawing/2014/main" xmlns="" id="{C91D16E1-D168-3FC1-E699-2F901468677E}"/>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8982" b="89820" l="9904" r="89936">
                        <a14:foregroundMark x1="52077" y1="8982" x2="52077" y2="8982"/>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7051039" y="2181706"/>
            <a:ext cx="6323073" cy="50604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3540353"/>
      </p:ext>
    </p:extLst>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12" name="Rectangle: Rounded Corners 11">
            <a:extLst>
              <a:ext uri="{FF2B5EF4-FFF2-40B4-BE49-F238E27FC236}">
                <a16:creationId xmlns:a16="http://schemas.microsoft.com/office/drawing/2014/main" xmlns="" id="{8B4C8F58-BE10-65AA-A07E-0A7AB44BB8DB}"/>
              </a:ext>
            </a:extLst>
          </p:cNvPr>
          <p:cNvSpPr/>
          <p:nvPr/>
        </p:nvSpPr>
        <p:spPr>
          <a:xfrm>
            <a:off x="1681316" y="2314317"/>
            <a:ext cx="8731045" cy="1947968"/>
          </a:xfrm>
          <a:prstGeom prst="roundRect">
            <a:avLst/>
          </a:prstGeom>
          <a:ln w="38100">
            <a:prstDash val="dash"/>
          </a:ln>
        </p:spPr>
        <p:style>
          <a:lnRef idx="2">
            <a:schemeClr val="accent1"/>
          </a:lnRef>
          <a:fillRef idx="1">
            <a:schemeClr val="lt1"/>
          </a:fillRef>
          <a:effectRef idx="0">
            <a:schemeClr val="accent1"/>
          </a:effectRef>
          <a:fontRef idx="minor">
            <a:schemeClr val="dk1"/>
          </a:fontRef>
        </p:style>
        <p:txBody>
          <a:bodyPr rtlCol="0" anchor="ctr"/>
          <a:lstStyle/>
          <a:p>
            <a:pPr lvl="0" algn="ctr">
              <a:defRPr/>
            </a:pPr>
            <a:r>
              <a:rPr lang="en-US" sz="5400" dirty="0" smtClean="0">
                <a:solidFill>
                  <a:srgbClr val="70AD47">
                    <a:lumMod val="75000"/>
                  </a:srgbClr>
                </a:solidFill>
                <a:latin typeface="#9Slide03 Arima Madurai ExtraBo" panose="00000900000000000000" pitchFamily="2" charset="0"/>
                <a:cs typeface="#9Slide03 Arima Madurai ExtraBo" panose="00000900000000000000" pitchFamily="2" charset="0"/>
              </a:rPr>
              <a:t>HOẠT </a:t>
            </a:r>
            <a:r>
              <a:rPr kumimoji="0" lang="en-US" sz="5400" b="0" i="0" u="none" strike="noStrike" kern="1200" cap="none" spc="0" normalizeH="0" baseline="0" noProof="0" dirty="0" smtClean="0">
                <a:ln>
                  <a:noFill/>
                </a:ln>
                <a:solidFill>
                  <a:srgbClr val="ED7D31">
                    <a:lumMod val="60000"/>
                    <a:lumOff val="40000"/>
                  </a:srgbClr>
                </a:solidFill>
                <a:effectLst/>
                <a:uLnTx/>
                <a:uFillTx/>
                <a:latin typeface="#9Slide03 Arima Madurai ExtraBo" panose="00000900000000000000" pitchFamily="2" charset="0"/>
                <a:cs typeface="#9Slide03 Arima Madurai ExtraBo" panose="00000900000000000000" pitchFamily="2" charset="0"/>
              </a:rPr>
              <a:t> </a:t>
            </a:r>
            <a:r>
              <a:rPr lang="en-US" sz="5400" dirty="0" smtClean="0">
                <a:solidFill>
                  <a:srgbClr val="ED7D31">
                    <a:lumMod val="75000"/>
                  </a:srgbClr>
                </a:solidFill>
                <a:latin typeface="#9Slide03 Arima Madurai ExtraBo" panose="00000900000000000000" pitchFamily="2" charset="0"/>
                <a:cs typeface="#9Slide03 Arima Madurai ExtraBo" panose="00000900000000000000" pitchFamily="2" charset="0"/>
              </a:rPr>
              <a:t>ĐỘNG </a:t>
            </a:r>
            <a:r>
              <a:rPr lang="en-US" sz="5400" dirty="0" smtClean="0">
                <a:solidFill>
                  <a:schemeClr val="tx2">
                    <a:lumMod val="75000"/>
                  </a:schemeClr>
                </a:solidFill>
                <a:latin typeface="#9Slide03 Arima Madurai ExtraBo" panose="00000900000000000000" pitchFamily="2" charset="0"/>
                <a:cs typeface="#9Slide03 Arima Madurai ExtraBo" panose="00000900000000000000" pitchFamily="2" charset="0"/>
              </a:rPr>
              <a:t>GIÁO</a:t>
            </a:r>
            <a:r>
              <a:rPr lang="en-US" sz="5400" dirty="0" smtClean="0">
                <a:solidFill>
                  <a:srgbClr val="ED7D31">
                    <a:lumMod val="75000"/>
                  </a:srgbClr>
                </a:solidFill>
                <a:latin typeface="#9Slide03 Arima Madurai ExtraBo" panose="00000900000000000000" pitchFamily="2" charset="0"/>
                <a:cs typeface="#9Slide03 Arima Madurai ExtraBo" panose="00000900000000000000" pitchFamily="2" charset="0"/>
              </a:rPr>
              <a:t> </a:t>
            </a:r>
            <a:r>
              <a:rPr lang="en-US" sz="5400" dirty="0" smtClean="0">
                <a:solidFill>
                  <a:schemeClr val="accent6">
                    <a:lumMod val="75000"/>
                  </a:schemeClr>
                </a:solidFill>
                <a:latin typeface="#9Slide03 Arima Madurai ExtraBo" panose="00000900000000000000" pitchFamily="2" charset="0"/>
                <a:cs typeface="#9Slide03 Arima Madurai ExtraBo" panose="00000900000000000000" pitchFamily="2" charset="0"/>
              </a:rPr>
              <a:t>DỤC </a:t>
            </a:r>
            <a:r>
              <a:rPr lang="en-US" sz="5400" dirty="0" smtClean="0">
                <a:solidFill>
                  <a:srgbClr val="ED7D31">
                    <a:lumMod val="75000"/>
                  </a:srgbClr>
                </a:solidFill>
                <a:latin typeface="#9Slide03 Arima Madurai ExtraBo" panose="00000900000000000000" pitchFamily="2" charset="0"/>
                <a:cs typeface="#9Slide03 Arima Madurai ExtraBo" panose="00000900000000000000" pitchFamily="2" charset="0"/>
              </a:rPr>
              <a:t>THEO</a:t>
            </a:r>
            <a:r>
              <a:rPr kumimoji="0" lang="en-US" sz="5400" b="0" i="0" u="none" strike="noStrike" kern="1200" cap="none" spc="0" normalizeH="0" baseline="0" noProof="0" dirty="0" smtClean="0">
                <a:ln>
                  <a:noFill/>
                </a:ln>
                <a:solidFill>
                  <a:srgbClr val="ED7D31">
                    <a:lumMod val="60000"/>
                    <a:lumOff val="40000"/>
                  </a:srgbClr>
                </a:solidFill>
                <a:effectLst/>
                <a:uLnTx/>
                <a:uFillTx/>
                <a:latin typeface="#9Slide03 Arima Madurai ExtraBo" panose="00000900000000000000" pitchFamily="2" charset="0"/>
                <a:cs typeface="#9Slide03 Arima Madurai ExtraBo" panose="00000900000000000000" pitchFamily="2" charset="0"/>
              </a:rPr>
              <a:t> </a:t>
            </a:r>
            <a:r>
              <a:rPr kumimoji="0" lang="en-US" sz="5400" b="0" i="0" u="none" strike="noStrike" kern="1200" cap="none" spc="0" normalizeH="0" baseline="0" noProof="0" dirty="0">
                <a:ln>
                  <a:noFill/>
                </a:ln>
                <a:solidFill>
                  <a:srgbClr val="4472C4">
                    <a:lumMod val="75000"/>
                  </a:srgbClr>
                </a:solidFill>
                <a:effectLst/>
                <a:uLnTx/>
                <a:uFillTx/>
                <a:latin typeface="#9Slide03 Arima Madurai ExtraBo" panose="00000900000000000000" pitchFamily="2" charset="0"/>
                <a:cs typeface="#9Slide03 Arima Madurai ExtraBo" panose="00000900000000000000" pitchFamily="2" charset="0"/>
              </a:rPr>
              <a:t>CHỦ</a:t>
            </a:r>
            <a:r>
              <a:rPr kumimoji="0" lang="en-US" sz="5400" b="0" i="0" u="none" strike="noStrike" kern="1200" cap="none" spc="0" normalizeH="0" baseline="0" noProof="0" dirty="0">
                <a:ln>
                  <a:noFill/>
                </a:ln>
                <a:solidFill>
                  <a:srgbClr val="ED7D31">
                    <a:lumMod val="60000"/>
                    <a:lumOff val="40000"/>
                  </a:srgbClr>
                </a:solidFill>
                <a:effectLst/>
                <a:uLnTx/>
                <a:uFillTx/>
                <a:latin typeface="#9Slide03 Arima Madurai ExtraBo" panose="00000900000000000000" pitchFamily="2" charset="0"/>
                <a:cs typeface="#9Slide03 Arima Madurai ExtraBo" panose="00000900000000000000" pitchFamily="2" charset="0"/>
              </a:rPr>
              <a:t> </a:t>
            </a:r>
            <a:r>
              <a:rPr lang="en-US" sz="5400" dirty="0">
                <a:solidFill>
                  <a:srgbClr val="FF0000"/>
                </a:solidFill>
                <a:latin typeface="#9Slide03 Arima Madurai ExtraBo" panose="00000900000000000000" pitchFamily="2" charset="0"/>
                <a:cs typeface="#9Slide03 Arima Madurai ExtraBo" panose="00000900000000000000" pitchFamily="2" charset="0"/>
              </a:rPr>
              <a:t>ĐỀ</a:t>
            </a:r>
            <a:endParaRPr kumimoji="0" lang="en-US" sz="5400" b="0" i="0" u="none" strike="noStrike" kern="1200" cap="none" spc="0" normalizeH="0" baseline="0" noProof="0" dirty="0">
              <a:ln>
                <a:noFill/>
              </a:ln>
              <a:solidFill>
                <a:srgbClr val="FF0000"/>
              </a:solidFill>
              <a:effectLst/>
              <a:uLnTx/>
              <a:uFillTx/>
              <a:latin typeface="#9Slide03 Arima Madurai ExtraBo" panose="00000900000000000000" pitchFamily="2" charset="0"/>
              <a:cs typeface="#9Slide03 Arima Madurai ExtraBo" panose="00000900000000000000" pitchFamily="2" charset="0"/>
            </a:endParaRPr>
          </a:p>
        </p:txBody>
      </p:sp>
    </p:spTree>
    <p:extLst>
      <p:ext uri="{BB962C8B-B14F-4D97-AF65-F5344CB8AC3E}">
        <p14:creationId xmlns:p14="http://schemas.microsoft.com/office/powerpoint/2010/main" val="3178637247"/>
      </p:ext>
    </p:extLst>
  </p:cSld>
  <p:clrMapOvr>
    <a:masterClrMapping/>
  </p:clrMapOvr>
  <p:transition spd="slow">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xmlns="" id="{76442E0B-94DB-4CD0-8104-F8B824200F0B}"/>
              </a:ext>
            </a:extLst>
          </p:cNvPr>
          <p:cNvSpPr/>
          <p:nvPr/>
        </p:nvSpPr>
        <p:spPr>
          <a:xfrm>
            <a:off x="366048" y="266981"/>
            <a:ext cx="11459904" cy="6324037"/>
          </a:xfrm>
          <a:prstGeom prst="roundRect">
            <a:avLst/>
          </a:prstGeom>
          <a:solidFill>
            <a:schemeClr val="lt1">
              <a:alpha val="80000"/>
            </a:schemeClr>
          </a:solidFill>
          <a:ln w="57150"/>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Scroll: Horizontal 8">
            <a:extLst>
              <a:ext uri="{FF2B5EF4-FFF2-40B4-BE49-F238E27FC236}">
                <a16:creationId xmlns:a16="http://schemas.microsoft.com/office/drawing/2014/main" xmlns="" id="{033A55E6-D2DF-46EB-B7FD-63AFA207B741}"/>
              </a:ext>
            </a:extLst>
          </p:cNvPr>
          <p:cNvSpPr/>
          <p:nvPr/>
        </p:nvSpPr>
        <p:spPr>
          <a:xfrm>
            <a:off x="1447305" y="389426"/>
            <a:ext cx="9341914" cy="2882619"/>
          </a:xfrm>
          <a:prstGeom prst="horizontalScroll">
            <a:avLst/>
          </a:prstGeom>
          <a:solidFill>
            <a:srgbClr val="CCFF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7200" dirty="0" err="1" smtClean="0">
                <a:solidFill>
                  <a:srgbClr val="002060"/>
                </a:solidFill>
                <a:latin typeface="HP001 Kieu 2" pitchFamily="34" charset="0"/>
              </a:rPr>
              <a:t>Nét</a:t>
            </a:r>
            <a:r>
              <a:rPr lang="en-US" sz="7200" dirty="0" smtClean="0">
                <a:solidFill>
                  <a:srgbClr val="002060"/>
                </a:solidFill>
                <a:latin typeface="HP001 Kieu 2" pitchFamily="34" charset="0"/>
              </a:rPr>
              <a:t> </a:t>
            </a:r>
            <a:r>
              <a:rPr lang="en-US" sz="7200" dirty="0" err="1" smtClean="0">
                <a:solidFill>
                  <a:srgbClr val="002060"/>
                </a:solidFill>
                <a:latin typeface="HP001 Kieu 2" pitchFamily="34" charset="0"/>
              </a:rPr>
              <a:t>riêng</a:t>
            </a:r>
            <a:r>
              <a:rPr lang="en-US" sz="7200" dirty="0" smtClean="0">
                <a:solidFill>
                  <a:srgbClr val="002060"/>
                </a:solidFill>
                <a:latin typeface="HP001 Kieu 2" pitchFamily="34" charset="0"/>
              </a:rPr>
              <a:t> </a:t>
            </a:r>
            <a:r>
              <a:rPr lang="en-US" sz="7200" dirty="0" err="1" smtClean="0">
                <a:solidFill>
                  <a:srgbClr val="002060"/>
                </a:solidFill>
                <a:latin typeface="HP001 Kieu 2" pitchFamily="34" charset="0"/>
              </a:rPr>
              <a:t>của</a:t>
            </a:r>
            <a:r>
              <a:rPr lang="en-US" sz="7200" dirty="0" smtClean="0">
                <a:solidFill>
                  <a:srgbClr val="002060"/>
                </a:solidFill>
                <a:latin typeface="HP001 Kieu 2" pitchFamily="34" charset="0"/>
              </a:rPr>
              <a:t> </a:t>
            </a:r>
            <a:r>
              <a:rPr lang="en-US" sz="7200" dirty="0" err="1" smtClean="0">
                <a:solidFill>
                  <a:srgbClr val="002060"/>
                </a:solidFill>
                <a:latin typeface="HP001 Kieu 2" pitchFamily="34" charset="0"/>
              </a:rPr>
              <a:t>em</a:t>
            </a:r>
            <a:endParaRPr lang="en-US" sz="7200" dirty="0">
              <a:solidFill>
                <a:srgbClr val="002060"/>
              </a:solidFill>
              <a:latin typeface="HP001 Kieu 2" pitchFamily="34" charset="0"/>
            </a:endParaRPr>
          </a:p>
        </p:txBody>
      </p:sp>
      <p:pic>
        <p:nvPicPr>
          <p:cNvPr id="7" name="Picture 2" descr="Cute cartoon thai student namaste greeting in the school uniform. Free Vector">
            <a:extLst>
              <a:ext uri="{FF2B5EF4-FFF2-40B4-BE49-F238E27FC236}">
                <a16:creationId xmlns:a16="http://schemas.microsoft.com/office/drawing/2014/main" xmlns="" id="{23F47C3A-236E-4A4F-97E6-3EDCCCB9EA86}"/>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9809" b="90431" l="3994" r="41853">
                        <a14:foregroundMark x1="39776" y1="39234" x2="39776" y2="39234"/>
                        <a14:foregroundMark x1="32907" y1="43541" x2="32907" y2="43541"/>
                        <a14:foregroundMark x1="41374" y1="41627" x2="41374" y2="41627"/>
                        <a14:foregroundMark x1="27476" y1="90431" x2="27476" y2="90431"/>
                        <a14:foregroundMark x1="31470" y1="68660" x2="31470" y2="68660"/>
                        <a14:foregroundMark x1="31310" y1="66746" x2="31310" y2="66746"/>
                        <a14:foregroundMark x1="32109" y1="65072" x2="32109" y2="65072"/>
                        <a14:foregroundMark x1="32428" y1="66746" x2="32428" y2="66746"/>
                        <a14:foregroundMark x1="33067" y1="67464" x2="33067" y2="67464"/>
                        <a14:foregroundMark x1="33387" y1="72010" x2="33387" y2="72010"/>
                        <a14:foregroundMark x1="41853" y1="54785" x2="41853" y2="54785"/>
                        <a14:backgroundMark x1="22684" y1="65072" x2="22684" y2="65072"/>
                        <a14:backgroundMark x1="22684" y1="64354" x2="22684" y2="64354"/>
                        <a14:backgroundMark x1="23482" y1="65550" x2="23482" y2="65550"/>
                        <a14:backgroundMark x1="23323" y1="64593" x2="23323" y2="64593"/>
                        <a14:backgroundMark x1="32907" y1="64593" x2="32907" y2="64593"/>
                        <a14:backgroundMark x1="32428" y1="64354" x2="32428" y2="64354"/>
                        <a14:backgroundMark x1="32588" y1="65550" x2="32588" y2="65550"/>
                        <a14:backgroundMark x1="32907" y1="66986" x2="32907" y2="66986"/>
                        <a14:backgroundMark x1="33387" y1="68182" x2="33387" y2="68182"/>
                        <a14:backgroundMark x1="33387" y1="68900" x2="33387" y2="68900"/>
                        <a14:backgroundMark x1="33546" y1="69617" x2="33546" y2="69617"/>
                        <a14:backgroundMark x1="35463" y1="70574" x2="36102" y2="70335"/>
                        <a14:backgroundMark x1="32109" y1="72249" x2="33387" y2="71053"/>
                        <a14:backgroundMark x1="33387" y1="72488" x2="33387" y2="72488"/>
                        <a14:backgroundMark x1="33546" y1="72488" x2="33546" y2="72488"/>
                        <a14:backgroundMark x1="33067" y1="67703" x2="33067" y2="67703"/>
                        <a14:backgroundMark x1="33546" y1="72010" x2="33546" y2="72010"/>
                        <a14:backgroundMark x1="33227" y1="66986" x2="33227" y2="66986"/>
                        <a14:backgroundMark x1="22843" y1="66507" x2="22843" y2="66507"/>
                        <a14:backgroundMark x1="23003" y1="66746" x2="23003" y2="66746"/>
                      </a14:backgroundRemoval>
                    </a14:imgEffect>
                  </a14:imgLayer>
                </a14:imgProps>
              </a:ext>
              <a:ext uri="{28A0092B-C50C-407E-A947-70E740481C1C}">
                <a14:useLocalDpi xmlns:a14="http://schemas.microsoft.com/office/drawing/2010/main" val="0"/>
              </a:ext>
            </a:extLst>
          </a:blip>
          <a:srcRect r="56390"/>
          <a:stretch/>
        </p:blipFill>
        <p:spPr bwMode="auto">
          <a:xfrm>
            <a:off x="-194373" y="1830736"/>
            <a:ext cx="3283357" cy="502726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Cute cartoon thai student namaste greeting in the school uniform. Free Vector">
            <a:extLst>
              <a:ext uri="{FF2B5EF4-FFF2-40B4-BE49-F238E27FC236}">
                <a16:creationId xmlns:a16="http://schemas.microsoft.com/office/drawing/2014/main" xmlns="" id="{6A2352D5-AAC9-4174-A6BC-288C5356A70B}"/>
              </a:ext>
            </a:extLst>
          </p:cNvPr>
          <p:cNvPicPr>
            <a:picLocks noChangeAspect="1" noChangeArrowheads="1"/>
          </p:cNvPicPr>
          <p:nvPr/>
        </p:nvPicPr>
        <p:blipFill rotWithShape="1">
          <a:blip r:embed="rId5">
            <a:extLst>
              <a:ext uri="{BEBA8EAE-BF5A-486C-A8C5-ECC9F3942E4B}">
                <a14:imgProps xmlns:a14="http://schemas.microsoft.com/office/drawing/2010/main">
                  <a14:imgLayer r:embed="rId4">
                    <a14:imgEffect>
                      <a14:backgroundRemoval t="9809" b="91627" l="61502" r="95687">
                        <a14:foregroundMark x1="74281" y1="86603" x2="74281" y2="86603"/>
                        <a14:foregroundMark x1="78594" y1="87321" x2="78594" y2="87321"/>
                        <a14:foregroundMark x1="78594" y1="89952" x2="78594" y2="89952"/>
                        <a14:foregroundMark x1="74281" y1="90909" x2="74281" y2="90909"/>
                        <a14:foregroundMark x1="74920" y1="88517" x2="74920" y2="88517"/>
                        <a14:foregroundMark x1="74920" y1="89474" x2="74920" y2="89474"/>
                        <a14:foregroundMark x1="78435" y1="91627" x2="78435" y2="91627"/>
                      </a14:backgroundRemoval>
                    </a14:imgEffect>
                  </a14:imgLayer>
                </a14:imgProps>
              </a:ext>
              <a:ext uri="{28A0092B-C50C-407E-A947-70E740481C1C}">
                <a14:useLocalDpi xmlns:a14="http://schemas.microsoft.com/office/drawing/2010/main" val="0"/>
              </a:ext>
            </a:extLst>
          </a:blip>
          <a:srcRect l="57399"/>
          <a:stretch/>
        </p:blipFill>
        <p:spPr bwMode="auto">
          <a:xfrm>
            <a:off x="9012811" y="1874886"/>
            <a:ext cx="3179189" cy="4983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77558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300"/>
                                        <p:tgtEl>
                                          <p:spTgt spid="7"/>
                                        </p:tgtEl>
                                      </p:cBhvr>
                                    </p:animEffect>
                                  </p:childTnLst>
                                </p:cTn>
                              </p:par>
                              <p:par>
                                <p:cTn id="8" presetID="16" presetClass="entr" presetSubtype="2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300"/>
                                        <p:tgtEl>
                                          <p:spTgt spid="8"/>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3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5000" b="-15000"/>
          </a:stretch>
        </a:blipFill>
        <a:effectLst/>
      </p:bgPr>
    </p:bg>
    <p:spTree>
      <p:nvGrpSpPr>
        <p:cNvPr id="1" name=""/>
        <p:cNvGrpSpPr/>
        <p:nvPr/>
      </p:nvGrpSpPr>
      <p:grpSpPr>
        <a:xfrm>
          <a:off x="0" y="0"/>
          <a:ext cx="0" cy="0"/>
          <a:chOff x="0" y="0"/>
          <a:chExt cx="0" cy="0"/>
        </a:xfrm>
      </p:grpSpPr>
      <p:grpSp>
        <p:nvGrpSpPr>
          <p:cNvPr id="57" name="Group 56">
            <a:extLst>
              <a:ext uri="{FF2B5EF4-FFF2-40B4-BE49-F238E27FC236}">
                <a16:creationId xmlns:a16="http://schemas.microsoft.com/office/drawing/2014/main" xmlns="" id="{D636950C-BE71-4242-AC57-E8060D7994A6}"/>
              </a:ext>
            </a:extLst>
          </p:cNvPr>
          <p:cNvGrpSpPr/>
          <p:nvPr/>
        </p:nvGrpSpPr>
        <p:grpSpPr>
          <a:xfrm>
            <a:off x="929284" y="586748"/>
            <a:ext cx="9744221" cy="4786527"/>
            <a:chOff x="6096000" y="249707"/>
            <a:chExt cx="5972552" cy="2873429"/>
          </a:xfrm>
        </p:grpSpPr>
        <p:sp>
          <p:nvSpPr>
            <p:cNvPr id="58" name="TextBox 10">
              <a:extLst>
                <a:ext uri="{FF2B5EF4-FFF2-40B4-BE49-F238E27FC236}">
                  <a16:creationId xmlns:a16="http://schemas.microsoft.com/office/drawing/2014/main" xmlns="" id="{9F6022A4-34DE-4C8C-A4BE-25FFE5A0964E}"/>
                </a:ext>
              </a:extLst>
            </p:cNvPr>
            <p:cNvSpPr txBox="1"/>
            <p:nvPr/>
          </p:nvSpPr>
          <p:spPr>
            <a:xfrm>
              <a:off x="6540703" y="2199806"/>
              <a:ext cx="1196068" cy="92333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SG" sz="1800" b="0" i="0" u="none" strike="noStrike" kern="1200" cap="none" spc="0" normalizeH="0" baseline="0" noProof="0" dirty="0" err="1">
                  <a:ln>
                    <a:noFill/>
                  </a:ln>
                  <a:solidFill>
                    <a:prstClr val="black"/>
                  </a:solidFill>
                  <a:effectLst/>
                  <a:uLnTx/>
                  <a:uFillTx/>
                  <a:latin typeface="Arial" panose="020B0604020202020204" pitchFamily="34" charset="0"/>
                  <a:ea typeface="+mn-ea"/>
                  <a:cs typeface="+mn-cs"/>
                </a:rPr>
                <a:t>Nguyễn</a:t>
              </a:r>
              <a:r>
                <a:rPr kumimoji="0" lang="en-SG"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a:t>
              </a:r>
              <a:r>
                <a:rPr kumimoji="0" lang="en-SG" sz="1800" b="0" i="0" u="none" strike="noStrike" kern="1200" cap="none" spc="0" normalizeH="0" baseline="0" noProof="0" dirty="0" err="1">
                  <a:ln>
                    <a:noFill/>
                  </a:ln>
                  <a:solidFill>
                    <a:prstClr val="black"/>
                  </a:solidFill>
                  <a:effectLst/>
                  <a:uLnTx/>
                  <a:uFillTx/>
                  <a:latin typeface="Arial" panose="020B0604020202020204" pitchFamily="34" charset="0"/>
                  <a:ea typeface="+mn-ea"/>
                  <a:cs typeface="+mn-cs"/>
                </a:rPr>
                <a:t>Thị</a:t>
              </a:r>
              <a:r>
                <a:rPr kumimoji="0" lang="en-SG"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a:t>
              </a:r>
              <a:r>
                <a:rPr kumimoji="0" lang="en-SG" sz="1800" b="0" i="0" u="none" strike="noStrike" kern="1200" cap="none" spc="0" normalizeH="0" baseline="0" noProof="0" dirty="0" err="1">
                  <a:ln>
                    <a:noFill/>
                  </a:ln>
                  <a:solidFill>
                    <a:prstClr val="black"/>
                  </a:solidFill>
                  <a:effectLst/>
                  <a:uLnTx/>
                  <a:uFillTx/>
                  <a:latin typeface="Arial" panose="020B0604020202020204" pitchFamily="34" charset="0"/>
                  <a:ea typeface="+mn-ea"/>
                  <a:cs typeface="+mn-cs"/>
                </a:rPr>
                <a:t>Ái</a:t>
              </a:r>
              <a:r>
                <a:rPr kumimoji="0" lang="en-SG"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a:t>
              </a:r>
              <a:r>
                <a:rPr kumimoji="0" lang="en-SG" sz="1800" b="0" i="0" u="none" strike="noStrike" kern="1200" cap="none" spc="0" normalizeH="0" baseline="0" noProof="0" dirty="0" err="1">
                  <a:ln>
                    <a:noFill/>
                  </a:ln>
                  <a:solidFill>
                    <a:prstClr val="black"/>
                  </a:solidFill>
                  <a:effectLst/>
                  <a:uLnTx/>
                  <a:uFillTx/>
                  <a:latin typeface="Arial" panose="020B0604020202020204" pitchFamily="34" charset="0"/>
                  <a:ea typeface="+mn-ea"/>
                  <a:cs typeface="+mn-cs"/>
                </a:rPr>
                <a:t>Quyên</a:t>
              </a:r>
              <a:endParaRPr kumimoji="0" lang="en-SG"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9" name="Rectangle: Rounded Corners 58">
              <a:extLst>
                <a:ext uri="{FF2B5EF4-FFF2-40B4-BE49-F238E27FC236}">
                  <a16:creationId xmlns:a16="http://schemas.microsoft.com/office/drawing/2014/main" xmlns="" id="{5A61AE22-CB13-40F9-8B13-5E1527A1B5D4}"/>
                </a:ext>
              </a:extLst>
            </p:cNvPr>
            <p:cNvSpPr/>
            <p:nvPr/>
          </p:nvSpPr>
          <p:spPr>
            <a:xfrm>
              <a:off x="6096000" y="249707"/>
              <a:ext cx="5972552" cy="2873429"/>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en-US" sz="3200" b="1" i="0" u="none" strike="noStrike" kern="1200" cap="none" spc="0" normalizeH="0" baseline="0" noProof="0" dirty="0">
                <a:ln w="6600">
                  <a:solidFill>
                    <a:srgbClr val="FF0000"/>
                  </a:solidFill>
                  <a:prstDash val="solid"/>
                </a:ln>
                <a:solidFill>
                  <a:srgbClr val="FFFFFF"/>
                </a:solidFill>
                <a:effectLst>
                  <a:outerShdw dist="38100" dir="2700000" algn="tl" rotWithShape="0">
                    <a:srgbClr val="FF0000"/>
                  </a:outerShdw>
                </a:effectLst>
                <a:uLnTx/>
                <a:uFillTx/>
                <a:latin typeface="iCiel Crocante" panose="02000000000000000000" pitchFamily="50" charset="0"/>
                <a:ea typeface="+mn-ea"/>
                <a:cs typeface="+mn-cs"/>
              </a:endParaRPr>
            </a:p>
          </p:txBody>
        </p:sp>
      </p:grpSp>
      <p:sp>
        <p:nvSpPr>
          <p:cNvPr id="4" name="Title 1">
            <a:extLst>
              <a:ext uri="{FF2B5EF4-FFF2-40B4-BE49-F238E27FC236}">
                <a16:creationId xmlns:a16="http://schemas.microsoft.com/office/drawing/2014/main" xmlns="" id="{F3E11618-B903-762C-C71C-D0A7C524B136}"/>
              </a:ext>
            </a:extLst>
          </p:cNvPr>
          <p:cNvSpPr>
            <a:spLocks noGrp="1"/>
          </p:cNvSpPr>
          <p:nvPr>
            <p:ph type="title" idx="4294967295"/>
          </p:nvPr>
        </p:nvSpPr>
        <p:spPr>
          <a:xfrm>
            <a:off x="3147668" y="780668"/>
            <a:ext cx="5403850" cy="1408113"/>
          </a:xfrm>
          <a:prstGeom prst="rect">
            <a:avLst/>
          </a:prstGeom>
          <a:noFill/>
        </p:spPr>
        <p:txBody>
          <a:bodyPr>
            <a:normAutofit/>
          </a:bodyPr>
          <a:lstStyle/>
          <a:p>
            <a:r>
              <a:rPr lang="en-US" sz="4800" dirty="0">
                <a:solidFill>
                  <a:srgbClr val="FF0000"/>
                </a:solidFill>
                <a:latin typeface="+mn-lt"/>
              </a:rPr>
              <a:t>MỤC TIÊU BÀI HỌC</a:t>
            </a:r>
          </a:p>
        </p:txBody>
      </p:sp>
      <p:sp>
        <p:nvSpPr>
          <p:cNvPr id="6" name="TextBox 5">
            <a:extLst>
              <a:ext uri="{FF2B5EF4-FFF2-40B4-BE49-F238E27FC236}">
                <a16:creationId xmlns:a16="http://schemas.microsoft.com/office/drawing/2014/main" xmlns="" id="{9A753FAA-096E-C9B9-E9D1-F2531F7D3371}"/>
              </a:ext>
            </a:extLst>
          </p:cNvPr>
          <p:cNvSpPr txBox="1"/>
          <p:nvPr/>
        </p:nvSpPr>
        <p:spPr>
          <a:xfrm>
            <a:off x="2630509" y="1899037"/>
            <a:ext cx="7829928" cy="625428"/>
          </a:xfrm>
          <a:prstGeom prst="rect">
            <a:avLst/>
          </a:prstGeom>
          <a:noFill/>
        </p:spPr>
        <p:txBody>
          <a:bodyPr wrap="square">
            <a:spAutoFit/>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kumimoji="0" lang="en-US" sz="3200" b="0" i="0" u="none" strike="noStrike" kern="1200" cap="none" spc="0" normalizeH="0" baseline="0" noProof="0" dirty="0" err="1" smtClean="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Nêu</a:t>
            </a:r>
            <a:r>
              <a:rPr kumimoji="0" lang="en-US" sz="3200" b="0" i="0" u="none" strike="noStrike" kern="1200" cap="none" spc="0" normalizeH="0" noProof="0" dirty="0" smtClean="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 </a:t>
            </a:r>
            <a:r>
              <a:rPr kumimoji="0" lang="en-US" sz="3200" b="0" i="0" u="none" strike="noStrike" kern="1200" cap="none" spc="0" normalizeH="0" noProof="0" dirty="0" err="1" smtClean="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được</a:t>
            </a:r>
            <a:r>
              <a:rPr kumimoji="0" lang="en-US" sz="3200" b="0" i="0" u="none" strike="noStrike" kern="1200" cap="none" spc="0" normalizeH="0" noProof="0" dirty="0" smtClean="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 </a:t>
            </a:r>
            <a:r>
              <a:rPr kumimoji="0" lang="en-US" sz="3200" b="0" i="0" u="none" strike="noStrike" kern="1200" cap="none" spc="0" normalizeH="0" noProof="0" dirty="0" err="1" smtClean="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những</a:t>
            </a:r>
            <a:r>
              <a:rPr kumimoji="0" lang="en-US" sz="3200" b="0" i="0" u="none" strike="noStrike" kern="1200" cap="none" spc="0" normalizeH="0" noProof="0" dirty="0" smtClean="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 </a:t>
            </a:r>
            <a:r>
              <a:rPr kumimoji="0" lang="en-US" sz="3200" b="0" i="0" u="none" strike="noStrike" kern="1200" cap="none" spc="0" normalizeH="0" noProof="0" dirty="0" err="1" smtClean="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nét</a:t>
            </a:r>
            <a:r>
              <a:rPr kumimoji="0" lang="en-US" sz="3200" b="0" i="0" u="none" strike="noStrike" kern="1200" cap="none" spc="0" normalizeH="0" noProof="0" dirty="0" smtClean="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 </a:t>
            </a:r>
            <a:r>
              <a:rPr kumimoji="0" lang="en-US" sz="3200" b="0" i="0" u="none" strike="noStrike" kern="1200" cap="none" spc="0" normalizeH="0" noProof="0" dirty="0" err="1" smtClean="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riêng</a:t>
            </a:r>
            <a:r>
              <a:rPr kumimoji="0" lang="en-US" sz="3200" b="0" i="0" u="none" strike="noStrike" kern="1200" cap="none" spc="0" normalizeH="0" noProof="0" dirty="0" smtClean="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 </a:t>
            </a:r>
            <a:r>
              <a:rPr kumimoji="0" lang="en-US" sz="3200" b="0" i="0" u="none" strike="noStrike" kern="1200" cap="none" spc="0" normalizeH="0" noProof="0" dirty="0" err="1" smtClean="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của</a:t>
            </a:r>
            <a:r>
              <a:rPr kumimoji="0" lang="en-US" sz="3200" b="0" i="0" u="none" strike="noStrike" kern="1200" cap="none" spc="0" normalizeH="0" noProof="0" dirty="0" smtClean="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 </a:t>
            </a:r>
            <a:r>
              <a:rPr kumimoji="0" lang="en-US" sz="3200" b="0" i="0" u="none" strike="noStrike" kern="1200" cap="none" spc="0" normalizeH="0" noProof="0" dirty="0" err="1" smtClean="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bản</a:t>
            </a:r>
            <a:r>
              <a:rPr kumimoji="0" lang="en-US" sz="3200" b="0" i="0" u="none" strike="noStrike" kern="1200" cap="none" spc="0" normalizeH="0" noProof="0" dirty="0" smtClean="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 </a:t>
            </a:r>
            <a:r>
              <a:rPr kumimoji="0" lang="en-US" sz="3200" b="0" i="0" u="none" strike="noStrike" kern="1200" cap="none" spc="0" normalizeH="0" noProof="0" dirty="0" err="1" smtClean="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thân</a:t>
            </a:r>
            <a:endParaRPr kumimoji="0" lang="en-US" sz="3200" b="0"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endParaRPr>
          </a:p>
        </p:txBody>
      </p:sp>
      <p:sp>
        <p:nvSpPr>
          <p:cNvPr id="60" name="TextBox 59">
            <a:extLst>
              <a:ext uri="{FF2B5EF4-FFF2-40B4-BE49-F238E27FC236}">
                <a16:creationId xmlns:a16="http://schemas.microsoft.com/office/drawing/2014/main" xmlns="" id="{BC7E5346-69DB-4C08-8A1B-ABB16F008B06}"/>
              </a:ext>
            </a:extLst>
          </p:cNvPr>
          <p:cNvSpPr txBox="1"/>
          <p:nvPr/>
        </p:nvSpPr>
        <p:spPr>
          <a:xfrm>
            <a:off x="2553603" y="3316648"/>
            <a:ext cx="7829928" cy="1224951"/>
          </a:xfrm>
          <a:prstGeom prst="rect">
            <a:avLst/>
          </a:prstGeom>
          <a:noFill/>
        </p:spPr>
        <p:txBody>
          <a:bodyPr wrap="square">
            <a:spAutoFit/>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kumimoji="0" lang="en-US" sz="3200" b="0" i="0" u="none" strike="noStrike" kern="1200" cap="none" spc="0" normalizeH="0" baseline="0" noProof="0" dirty="0" err="1" smtClean="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Yêu</a:t>
            </a:r>
            <a:r>
              <a:rPr kumimoji="0" lang="en-US" sz="3200" b="0" i="0" u="none" strike="noStrike" kern="1200" cap="none" spc="0" normalizeH="0" noProof="0" dirty="0" smtClean="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 </a:t>
            </a:r>
            <a:r>
              <a:rPr kumimoji="0" lang="en-US" sz="3200" b="0" i="0" u="none" strike="noStrike" kern="1200" cap="none" spc="0" normalizeH="0" noProof="0" dirty="0" err="1" smtClean="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quý</a:t>
            </a:r>
            <a:r>
              <a:rPr kumimoji="0" lang="en-US" sz="3200" b="0" i="0" u="none" strike="noStrike" kern="1200" cap="none" spc="0" normalizeH="0" noProof="0" dirty="0" smtClean="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 </a:t>
            </a:r>
            <a:r>
              <a:rPr kumimoji="0" lang="en-US" sz="3200" b="0" i="0" u="none" strike="noStrike" kern="1200" cap="none" spc="0" normalizeH="0" noProof="0" dirty="0" err="1" smtClean="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nét</a:t>
            </a:r>
            <a:r>
              <a:rPr kumimoji="0" lang="en-US" sz="3200" b="0" i="0" u="none" strike="noStrike" kern="1200" cap="none" spc="0" normalizeH="0" noProof="0" dirty="0" smtClean="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 </a:t>
            </a:r>
            <a:r>
              <a:rPr kumimoji="0" lang="en-US" sz="3200" b="0" i="0" u="none" strike="noStrike" kern="1200" cap="none" spc="0" normalizeH="0" noProof="0" dirty="0" err="1" smtClean="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riêng</a:t>
            </a:r>
            <a:r>
              <a:rPr kumimoji="0" lang="en-US" sz="3200" b="0" i="0" u="none" strike="noStrike" kern="1200" cap="none" spc="0" normalizeH="0" noProof="0" dirty="0" smtClean="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 </a:t>
            </a:r>
            <a:r>
              <a:rPr kumimoji="0" lang="en-US" sz="3200" b="0" i="0" u="none" strike="noStrike" kern="1200" cap="none" spc="0" normalizeH="0" noProof="0" dirty="0" err="1" smtClean="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của</a:t>
            </a:r>
            <a:r>
              <a:rPr kumimoji="0" lang="en-US" sz="3200" b="0" i="0" u="none" strike="noStrike" kern="1200" cap="none" spc="0" normalizeH="0" noProof="0" dirty="0" smtClean="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 </a:t>
            </a:r>
            <a:r>
              <a:rPr kumimoji="0" lang="en-US" sz="3200" b="0" i="0" u="none" strike="noStrike" kern="1200" cap="none" spc="0" normalizeH="0" noProof="0" dirty="0" err="1" smtClean="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bản</a:t>
            </a:r>
            <a:r>
              <a:rPr kumimoji="0" lang="en-US" sz="3200" b="0" i="0" u="none" strike="noStrike" kern="1200" cap="none" spc="0" normalizeH="0" noProof="0" dirty="0" smtClean="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 </a:t>
            </a:r>
            <a:r>
              <a:rPr kumimoji="0" lang="en-US" sz="3200" b="0" i="0" u="none" strike="noStrike" kern="1200" cap="none" spc="0" normalizeH="0" noProof="0" dirty="0" err="1" smtClean="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thân</a:t>
            </a:r>
            <a:r>
              <a:rPr kumimoji="0" lang="en-US" sz="3200" b="0" i="0" u="none" strike="noStrike" kern="1200" cap="none" spc="0" normalizeH="0" noProof="0" dirty="0" smtClean="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 </a:t>
            </a:r>
            <a:r>
              <a:rPr kumimoji="0" lang="en-US" sz="3200" b="0" i="0" u="none" strike="noStrike" kern="1200" cap="none" spc="0" normalizeH="0" noProof="0" dirty="0" err="1" smtClean="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và</a:t>
            </a:r>
            <a:r>
              <a:rPr kumimoji="0" lang="en-US" sz="3200" b="0" i="0" u="none" strike="noStrike" kern="1200" cap="none" spc="0" normalizeH="0" noProof="0" dirty="0" smtClean="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 </a:t>
            </a:r>
            <a:r>
              <a:rPr kumimoji="0" lang="en-US" sz="3200" b="0" i="0" u="none" strike="noStrike" kern="1200" cap="none" spc="0" normalizeH="0" noProof="0" dirty="0" err="1" smtClean="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tôn</a:t>
            </a:r>
            <a:r>
              <a:rPr kumimoji="0" lang="en-US" sz="3200" b="0" i="0" u="none" strike="noStrike" kern="1200" cap="none" spc="0" normalizeH="0" noProof="0" dirty="0" smtClean="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 </a:t>
            </a:r>
            <a:r>
              <a:rPr kumimoji="0" lang="en-US" sz="3200" b="0" i="0" u="none" strike="noStrike" kern="1200" cap="none" spc="0" normalizeH="0" noProof="0" dirty="0" err="1" smtClean="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trọng</a:t>
            </a:r>
            <a:r>
              <a:rPr kumimoji="0" lang="en-US" sz="3200" b="0" i="0" u="none" strike="noStrike" kern="1200" cap="none" spc="0" normalizeH="0" noProof="0" dirty="0" smtClean="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 </a:t>
            </a:r>
            <a:r>
              <a:rPr kumimoji="0" lang="en-US" sz="3200" b="0" i="0" u="none" strike="noStrike" kern="1200" cap="none" spc="0" normalizeH="0" noProof="0" dirty="0" err="1" smtClean="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nét</a:t>
            </a:r>
            <a:r>
              <a:rPr kumimoji="0" lang="en-US" sz="3200" b="0" i="0" u="none" strike="noStrike" kern="1200" cap="none" spc="0" normalizeH="0" noProof="0" dirty="0" smtClean="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 </a:t>
            </a:r>
            <a:r>
              <a:rPr kumimoji="0" lang="en-US" sz="3200" b="0" i="0" u="none" strike="noStrike" kern="1200" cap="none" spc="0" normalizeH="0" noProof="0" dirty="0" err="1" smtClean="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riêng</a:t>
            </a:r>
            <a:r>
              <a:rPr kumimoji="0" lang="en-US" sz="3200" b="0" i="0" u="none" strike="noStrike" kern="1200" cap="none" spc="0" normalizeH="0" noProof="0" dirty="0" smtClean="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 </a:t>
            </a:r>
            <a:r>
              <a:rPr kumimoji="0" lang="en-US" sz="3200" b="0" i="0" u="none" strike="noStrike" kern="1200" cap="none" spc="0" normalizeH="0" noProof="0" dirty="0" err="1" smtClean="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của</a:t>
            </a:r>
            <a:r>
              <a:rPr kumimoji="0" lang="en-US" sz="3200" b="0" i="0" u="none" strike="noStrike" kern="1200" cap="none" spc="0" normalizeH="0" noProof="0" dirty="0" smtClean="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 </a:t>
            </a:r>
            <a:r>
              <a:rPr kumimoji="0" lang="en-US" sz="3200" b="0" i="0" u="none" strike="noStrike" kern="1200" cap="none" spc="0" normalizeH="0" noProof="0" dirty="0" err="1" smtClean="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người</a:t>
            </a:r>
            <a:r>
              <a:rPr kumimoji="0" lang="en-US" sz="3200" b="0" i="0" u="none" strike="noStrike" kern="1200" cap="none" spc="0" normalizeH="0" noProof="0" dirty="0" smtClean="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 </a:t>
            </a:r>
            <a:r>
              <a:rPr kumimoji="0" lang="en-US" sz="3200" b="0" i="0" u="none" strike="noStrike" kern="1200" cap="none" spc="0" normalizeH="0" noProof="0" dirty="0" err="1" smtClean="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khác</a:t>
            </a:r>
            <a:endParaRPr kumimoji="0" lang="en-US" sz="3200" b="0"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endParaRPr>
          </a:p>
        </p:txBody>
      </p:sp>
      <p:pic>
        <p:nvPicPr>
          <p:cNvPr id="1028" name="Picture 4" descr="Hình ảnh Học Sinh Hoạt Hình PNG, Vector, PSD, và biểu tượng để tải về miễn  phí | pngtree"/>
          <p:cNvPicPr>
            <a:picLocks noChangeAspect="1" noChangeArrowheads="1"/>
          </p:cNvPicPr>
          <p:nvPr/>
        </p:nvPicPr>
        <p:blipFill rotWithShape="1">
          <a:blip r:embed="rId3">
            <a:extLst>
              <a:ext uri="{28A0092B-C50C-407E-A947-70E740481C1C}">
                <a14:useLocalDpi xmlns:a14="http://schemas.microsoft.com/office/drawing/2010/main" val="0"/>
              </a:ext>
            </a:extLst>
          </a:blip>
          <a:srcRect l="15907" r="14759"/>
          <a:stretch/>
        </p:blipFill>
        <p:spPr bwMode="auto">
          <a:xfrm>
            <a:off x="1474629" y="2978254"/>
            <a:ext cx="1078974" cy="1556213"/>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ình ảnh Khăn Quàng đỏ Giáo Viên Học Sinh Ngày Giáo Dục PNG , đồng Phục Học  Sinh, Cô Bé, Học Hỏi PNG và Vector với nền trong suốt để tải xuố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4448" t="16237" r="26302" b="13126"/>
          <a:stretch/>
        </p:blipFill>
        <p:spPr bwMode="auto">
          <a:xfrm>
            <a:off x="1572617" y="1040537"/>
            <a:ext cx="980986" cy="14839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893252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34"/>
                                        </p:tgtEl>
                                        <p:attrNameLst>
                                          <p:attrName>style.visibility</p:attrName>
                                        </p:attrNameLst>
                                      </p:cBhvr>
                                      <p:to>
                                        <p:strVal val="visible"/>
                                      </p:to>
                                    </p:set>
                                    <p:animEffect transition="in" filter="fade">
                                      <p:cBhvr>
                                        <p:cTn id="7" dur="500"/>
                                        <p:tgtEl>
                                          <p:spTgt spid="103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1028"/>
                                        </p:tgtEl>
                                        <p:attrNameLst>
                                          <p:attrName>style.visibility</p:attrName>
                                        </p:attrNameLst>
                                      </p:cBhvr>
                                      <p:to>
                                        <p:strVal val="visible"/>
                                      </p:to>
                                    </p:set>
                                    <p:animEffect transition="in" filter="wipe(down)">
                                      <p:cBhvr>
                                        <p:cTn id="15" dur="500"/>
                                        <p:tgtEl>
                                          <p:spTgt spid="1028"/>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60"/>
                                        </p:tgtEl>
                                        <p:attrNameLst>
                                          <p:attrName>style.visibility</p:attrName>
                                        </p:attrNameLst>
                                      </p:cBhvr>
                                      <p:to>
                                        <p:strVal val="visible"/>
                                      </p:to>
                                    </p:set>
                                    <p:animEffect transition="in" filter="wipe(down)">
                                      <p:cBhvr>
                                        <p:cTn id="18"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0"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3" name="Rectangle: Rounded Corners 11">
            <a:extLst>
              <a:ext uri="{FF2B5EF4-FFF2-40B4-BE49-F238E27FC236}">
                <a16:creationId xmlns:a16="http://schemas.microsoft.com/office/drawing/2014/main" xmlns="" id="{8B4C8F58-BE10-65AA-A07E-0A7AB44BB8DB}"/>
              </a:ext>
            </a:extLst>
          </p:cNvPr>
          <p:cNvSpPr/>
          <p:nvPr/>
        </p:nvSpPr>
        <p:spPr>
          <a:xfrm>
            <a:off x="2079524" y="2766229"/>
            <a:ext cx="7123470" cy="1138990"/>
          </a:xfrm>
          <a:prstGeom prst="roundRect">
            <a:avLst/>
          </a:prstGeom>
          <a:noFill/>
          <a:ln w="38100">
            <a:noFill/>
            <a:prstDash val="dash"/>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smtClean="0">
                <a:ln>
                  <a:noFill/>
                </a:ln>
                <a:solidFill>
                  <a:srgbClr val="002060"/>
                </a:solidFill>
                <a:effectLst/>
                <a:uLnTx/>
                <a:uFillTx/>
                <a:latin typeface="#9Slide03 Arima Madurai ExtraBo" panose="00000900000000000000" pitchFamily="2" charset="0"/>
                <a:cs typeface="#9Slide03 Arima Madurai ExtraBo" panose="00000900000000000000" pitchFamily="2" charset="0"/>
              </a:rPr>
              <a:t>3. </a:t>
            </a:r>
            <a:r>
              <a:rPr kumimoji="0" lang="en-US" sz="5400" b="1" i="0" u="none" strike="noStrike" kern="1200" cap="none" spc="0" normalizeH="0" baseline="0" noProof="0" dirty="0" err="1" smtClean="0">
                <a:ln>
                  <a:noFill/>
                </a:ln>
                <a:solidFill>
                  <a:srgbClr val="002060"/>
                </a:solidFill>
                <a:effectLst/>
                <a:uLnTx/>
                <a:uFillTx/>
                <a:latin typeface="#9Slide03 Arima Madurai ExtraBo" panose="00000900000000000000" pitchFamily="2" charset="0"/>
                <a:cs typeface="#9Slide03 Arima Madurai ExtraBo" panose="00000900000000000000" pitchFamily="2" charset="0"/>
              </a:rPr>
              <a:t>Giới</a:t>
            </a:r>
            <a:r>
              <a:rPr kumimoji="0" lang="en-US" sz="5400" b="1" i="0" u="none" strike="noStrike" kern="1200" cap="none" spc="0" normalizeH="0" noProof="0" dirty="0" smtClean="0">
                <a:ln>
                  <a:noFill/>
                </a:ln>
                <a:solidFill>
                  <a:srgbClr val="002060"/>
                </a:solidFill>
                <a:effectLst/>
                <a:uLnTx/>
                <a:uFillTx/>
                <a:latin typeface="#9Slide03 Arima Madurai ExtraBo" panose="00000900000000000000" pitchFamily="2" charset="0"/>
                <a:cs typeface="#9Slide03 Arima Madurai ExtraBo" panose="00000900000000000000" pitchFamily="2" charset="0"/>
              </a:rPr>
              <a:t> </a:t>
            </a:r>
            <a:r>
              <a:rPr kumimoji="0" lang="en-US" sz="5400" b="1" i="0" u="none" strike="noStrike" kern="1200" cap="none" spc="0" normalizeH="0" noProof="0" dirty="0" err="1" smtClean="0">
                <a:ln>
                  <a:noFill/>
                </a:ln>
                <a:solidFill>
                  <a:srgbClr val="002060"/>
                </a:solidFill>
                <a:effectLst/>
                <a:uLnTx/>
                <a:uFillTx/>
                <a:latin typeface="#9Slide03 Arima Madurai ExtraBo" panose="00000900000000000000" pitchFamily="2" charset="0"/>
                <a:cs typeface="#9Slide03 Arima Madurai ExtraBo" panose="00000900000000000000" pitchFamily="2" charset="0"/>
              </a:rPr>
              <a:t>thiệu</a:t>
            </a:r>
            <a:r>
              <a:rPr kumimoji="0" lang="en-US" sz="5400" b="1" i="0" u="none" strike="noStrike" kern="1200" cap="none" spc="0" normalizeH="0" noProof="0" dirty="0" smtClean="0">
                <a:ln>
                  <a:noFill/>
                </a:ln>
                <a:solidFill>
                  <a:srgbClr val="002060"/>
                </a:solidFill>
                <a:effectLst/>
                <a:uLnTx/>
                <a:uFillTx/>
                <a:latin typeface="#9Slide03 Arima Madurai ExtraBo" panose="00000900000000000000" pitchFamily="2" charset="0"/>
                <a:cs typeface="#9Slide03 Arima Madurai ExtraBo" panose="00000900000000000000" pitchFamily="2" charset="0"/>
              </a:rPr>
              <a:t> </a:t>
            </a:r>
            <a:r>
              <a:rPr kumimoji="0" lang="en-US" sz="5400" b="1" i="0" u="none" strike="noStrike" kern="1200" cap="none" spc="0" normalizeH="0" noProof="0" dirty="0" err="1" smtClean="0">
                <a:ln>
                  <a:noFill/>
                </a:ln>
                <a:solidFill>
                  <a:srgbClr val="002060"/>
                </a:solidFill>
                <a:effectLst/>
                <a:uLnTx/>
                <a:uFillTx/>
                <a:latin typeface="#9Slide03 Arima Madurai ExtraBo" panose="00000900000000000000" pitchFamily="2" charset="0"/>
                <a:cs typeface="#9Slide03 Arima Madurai ExtraBo" panose="00000900000000000000" pitchFamily="2" charset="0"/>
              </a:rPr>
              <a:t>bản</a:t>
            </a:r>
            <a:r>
              <a:rPr kumimoji="0" lang="en-US" sz="5400" b="1" i="0" u="none" strike="noStrike" kern="1200" cap="none" spc="0" normalizeH="0" noProof="0" dirty="0" smtClean="0">
                <a:ln>
                  <a:noFill/>
                </a:ln>
                <a:solidFill>
                  <a:srgbClr val="002060"/>
                </a:solidFill>
                <a:effectLst/>
                <a:uLnTx/>
                <a:uFillTx/>
                <a:latin typeface="#9Slide03 Arima Madurai ExtraBo" panose="00000900000000000000" pitchFamily="2" charset="0"/>
                <a:cs typeface="#9Slide03 Arima Madurai ExtraBo" panose="00000900000000000000" pitchFamily="2" charset="0"/>
              </a:rPr>
              <a:t> </a:t>
            </a:r>
            <a:r>
              <a:rPr kumimoji="0" lang="en-US" sz="5400" b="1" i="0" u="none" strike="noStrike" kern="1200" cap="none" spc="0" normalizeH="0" noProof="0" dirty="0" err="1" smtClean="0">
                <a:ln>
                  <a:noFill/>
                </a:ln>
                <a:solidFill>
                  <a:srgbClr val="002060"/>
                </a:solidFill>
                <a:effectLst/>
                <a:uLnTx/>
                <a:uFillTx/>
                <a:latin typeface="#9Slide03 Arima Madurai ExtraBo" panose="00000900000000000000" pitchFamily="2" charset="0"/>
                <a:cs typeface="#9Slide03 Arima Madurai ExtraBo" panose="00000900000000000000" pitchFamily="2" charset="0"/>
              </a:rPr>
              <a:t>thân</a:t>
            </a:r>
            <a:endParaRPr kumimoji="0" lang="en-US" sz="5400" b="1" i="0" u="none" strike="noStrike" kern="1200" cap="none" spc="0" normalizeH="0" baseline="0" noProof="0" dirty="0">
              <a:ln>
                <a:noFill/>
              </a:ln>
              <a:solidFill>
                <a:srgbClr val="002060"/>
              </a:solidFill>
              <a:effectLst/>
              <a:uLnTx/>
              <a:uFillTx/>
              <a:latin typeface="#9Slide03 Arima Madurai ExtraBo" panose="00000900000000000000" pitchFamily="2" charset="0"/>
              <a:cs typeface="#9Slide03 Arima Madurai ExtraBo" panose="00000900000000000000" pitchFamily="2" charset="0"/>
            </a:endParaRPr>
          </a:p>
        </p:txBody>
      </p:sp>
    </p:spTree>
    <p:extLst>
      <p:ext uri="{BB962C8B-B14F-4D97-AF65-F5344CB8AC3E}">
        <p14:creationId xmlns:p14="http://schemas.microsoft.com/office/powerpoint/2010/main" val="206947615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9Slide.vn</Template>
  <TotalTime>1072</TotalTime>
  <Words>449</Words>
  <Application>Microsoft Office PowerPoint</Application>
  <PresentationFormat>Custom</PresentationFormat>
  <Paragraphs>46</Paragraphs>
  <Slides>22</Slides>
  <Notes>6</Notes>
  <HiddenSlides>0</HiddenSlides>
  <MMClips>2</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MỤC TIÊU BÀI HỌC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Lan Hương 0354473852</dc:creator>
  <cp:lastModifiedBy>SKY</cp:lastModifiedBy>
  <cp:revision>20</cp:revision>
  <dcterms:created xsi:type="dcterms:W3CDTF">2018-04-16T06:55:28Z</dcterms:created>
  <dcterms:modified xsi:type="dcterms:W3CDTF">2022-10-20T10:32:08Z</dcterms:modified>
</cp:coreProperties>
</file>