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1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8"/>
  </p:notesMasterIdLst>
  <p:sldIdLst>
    <p:sldId id="360" r:id="rId2"/>
    <p:sldId id="399" r:id="rId3"/>
    <p:sldId id="388" r:id="rId4"/>
    <p:sldId id="368" r:id="rId5"/>
    <p:sldId id="400" r:id="rId6"/>
    <p:sldId id="344" r:id="rId7"/>
    <p:sldId id="369" r:id="rId8"/>
    <p:sldId id="404" r:id="rId9"/>
    <p:sldId id="322" r:id="rId10"/>
    <p:sldId id="373" r:id="rId11"/>
    <p:sldId id="291" r:id="rId12"/>
    <p:sldId id="401" r:id="rId13"/>
    <p:sldId id="374" r:id="rId14"/>
    <p:sldId id="376" r:id="rId15"/>
    <p:sldId id="396" r:id="rId16"/>
    <p:sldId id="377" r:id="rId17"/>
    <p:sldId id="384" r:id="rId18"/>
    <p:sldId id="378" r:id="rId19"/>
    <p:sldId id="323" r:id="rId20"/>
    <p:sldId id="405" r:id="rId21"/>
    <p:sldId id="386" r:id="rId22"/>
    <p:sldId id="406" r:id="rId23"/>
    <p:sldId id="389" r:id="rId24"/>
    <p:sldId id="403" r:id="rId25"/>
    <p:sldId id="276" r:id="rId26"/>
    <p:sldId id="277" r:id="rId27"/>
  </p:sldIdLst>
  <p:sldSz cx="9144000" cy="5715000" type="screen16x10"/>
  <p:notesSz cx="6858000" cy="9144000"/>
  <p:embeddedFontLst>
    <p:embeddedFont>
      <p:font typeface="#9Slide03 Quicksand Bold" panose="020B0604020202020204" charset="0"/>
      <p:bold r:id="rId29"/>
    </p:embeddedFont>
    <p:embeddedFont>
      <p:font typeface=".VnAvant" panose="020B7200000000000000"/>
      <p:regular r:id="rId30"/>
      <p:bold r:id="rId31"/>
      <p:italic r:id="rId32"/>
      <p:bold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HP001 4 hàng" panose="020B0603050302020204" pitchFamily="34" charset="0"/>
      <p:regular r:id="rId38"/>
      <p:bold r:id="rId39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FF99"/>
    <a:srgbClr val="0000CC"/>
    <a:srgbClr val="FF66FF"/>
    <a:srgbClr val="0066CC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28" autoAdjust="0"/>
    <p:restoredTop sz="88467" autoAdjust="0"/>
  </p:normalViewPr>
  <p:slideViewPr>
    <p:cSldViewPr snapToGrid="0">
      <p:cViewPr varScale="1">
        <p:scale>
          <a:sx n="112" d="100"/>
          <a:sy n="112" d="100"/>
        </p:scale>
        <p:origin x="69" y="63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10/21/2022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310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46781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224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9374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7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303608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8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746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>
              <a:latin typeface="Arial" panose="020B0604020202020204" pitchFamily="34" charset="0"/>
            </a:endParaRPr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1pPr>
            <a:lvl2pPr marL="742950" indent="-28575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2pPr>
            <a:lvl3pPr marL="11430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3pPr>
            <a:lvl4pPr marL="16002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4pPr>
            <a:lvl5pPr marL="2057400" indent="-228600"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5400">
                <a:solidFill>
                  <a:schemeClr val="tx1"/>
                </a:solidFill>
                <a:latin typeface=".VnArial" panose="020B7200000000000000" pitchFamily="34" charset="0"/>
              </a:defRPr>
            </a:lvl9pPr>
          </a:lstStyle>
          <a:p>
            <a:fld id="{2FC67E25-A7C2-4EE5-B2A5-6C611ED5EAD7}" type="slidenum">
              <a:rPr lang="en-US" altLang="en-US" sz="1200">
                <a:latin typeface="Arial" panose="020B0604020202020204" pitchFamily="34" charset="0"/>
              </a:rPr>
              <a:pPr/>
              <a:t>9</a:t>
            </a:fld>
            <a:endParaRPr lang="en-US" altLang="en-US" sz="1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0417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6564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088151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4447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khi</a:t>
            </a:r>
            <a:r>
              <a:rPr lang="en-US" dirty="0"/>
              <a:t> </a:t>
            </a:r>
            <a:r>
              <a:rPr lang="en-US" dirty="0" err="1"/>
              <a:t>xuất</a:t>
            </a:r>
            <a:r>
              <a:rPr lang="en-US" baseline="0" dirty="0"/>
              <a:t> </a:t>
            </a:r>
            <a:r>
              <a:rPr lang="en-US" baseline="0" dirty="0" err="1"/>
              <a:t>hiện</a:t>
            </a:r>
            <a:r>
              <a:rPr lang="en-US" baseline="0" dirty="0"/>
              <a:t> </a:t>
            </a:r>
            <a:r>
              <a:rPr lang="en-US" baseline="0" dirty="0" err="1"/>
              <a:t>hiệu</a:t>
            </a:r>
            <a:r>
              <a:rPr lang="en-US" baseline="0" dirty="0"/>
              <a:t> </a:t>
            </a:r>
            <a:r>
              <a:rPr lang="en-US" baseline="0" dirty="0" err="1"/>
              <a:t>ứng</a:t>
            </a:r>
            <a:r>
              <a:rPr lang="en-US" baseline="0" dirty="0"/>
              <a:t> </a:t>
            </a:r>
            <a:r>
              <a:rPr lang="en-US" baseline="0" dirty="0" err="1"/>
              <a:t>chú</a:t>
            </a:r>
            <a:r>
              <a:rPr lang="en-US" baseline="0" dirty="0"/>
              <a:t> </a:t>
            </a:r>
            <a:r>
              <a:rPr lang="en-US" baseline="0" dirty="0" err="1"/>
              <a:t>thích</a:t>
            </a:r>
            <a:r>
              <a:rPr lang="en-US" baseline="0" dirty="0"/>
              <a:t> </a:t>
            </a:r>
            <a:r>
              <a:rPr lang="en-US" baseline="0" dirty="0" err="1"/>
              <a:t>tranh</a:t>
            </a:r>
            <a:r>
              <a:rPr lang="en-US" baseline="0" dirty="0"/>
              <a:t>, </a:t>
            </a:r>
            <a:r>
              <a:rPr lang="en-US" baseline="0" dirty="0" err="1"/>
              <a:t>giáo</a:t>
            </a:r>
            <a:r>
              <a:rPr lang="en-US" baseline="0" dirty="0"/>
              <a:t> </a:t>
            </a:r>
            <a:r>
              <a:rPr lang="en-US" baseline="0" dirty="0" err="1"/>
              <a:t>viên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từng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để</a:t>
            </a:r>
            <a:r>
              <a:rPr lang="en-US" baseline="0" dirty="0"/>
              <a:t> </a:t>
            </a:r>
            <a:r>
              <a:rPr lang="en-US" baseline="0" dirty="0" err="1"/>
              <a:t>học</a:t>
            </a:r>
            <a:r>
              <a:rPr lang="en-US" baseline="0" dirty="0"/>
              <a:t> </a:t>
            </a:r>
            <a:r>
              <a:rPr lang="en-US" baseline="0" dirty="0" err="1"/>
              <a:t>sinh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to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g </a:t>
            </a:r>
            <a:r>
              <a:rPr lang="en-US" baseline="0" dirty="0" err="1"/>
              <a:t>và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có</a:t>
            </a:r>
            <a:r>
              <a:rPr lang="en-US" baseline="0" dirty="0"/>
              <a:t> </a:t>
            </a:r>
            <a:r>
              <a:rPr lang="en-US" baseline="0" dirty="0" err="1"/>
              <a:t>âm</a:t>
            </a:r>
            <a:r>
              <a:rPr lang="en-US" baseline="0" dirty="0"/>
              <a:t> h. </a:t>
            </a:r>
            <a:r>
              <a:rPr lang="en-US" baseline="0" dirty="0" err="1"/>
              <a:t>Muốn</a:t>
            </a:r>
            <a:r>
              <a:rPr lang="en-US" baseline="0" dirty="0"/>
              <a:t> </a:t>
            </a:r>
            <a:r>
              <a:rPr lang="en-US" baseline="0" dirty="0" err="1"/>
              <a:t>đọc</a:t>
            </a:r>
            <a:r>
              <a:rPr lang="en-US" baseline="0" dirty="0"/>
              <a:t> </a:t>
            </a:r>
            <a:r>
              <a:rPr lang="en-US" baseline="0" dirty="0" err="1"/>
              <a:t>lại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nào</a:t>
            </a:r>
            <a:r>
              <a:rPr lang="en-US" baseline="0" dirty="0"/>
              <a:t> </a:t>
            </a:r>
            <a:r>
              <a:rPr lang="en-US" baseline="0" dirty="0" err="1"/>
              <a:t>nhấn</a:t>
            </a:r>
            <a:r>
              <a:rPr lang="en-US" baseline="0" dirty="0"/>
              <a:t> </a:t>
            </a:r>
            <a:r>
              <a:rPr lang="en-US" baseline="0" dirty="0" err="1"/>
              <a:t>vào</a:t>
            </a:r>
            <a:r>
              <a:rPr lang="en-US" baseline="0" dirty="0"/>
              <a:t> </a:t>
            </a:r>
            <a:r>
              <a:rPr lang="en-US" baseline="0" dirty="0" err="1"/>
              <a:t>tiếng</a:t>
            </a:r>
            <a:r>
              <a:rPr lang="en-US" baseline="0" dirty="0"/>
              <a:t> </a:t>
            </a:r>
            <a:r>
              <a:rPr lang="en-US" baseline="0" dirty="0" err="1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4C7AB53-3DFA-466F-8832-707AB88F9FF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54870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 userDrawn="1"/>
        </p:nvSpPr>
        <p:spPr>
          <a:xfrm rot="5400000">
            <a:off x="-375397" y="375396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  <p:sp>
        <p:nvSpPr>
          <p:cNvPr id="8" name="Isosceles Triangle 7"/>
          <p:cNvSpPr/>
          <p:nvPr userDrawn="1"/>
        </p:nvSpPr>
        <p:spPr>
          <a:xfrm rot="16200000">
            <a:off x="7457514" y="4028514"/>
            <a:ext cx="2061883" cy="1311089"/>
          </a:xfrm>
          <a:prstGeom prst="triangle">
            <a:avLst>
              <a:gd name="adj" fmla="val 0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1913865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63000" b="-6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2022/10/21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/>
  </p:transition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4" Type="http://schemas.openxmlformats.org/officeDocument/2006/relationships/image" Target="../media/image3.jp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420586" y="1322465"/>
            <a:ext cx="63779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60000"/>
                    <a:lumOff val="40000"/>
                  </a:schemeClr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MÔN HỌC VẦN LỚP 1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32923" y="246356"/>
            <a:ext cx="65532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 TIỂU HỌC ĐOÀN KẾT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181649" y="4875062"/>
            <a:ext cx="485581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GV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Long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Quỳnh</a:t>
            </a:r>
            <a:r>
              <a:rPr lang="en-US" sz="2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1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Trâm</a:t>
            </a:r>
            <a:endParaRPr lang="en-US" sz="2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34020" y="2600230"/>
            <a:ext cx="282830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sz="6600" b="1" dirty="0" err="1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</a:t>
            </a:r>
            <a:r>
              <a:rPr lang="en-US" sz="6600" b="1" dirty="0">
                <a:solidFill>
                  <a:schemeClr val="accent5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97221" y="3043299"/>
            <a:ext cx="1336799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70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27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29:</a:t>
            </a:r>
          </a:p>
        </p:txBody>
      </p:sp>
    </p:spTree>
    <p:extLst>
      <p:ext uri="{BB962C8B-B14F-4D97-AF65-F5344CB8AC3E}">
        <p14:creationId xmlns:p14="http://schemas.microsoft.com/office/powerpoint/2010/main" val="320208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7271">
        <p:split orient="vert"/>
      </p:transition>
    </mc:Choice>
    <mc:Fallback xmlns="">
      <p:transition spd="slow" advTm="7271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9144000" cy="571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51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1014461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058" y="167197"/>
            <a:ext cx="8436251" cy="735109"/>
          </a:xfrm>
          <a:prstGeom prst="rect">
            <a:avLst/>
          </a:prstGeom>
          <a:noFill/>
        </p:spPr>
        <p:txBody>
          <a:bodyPr wrap="square" lIns="87920" tIns="43960" rIns="87920" bIns="43960" rtlCol="0">
            <a:spAutoFit/>
          </a:bodyPr>
          <a:lstStyle/>
          <a:p>
            <a:pPr lvl="0">
              <a:defRPr/>
            </a:pPr>
            <a:r>
              <a:rPr lang="en-US" sz="2100" b="1" dirty="0">
                <a:solidFill>
                  <a:srgbClr val="006600"/>
                </a:solidFill>
                <a:cs typeface="Times New Roman" panose="02020603050405020304" pitchFamily="18" charset="0"/>
              </a:rPr>
              <a:t>2. </a:t>
            </a:r>
            <a:r>
              <a:rPr lang="en-US" sz="21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Nối</a:t>
            </a:r>
            <a:r>
              <a:rPr lang="en-US" sz="21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tr</a:t>
            </a:r>
            <a:r>
              <a:rPr lang="en-US" sz="2100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với</a:t>
            </a:r>
            <a:r>
              <a:rPr lang="en-US" sz="21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tiếng</a:t>
            </a:r>
            <a:r>
              <a:rPr lang="en-US" sz="21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có</a:t>
            </a:r>
            <a:r>
              <a:rPr lang="en-US" sz="21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âm</a:t>
            </a:r>
            <a:r>
              <a:rPr lang="en-US" sz="2100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tr</a:t>
            </a:r>
            <a:endParaRPr lang="en-US" sz="2100" b="1" dirty="0">
              <a:solidFill>
                <a:srgbClr val="006600"/>
              </a:solidFill>
              <a:cs typeface="Times New Roman" panose="02020603050405020304" pitchFamily="18" charset="0"/>
            </a:endParaRPr>
          </a:p>
          <a:p>
            <a:pPr lvl="0">
              <a:defRPr/>
            </a:pPr>
            <a:r>
              <a:rPr lang="en-US" sz="2100" b="1" dirty="0">
                <a:solidFill>
                  <a:srgbClr val="006600"/>
                </a:solidFill>
                <a:cs typeface="Times New Roman" panose="02020603050405020304" pitchFamily="18" charset="0"/>
              </a:rPr>
              <a:t>    </a:t>
            </a:r>
            <a:r>
              <a:rPr lang="en-US" sz="21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Nối</a:t>
            </a:r>
            <a:r>
              <a:rPr lang="en-US" sz="21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ch</a:t>
            </a:r>
            <a:r>
              <a:rPr lang="en-US" sz="2100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với</a:t>
            </a:r>
            <a:r>
              <a:rPr lang="en-US" sz="21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tiếng</a:t>
            </a:r>
            <a:r>
              <a:rPr lang="en-US" sz="21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có</a:t>
            </a:r>
            <a:r>
              <a:rPr lang="en-US" sz="21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âm</a:t>
            </a:r>
            <a:r>
              <a:rPr lang="en-US" sz="2100" b="1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en-US" sz="2100" b="1" dirty="0" err="1">
                <a:solidFill>
                  <a:srgbClr val="FF0000"/>
                </a:solidFill>
                <a:cs typeface="Times New Roman" panose="02020603050405020304" pitchFamily="18" charset="0"/>
              </a:rPr>
              <a:t>ch.</a:t>
            </a:r>
            <a:endParaRPr lang="en-US" sz="2100" b="1" dirty="0">
              <a:solidFill>
                <a:srgbClr val="FF0000"/>
              </a:solidFill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02FD378-581B-DD47-A141-4C9A5D333D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14460"/>
            <a:ext cx="9144000" cy="4700539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81B6222-349D-9744-B80E-5208EC2A7A7B}"/>
              </a:ext>
            </a:extLst>
          </p:cNvPr>
          <p:cNvCxnSpPr>
            <a:cxnSpLocks/>
          </p:cNvCxnSpPr>
          <p:nvPr/>
        </p:nvCxnSpPr>
        <p:spPr>
          <a:xfrm>
            <a:off x="2816337" y="1895707"/>
            <a:ext cx="1577243" cy="74713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E16C64B2-8CAB-6D4B-BB15-7B3BD732A262}"/>
              </a:ext>
            </a:extLst>
          </p:cNvPr>
          <p:cNvCxnSpPr>
            <a:cxnSpLocks/>
          </p:cNvCxnSpPr>
          <p:nvPr/>
        </p:nvCxnSpPr>
        <p:spPr>
          <a:xfrm flipV="1">
            <a:off x="2816337" y="2879008"/>
            <a:ext cx="1468846" cy="225798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440AD059-3380-664B-B99D-56FC3C443480}"/>
              </a:ext>
            </a:extLst>
          </p:cNvPr>
          <p:cNvCxnSpPr>
            <a:cxnSpLocks/>
          </p:cNvCxnSpPr>
          <p:nvPr/>
        </p:nvCxnSpPr>
        <p:spPr>
          <a:xfrm>
            <a:off x="5433157" y="2991163"/>
            <a:ext cx="1391389" cy="499169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6262A51-428E-8F4F-8954-3983394E6DAD}"/>
              </a:ext>
            </a:extLst>
          </p:cNvPr>
          <p:cNvCxnSpPr>
            <a:cxnSpLocks/>
          </p:cNvCxnSpPr>
          <p:nvPr/>
        </p:nvCxnSpPr>
        <p:spPr>
          <a:xfrm>
            <a:off x="2816337" y="3431787"/>
            <a:ext cx="1468846" cy="57621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A355160-3CCB-9F45-9089-8DD27961D262}"/>
              </a:ext>
            </a:extLst>
          </p:cNvPr>
          <p:cNvCxnSpPr>
            <a:cxnSpLocks/>
          </p:cNvCxnSpPr>
          <p:nvPr/>
        </p:nvCxnSpPr>
        <p:spPr>
          <a:xfrm>
            <a:off x="5433157" y="4229099"/>
            <a:ext cx="1391389" cy="907896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22FA5E8C-2851-C948-A59E-2EB2189E0313}"/>
              </a:ext>
            </a:extLst>
          </p:cNvPr>
          <p:cNvCxnSpPr>
            <a:cxnSpLocks/>
          </p:cNvCxnSpPr>
          <p:nvPr/>
        </p:nvCxnSpPr>
        <p:spPr>
          <a:xfrm flipV="1">
            <a:off x="5433156" y="1895707"/>
            <a:ext cx="1391390" cy="2038274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640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421886" y="1598726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703500" y="2013830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Nghỉ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giữa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60487" y="2470387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  <p:pic>
        <p:nvPicPr>
          <p:cNvPr id="9" name="BeautifulLoveBeatInstrumental-V.A-291855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64642" y="386326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7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8258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66667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3999" cy="57150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611100D-1A05-6346-AACF-34066287A9A1}"/>
              </a:ext>
            </a:extLst>
          </p:cNvPr>
          <p:cNvCxnSpPr>
            <a:cxnSpLocks/>
          </p:cNvCxnSpPr>
          <p:nvPr/>
        </p:nvCxnSpPr>
        <p:spPr>
          <a:xfrm>
            <a:off x="895041" y="1064402"/>
            <a:ext cx="995423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0C38388-A25A-FB4C-9011-DFFE393093CE}"/>
              </a:ext>
            </a:extLst>
          </p:cNvPr>
          <p:cNvCxnSpPr>
            <a:cxnSpLocks/>
          </p:cNvCxnSpPr>
          <p:nvPr/>
        </p:nvCxnSpPr>
        <p:spPr>
          <a:xfrm>
            <a:off x="3908219" y="1064402"/>
            <a:ext cx="103177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EBFC717-263F-0248-B7CE-22A1D0295591}"/>
              </a:ext>
            </a:extLst>
          </p:cNvPr>
          <p:cNvCxnSpPr>
            <a:cxnSpLocks/>
          </p:cNvCxnSpPr>
          <p:nvPr/>
        </p:nvCxnSpPr>
        <p:spPr>
          <a:xfrm>
            <a:off x="5138476" y="1064402"/>
            <a:ext cx="1139661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8E143EB9-2AF1-8B40-B185-F6858440A6FC}"/>
              </a:ext>
            </a:extLst>
          </p:cNvPr>
          <p:cNvCxnSpPr>
            <a:cxnSpLocks/>
          </p:cNvCxnSpPr>
          <p:nvPr/>
        </p:nvCxnSpPr>
        <p:spPr>
          <a:xfrm>
            <a:off x="1001308" y="1398802"/>
            <a:ext cx="79403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4CF8CC78-5A93-4B4E-B3F7-810179F80520}"/>
              </a:ext>
            </a:extLst>
          </p:cNvPr>
          <p:cNvCxnSpPr>
            <a:cxnSpLocks/>
          </p:cNvCxnSpPr>
          <p:nvPr/>
        </p:nvCxnSpPr>
        <p:spPr>
          <a:xfrm>
            <a:off x="2024016" y="1400924"/>
            <a:ext cx="89760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pic>
        <p:nvPicPr>
          <p:cNvPr id="11" name="Picture 10">
            <a:extLst>
              <a:ext uri="{FF2B5EF4-FFF2-40B4-BE49-F238E27FC236}">
                <a16:creationId xmlns:a16="http://schemas.microsoft.com/office/drawing/2014/main" id="{BE9BE169-372A-344C-8AD5-78B48B5C43D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479501" cy="47950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132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6156"/>
          </a:xfr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9CDC2F2-3E46-3A47-B9F4-049BABD3AB48}"/>
              </a:ext>
            </a:extLst>
          </p:cNvPr>
          <p:cNvSpPr/>
          <p:nvPr/>
        </p:nvSpPr>
        <p:spPr>
          <a:xfrm>
            <a:off x="537230" y="795539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778793F-5E0F-394C-B59D-40222FEDC024}"/>
              </a:ext>
            </a:extLst>
          </p:cNvPr>
          <p:cNvSpPr/>
          <p:nvPr/>
        </p:nvSpPr>
        <p:spPr>
          <a:xfrm>
            <a:off x="4840615" y="583231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6DB00A5-FE26-F44F-8603-D2E78FCC6B22}"/>
              </a:ext>
            </a:extLst>
          </p:cNvPr>
          <p:cNvSpPr/>
          <p:nvPr/>
        </p:nvSpPr>
        <p:spPr>
          <a:xfrm>
            <a:off x="537230" y="1493659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3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718933A-4A96-F240-A010-5227AA22262C}"/>
              </a:ext>
            </a:extLst>
          </p:cNvPr>
          <p:cNvSpPr/>
          <p:nvPr/>
        </p:nvSpPr>
        <p:spPr>
          <a:xfrm>
            <a:off x="4140743" y="1281351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4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6F42F1D-EDCB-C04B-BD41-6A8EFC8A96CF}"/>
              </a:ext>
            </a:extLst>
          </p:cNvPr>
          <p:cNvSpPr/>
          <p:nvPr/>
        </p:nvSpPr>
        <p:spPr>
          <a:xfrm>
            <a:off x="5845059" y="1265402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5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8959E27-C86E-8A46-8F43-2E1C2DC1D844}"/>
              </a:ext>
            </a:extLst>
          </p:cNvPr>
          <p:cNvSpPr/>
          <p:nvPr/>
        </p:nvSpPr>
        <p:spPr>
          <a:xfrm>
            <a:off x="1780515" y="2156904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64CC695-76A2-E84F-B04C-BF6F1CE09E1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479501" cy="479501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58661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2" grpId="0" animBg="1"/>
      <p:bldP spid="13" grpId="0" animBg="1"/>
      <p:bldP spid="14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3999" cy="5716156"/>
          </a:xfr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F9CDC2F2-3E46-3A47-B9F4-049BABD3AB48}"/>
              </a:ext>
            </a:extLst>
          </p:cNvPr>
          <p:cNvSpPr/>
          <p:nvPr/>
        </p:nvSpPr>
        <p:spPr>
          <a:xfrm>
            <a:off x="434898" y="795539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1</a:t>
            </a: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778793F-5E0F-394C-B59D-40222FEDC024}"/>
              </a:ext>
            </a:extLst>
          </p:cNvPr>
          <p:cNvSpPr/>
          <p:nvPr/>
        </p:nvSpPr>
        <p:spPr>
          <a:xfrm>
            <a:off x="4858329" y="622603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2</a:t>
            </a: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6DB00A5-FE26-F44F-8603-D2E78FCC6B22}"/>
              </a:ext>
            </a:extLst>
          </p:cNvPr>
          <p:cNvSpPr/>
          <p:nvPr/>
        </p:nvSpPr>
        <p:spPr>
          <a:xfrm>
            <a:off x="436871" y="1580922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3</a:t>
            </a: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718933A-4A96-F240-A010-5227AA22262C}"/>
              </a:ext>
            </a:extLst>
          </p:cNvPr>
          <p:cNvSpPr/>
          <p:nvPr/>
        </p:nvSpPr>
        <p:spPr>
          <a:xfrm>
            <a:off x="4144298" y="1304818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4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6F42F1D-EDCB-C04B-BD41-6A8EFC8A96CF}"/>
              </a:ext>
            </a:extLst>
          </p:cNvPr>
          <p:cNvSpPr/>
          <p:nvPr/>
        </p:nvSpPr>
        <p:spPr>
          <a:xfrm>
            <a:off x="5802232" y="1288869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5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E8959E27-C86E-8A46-8F43-2E1C2DC1D844}"/>
              </a:ext>
            </a:extLst>
          </p:cNvPr>
          <p:cNvSpPr/>
          <p:nvPr/>
        </p:nvSpPr>
        <p:spPr>
          <a:xfrm>
            <a:off x="1752713" y="2116055"/>
            <a:ext cx="334537" cy="2123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dirty="0"/>
              <a:t>6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F0C7113-EB05-6844-87A9-65B4542536F3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434897" cy="434897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1267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6156"/>
          </a:xfr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1B3B3C4-1D22-1841-9299-9AF839D2C71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379140" cy="3791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1073705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1014461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7916" tIns="43958" rIns="87916" bIns="43958"/>
          <a:lstStyle/>
          <a:p>
            <a:pPr defTabSz="685800">
              <a:defRPr/>
            </a:pPr>
            <a:endParaRPr lang="en-US" sz="1350">
              <a:solidFill>
                <a:prstClr val="black"/>
              </a:solidFill>
              <a:latin typeface="#9Slide03 Quicksand Bold" panose="00000800000000000000" pitchFamily="2" charset="0"/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30179FF9-5C59-E344-8BF6-F9AD6CA16009}"/>
              </a:ext>
            </a:extLst>
          </p:cNvPr>
          <p:cNvSpPr/>
          <p:nvPr/>
        </p:nvSpPr>
        <p:spPr>
          <a:xfrm>
            <a:off x="301081" y="472987"/>
            <a:ext cx="613320" cy="401398"/>
          </a:xfrm>
          <a:prstGeom prst="ellips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rgbClr val="006600"/>
                </a:solidFill>
                <a:latin typeface="#9Slide03 Quicksand Bold" panose="00000800000000000000" pitchFamily="2" charset="0"/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E87E938-099E-414E-BEF3-4C505AABB764}"/>
              </a:ext>
            </a:extLst>
          </p:cNvPr>
          <p:cNvSpPr txBox="1"/>
          <p:nvPr/>
        </p:nvSpPr>
        <p:spPr>
          <a:xfrm>
            <a:off x="1005062" y="428358"/>
            <a:ext cx="24644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Nối</a:t>
            </a:r>
            <a:r>
              <a:rPr lang="en-US" sz="24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hình</a:t>
            </a:r>
            <a:r>
              <a:rPr lang="en-US" sz="24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với</a:t>
            </a:r>
            <a:r>
              <a:rPr lang="en-US" sz="2400" b="1" dirty="0">
                <a:solidFill>
                  <a:srgbClr val="006600"/>
                </a:solidFill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6600"/>
                </a:solidFill>
                <a:cs typeface="Times New Roman" panose="02020603050405020304" pitchFamily="18" charset="0"/>
              </a:rPr>
              <a:t>chữ</a:t>
            </a:r>
            <a:r>
              <a:rPr lang="en-US" sz="2400" b="1" dirty="0">
                <a:solidFill>
                  <a:srgbClr val="006600"/>
                </a:solidFill>
                <a:cs typeface="Times New Roman" panose="02020603050405020304" pitchFamily="18" charset="0"/>
              </a:rPr>
              <a:t>: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8A4AAD-8722-5C45-999B-FC760C98528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763"/>
          <a:stretch/>
        </p:blipFill>
        <p:spPr>
          <a:xfrm>
            <a:off x="0" y="1030099"/>
            <a:ext cx="9144000" cy="4684901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CB56C3C-28D4-A740-92E6-0BB19F20B124}"/>
              </a:ext>
            </a:extLst>
          </p:cNvPr>
          <p:cNvCxnSpPr/>
          <p:nvPr/>
        </p:nvCxnSpPr>
        <p:spPr>
          <a:xfrm flipV="1">
            <a:off x="1683834" y="3021980"/>
            <a:ext cx="1182029" cy="72483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AC5AA77-D20C-504E-B6D1-FF2A35A00DE7}"/>
              </a:ext>
            </a:extLst>
          </p:cNvPr>
          <p:cNvCxnSpPr>
            <a:cxnSpLocks/>
          </p:cNvCxnSpPr>
          <p:nvPr/>
        </p:nvCxnSpPr>
        <p:spPr>
          <a:xfrm flipV="1">
            <a:off x="4902820" y="3372549"/>
            <a:ext cx="918117" cy="58241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7183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751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800" b="1" dirty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95828" y="666333"/>
            <a:ext cx="6952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con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7857" b="94643" l="114" r="9971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712" b="6419"/>
          <a:stretch/>
        </p:blipFill>
        <p:spPr>
          <a:xfrm>
            <a:off x="-122663" y="1773045"/>
            <a:ext cx="9156748" cy="2152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421886" y="1598726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703500" y="2013830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Ôn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cũ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681" y="2406244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822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O3MsyvCFEIWzWSjuLrOyalIiBsXpDX9 (online-video-cutter.com).mp4">
            <a:hlinkClick r:id="" action="ppaction://media"/>
            <a:extLst>
              <a:ext uri="{FF2B5EF4-FFF2-40B4-BE49-F238E27FC236}">
                <a16:creationId xmlns:a16="http://schemas.microsoft.com/office/drawing/2014/main" id="{BC2041A5-D291-1747-B5B9-9FB2E4B5AB41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1" t="-2" r="-1" b="51794"/>
          <a:stretch/>
        </p:blipFill>
        <p:spPr>
          <a:xfrm>
            <a:off x="0" y="1504750"/>
            <a:ext cx="9144000" cy="2755016"/>
          </a:xfrm>
        </p:spPr>
      </p:pic>
    </p:spTree>
    <p:extLst>
      <p:ext uri="{BB962C8B-B14F-4D97-AF65-F5344CB8AC3E}">
        <p14:creationId xmlns:p14="http://schemas.microsoft.com/office/powerpoint/2010/main" val="377861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56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249" y="200721"/>
            <a:ext cx="7237142" cy="5324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1958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O3MsyvCFEIWzWSjuLrOyalIiBsXpDX9 (online-video-cutter.com) (1).mp4">
            <a:hlinkClick r:id="" action="ppaction://media"/>
            <a:extLst>
              <a:ext uri="{FF2B5EF4-FFF2-40B4-BE49-F238E27FC236}">
                <a16:creationId xmlns:a16="http://schemas.microsoft.com/office/drawing/2014/main" id="{E28975FC-09A5-2440-B4DF-435D199582B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40190"/>
          <a:stretch/>
        </p:blipFill>
        <p:spPr>
          <a:xfrm>
            <a:off x="0" y="1293540"/>
            <a:ext cx="9144000" cy="307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4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44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6095">
            <a:off x="388135" y="-338800"/>
            <a:ext cx="8399198" cy="6297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272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D1FD52B0-2651-B943-A61C-8140956DD4BC}"/>
              </a:ext>
            </a:extLst>
          </p:cNvPr>
          <p:cNvSpPr txBox="1">
            <a:spLocks/>
          </p:cNvSpPr>
          <p:nvPr/>
        </p:nvSpPr>
        <p:spPr>
          <a:xfrm>
            <a:off x="1026160" y="14859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>
            <a:lvl1pPr marL="267462" indent="-267462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9501" indent="-222885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9154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4815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04772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961388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318004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674620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031236" indent="-178308" algn="l" defTabSz="71323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C772BD-DBFA-5643-9A5A-07F9EDB555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06" y="2971725"/>
            <a:ext cx="2144464" cy="2144464"/>
          </a:xfrm>
          <a:prstGeom prst="rect">
            <a:avLst/>
          </a:prstGeom>
        </p:spPr>
      </p:pic>
      <p:sp>
        <p:nvSpPr>
          <p:cNvPr id="6" name="Thought Bubble: Cloud 4">
            <a:extLst>
              <a:ext uri="{FF2B5EF4-FFF2-40B4-BE49-F238E27FC236}">
                <a16:creationId xmlns:a16="http://schemas.microsoft.com/office/drawing/2014/main" id="{2F6ECC1D-85FB-CD45-89F0-96FC61E8BC42}"/>
              </a:ext>
            </a:extLst>
          </p:cNvPr>
          <p:cNvSpPr/>
          <p:nvPr/>
        </p:nvSpPr>
        <p:spPr>
          <a:xfrm>
            <a:off x="1835738" y="1074826"/>
            <a:ext cx="4877862" cy="2323214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#9Slide03 Quicksand Bold" panose="00000800000000000000" pitchFamily="2" charset="0"/>
            </a:endParaRPr>
          </a:p>
        </p:txBody>
      </p:sp>
      <p:sp>
        <p:nvSpPr>
          <p:cNvPr id="8" name="Title 6">
            <a:extLst>
              <a:ext uri="{FF2B5EF4-FFF2-40B4-BE49-F238E27FC236}">
                <a16:creationId xmlns:a16="http://schemas.microsoft.com/office/drawing/2014/main" id="{773ECABC-64C7-4743-909E-CB3686F57981}"/>
              </a:ext>
            </a:extLst>
          </p:cNvPr>
          <p:cNvSpPr txBox="1">
            <a:spLocks/>
          </p:cNvSpPr>
          <p:nvPr/>
        </p:nvSpPr>
        <p:spPr>
          <a:xfrm>
            <a:off x="2122588" y="1754259"/>
            <a:ext cx="4304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Nhiệm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vụ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endParaRPr lang="en-US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823D5BF-762A-1C41-87F8-CEDD7B411F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720" y="2236433"/>
            <a:ext cx="2316960" cy="231696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8559A2-FF6F-9D44-AD24-D9EE0050BD3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12318298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850161" y="1340996"/>
            <a:ext cx="7540863" cy="1348704"/>
            <a:chOff x="1325218" y="1881809"/>
            <a:chExt cx="9457343" cy="1144745"/>
          </a:xfrm>
        </p:grpSpPr>
        <p:sp>
          <p:nvSpPr>
            <p:cNvPr id="3" name="TextBox 2"/>
            <p:cNvSpPr txBox="1"/>
            <p:nvPr/>
          </p:nvSpPr>
          <p:spPr>
            <a:xfrm>
              <a:off x="1908313" y="1903253"/>
              <a:ext cx="8874248" cy="11233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29: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(5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lần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).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Tìm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thêm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tiếng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có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chứa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tr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và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endParaRPr lang="en-US" sz="2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en-US" sz="24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25218" y="1881809"/>
              <a:ext cx="583095" cy="583095"/>
            </a:xfrm>
            <a:prstGeom prst="rect">
              <a:avLst/>
            </a:prstGeom>
          </p:spPr>
        </p:pic>
      </p:grpSp>
      <p:grpSp>
        <p:nvGrpSpPr>
          <p:cNvPr id="8" name="Group 7"/>
          <p:cNvGrpSpPr/>
          <p:nvPr/>
        </p:nvGrpSpPr>
        <p:grpSpPr>
          <a:xfrm>
            <a:off x="983974" y="3432931"/>
            <a:ext cx="6130504" cy="782232"/>
            <a:chOff x="1311965" y="4170641"/>
            <a:chExt cx="7765773" cy="583095"/>
          </a:xfrm>
        </p:grpSpPr>
        <p:sp>
          <p:nvSpPr>
            <p:cNvPr id="6" name="TextBox 5"/>
            <p:cNvSpPr txBox="1"/>
            <p:nvPr/>
          </p:nvSpPr>
          <p:spPr>
            <a:xfrm>
              <a:off x="1895059" y="4255048"/>
              <a:ext cx="7182679" cy="3900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732">
                <a:spcBef>
                  <a:spcPts val="450"/>
                </a:spcBef>
                <a:spcAft>
                  <a:spcPts val="450"/>
                </a:spcAft>
                <a:defRPr/>
              </a:pP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Chuẩn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bị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2800" dirty="0" err="1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280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30: 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u - </a:t>
              </a:r>
              <a:r>
                <a:rPr lang="en-US" sz="2800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ư</a:t>
              </a:r>
              <a:r>
                <a:rPr lang="en-US" sz="2800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 </a:t>
              </a: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11965" y="4170641"/>
              <a:ext cx="583095" cy="583095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48640" cy="548640"/>
          </a:xfrm>
          <a:prstGeom prst="ellipse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708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3"/>
    </mc:Choice>
    <mc:Fallback xmlns="">
      <p:transition spd="slow" advTm="238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52016" y="1199753"/>
            <a:ext cx="61539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buClr>
                <a:srgbClr val="000000"/>
              </a:buClr>
              <a:defRPr/>
            </a:pP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Hẹn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gặp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lại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các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con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vào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tiết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học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ngày</a:t>
            </a:r>
            <a:r>
              <a:rPr lang="en-US" sz="4800" kern="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 </a:t>
            </a:r>
            <a:r>
              <a:rPr lang="en-US" sz="4800" kern="0" dirty="0" err="1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Arial"/>
              </a:rPr>
              <a:t>mai</a:t>
            </a: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  <a:p>
            <a:pPr lvl="0" algn="ctr" defTabSz="914400">
              <a:buClr>
                <a:srgbClr val="000000"/>
              </a:buClr>
              <a:defRPr/>
            </a:pPr>
            <a:endParaRPr lang="en-US" sz="4800" kern="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Arial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B69CBC-58C5-6845-8698-63E30021C026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472" y="2544828"/>
            <a:ext cx="2391000" cy="2109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2350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15"/>
    </mc:Choice>
    <mc:Fallback xmlns="">
      <p:transition spd="slow" advTm="9215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39025" y="1354237"/>
            <a:ext cx="22917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lÎ tÎ</a:t>
            </a:r>
            <a:endParaRPr lang="en-US" sz="600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438173" y="1354237"/>
            <a:ext cx="22917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thÞ x·</a:t>
            </a:r>
            <a:endParaRPr lang="en-US" sz="600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79533" y="3356084"/>
            <a:ext cx="22917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tæ cß</a:t>
            </a:r>
            <a:endParaRPr lang="en-US" sz="600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438173" y="3232515"/>
            <a:ext cx="262552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>
                <a:solidFill>
                  <a:srgbClr val="FF00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tha hå</a:t>
            </a:r>
            <a:endParaRPr lang="en-US" sz="6000" b="1" dirty="0">
              <a:solidFill>
                <a:srgbClr val="FF00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27D72F3-454C-764E-970D-6B3DDF15D9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912025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08"/>
            <a:ext cx="9144000" cy="572010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3EF6580-9263-D341-AC1E-662A63DB36D3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08"/>
            <a:ext cx="591015" cy="591015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75578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41E4F2A-4EE5-4446-81F5-A84F2F9B3E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16" y="3112061"/>
            <a:ext cx="2144464" cy="2144464"/>
          </a:xfrm>
          <a:prstGeom prst="rect">
            <a:avLst/>
          </a:prstGeom>
        </p:spPr>
      </p:pic>
      <p:sp>
        <p:nvSpPr>
          <p:cNvPr id="5" name="Thought Bubble: Cloud 15">
            <a:extLst>
              <a:ext uri="{FF2B5EF4-FFF2-40B4-BE49-F238E27FC236}">
                <a16:creationId xmlns:a16="http://schemas.microsoft.com/office/drawing/2014/main" id="{75969E3B-235C-664B-BF7E-944032EA03ED}"/>
              </a:ext>
            </a:extLst>
          </p:cNvPr>
          <p:cNvSpPr/>
          <p:nvPr/>
        </p:nvSpPr>
        <p:spPr>
          <a:xfrm>
            <a:off x="2421886" y="1598726"/>
            <a:ext cx="4737887" cy="1615037"/>
          </a:xfrm>
          <a:prstGeom prst="cloudCallout">
            <a:avLst>
              <a:gd name="adj1" fmla="val -35626"/>
              <a:gd name="adj2" fmla="val 79486"/>
            </a:avLst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#9Slide03 Quicksand Bold" panose="00000800000000000000" pitchFamily="2" charset="0"/>
            </a:endParaRPr>
          </a:p>
        </p:txBody>
      </p:sp>
      <p:sp>
        <p:nvSpPr>
          <p:cNvPr id="6" name="Title 6">
            <a:extLst>
              <a:ext uri="{FF2B5EF4-FFF2-40B4-BE49-F238E27FC236}">
                <a16:creationId xmlns:a16="http://schemas.microsoft.com/office/drawing/2014/main" id="{CDE3D6F9-812A-8740-9255-3C9CA2387637}"/>
              </a:ext>
            </a:extLst>
          </p:cNvPr>
          <p:cNvSpPr txBox="1">
            <a:spLocks/>
          </p:cNvSpPr>
          <p:nvPr/>
        </p:nvSpPr>
        <p:spPr>
          <a:xfrm>
            <a:off x="2703500" y="2013830"/>
            <a:ext cx="417466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05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45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5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mới</a:t>
            </a:r>
            <a:endParaRPr lang="vi-VN" sz="45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E436835-4FEB-444E-BFE0-EC6C7050EB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9681" y="2406244"/>
            <a:ext cx="2316960" cy="231696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8639BFE-E170-694B-A7D5-5456746693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652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1723584" y="1539575"/>
            <a:ext cx="2471492" cy="2471492"/>
            <a:chOff x="2204854" y="2344461"/>
            <a:chExt cx="2471492" cy="2471492"/>
          </a:xfrm>
        </p:grpSpPr>
        <p:sp>
          <p:nvSpPr>
            <p:cNvPr id="13" name="Oval 12"/>
            <p:cNvSpPr/>
            <p:nvPr/>
          </p:nvSpPr>
          <p:spPr>
            <a:xfrm>
              <a:off x="2204854" y="2344461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2636782" y="2852091"/>
              <a:ext cx="1688998" cy="1419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625" b="1" dirty="0" err="1">
                  <a:solidFill>
                    <a:srgbClr val="006600"/>
                  </a:solidFill>
                  <a:latin typeface=".VnAvant" panose="020B7200000000000000" pitchFamily="34" charset="0"/>
                </a:rPr>
                <a:t>tr</a:t>
              </a:r>
              <a:r>
                <a:rPr lang="en-US" sz="8625" b="1" dirty="0">
                  <a:solidFill>
                    <a:srgbClr val="006600"/>
                  </a:solidFill>
                  <a:latin typeface=".VnAvant" panose="020B7200000000000000" pitchFamily="34" charset="0"/>
                </a:rPr>
                <a:t> </a:t>
              </a:r>
              <a:endParaRPr lang="en-US" sz="8625" b="1" dirty="0">
                <a:latin typeface=".VnAvant" panose="020B7200000000000000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936916" y="1539575"/>
            <a:ext cx="2471492" cy="2471492"/>
            <a:chOff x="4969156" y="2243273"/>
            <a:chExt cx="2471492" cy="2471492"/>
          </a:xfrm>
        </p:grpSpPr>
        <p:sp>
          <p:nvSpPr>
            <p:cNvPr id="16" name="Oval 15"/>
            <p:cNvSpPr/>
            <p:nvPr/>
          </p:nvSpPr>
          <p:spPr>
            <a:xfrm>
              <a:off x="4969156" y="2243273"/>
              <a:ext cx="2471492" cy="2471492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9B29FAD4-58D6-3543-8AFA-5A5A92887135}"/>
                </a:ext>
              </a:extLst>
            </p:cNvPr>
            <p:cNvSpPr txBox="1"/>
            <p:nvPr/>
          </p:nvSpPr>
          <p:spPr>
            <a:xfrm>
              <a:off x="5261814" y="2750903"/>
              <a:ext cx="1886176" cy="1419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8625" b="1" dirty="0" err="1">
                  <a:solidFill>
                    <a:srgbClr val="006600"/>
                  </a:solidFill>
                  <a:latin typeface=".VnAvant" panose="020B7200000000000000" pitchFamily="34" charset="0"/>
                </a:rPr>
                <a:t>ch</a:t>
              </a:r>
              <a:endParaRPr lang="en-US" sz="8625" b="1" dirty="0">
                <a:latin typeface=".VnAvant" panose="020B7200000000000000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0F8F7CF-EC3F-544B-B5A3-668619CA8E01}"/>
              </a:ext>
            </a:extLst>
          </p:cNvPr>
          <p:cNvSpPr txBox="1"/>
          <p:nvPr/>
        </p:nvSpPr>
        <p:spPr>
          <a:xfrm>
            <a:off x="3413179" y="189571"/>
            <a:ext cx="235032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 err="1">
                <a:solidFill>
                  <a:srgbClr val="FF0000"/>
                </a:solidFill>
              </a:rPr>
              <a:t>Bài</a:t>
            </a:r>
            <a:r>
              <a:rPr lang="en-US" sz="6000" b="1" dirty="0">
                <a:solidFill>
                  <a:srgbClr val="FF0000"/>
                </a:solidFill>
              </a:rPr>
              <a:t> 29:</a:t>
            </a:r>
          </a:p>
        </p:txBody>
      </p:sp>
    </p:spTree>
    <p:extLst>
      <p:ext uri="{BB962C8B-B14F-4D97-AF65-F5344CB8AC3E}">
        <p14:creationId xmlns:p14="http://schemas.microsoft.com/office/powerpoint/2010/main" val="1811477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71228" y="162355"/>
            <a:ext cx="3218771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3200" b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1. Lµm quen</a:t>
            </a:r>
            <a:endParaRPr lang="en-US" sz="32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73731" y="3464611"/>
            <a:ext cx="2201750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54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tre</a:t>
            </a:r>
            <a:endParaRPr lang="en-US" sz="54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0" y="177403"/>
            <a:ext cx="237869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200">
              <a:latin typeface=".VnAvant" panose="020B7200000000000000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109200" y="3464611"/>
            <a:ext cx="2130812" cy="90024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54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tr</a:t>
            </a:r>
            <a:r>
              <a:rPr lang="en-US" sz="54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e</a:t>
            </a:r>
            <a:endParaRPr lang="en-US" sz="48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20537" y="4404819"/>
            <a:ext cx="841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tr</a:t>
            </a:r>
            <a:endParaRPr lang="en-US" sz="7200" b="1" dirty="0">
              <a:solidFill>
                <a:srgbClr val="0066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275481" y="4145340"/>
            <a:ext cx="185725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96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Tr</a:t>
            </a:r>
            <a:endParaRPr lang="en-US" sz="9600" b="1" dirty="0">
              <a:solidFill>
                <a:srgbClr val="0066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5911755" y="2418171"/>
            <a:ext cx="20502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tr</a:t>
            </a:r>
            <a:r>
              <a:rPr lang="en-US" sz="9600" b="1" dirty="0" err="1">
                <a:latin typeface=".VnAvant" panose="020B7200000000000000" pitchFamily="34" charset="0"/>
                <a:cs typeface="Times New Roman" panose="02020603050405020304" pitchFamily="18" charset="0"/>
              </a:rPr>
              <a:t>e</a:t>
            </a:r>
            <a:endParaRPr lang="en-US" sz="9600" b="1" dirty="0"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5911755" y="998552"/>
            <a:ext cx="20174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6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tr</a:t>
            </a:r>
            <a:endParaRPr lang="en-US" sz="9600" b="1" dirty="0"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13" y="809510"/>
            <a:ext cx="3063608" cy="27088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323692-7CAF-7043-8D98-CFE28B470FF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501804" cy="501804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416471" y="4514671"/>
            <a:ext cx="8412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b="1">
                <a:solidFill>
                  <a:srgbClr val="0066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tr</a:t>
            </a:r>
            <a:endParaRPr lang="en-US" sz="7200" b="1" dirty="0">
              <a:solidFill>
                <a:srgbClr val="006600"/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770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8" grpId="0"/>
      <p:bldP spid="19" grpId="0"/>
      <p:bldP spid="11" grpId="0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00613" y="259544"/>
            <a:ext cx="2708188" cy="4847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1.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Làm</a:t>
            </a:r>
            <a:r>
              <a:rPr lang="en-US" sz="2700" b="1" dirty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 </a:t>
            </a:r>
            <a:r>
              <a:rPr lang="en-US" sz="2700" b="1" dirty="0" err="1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quen</a:t>
            </a:r>
            <a:endParaRPr lang="en-US" sz="2700" b="1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785477" y="3472344"/>
            <a:ext cx="2728021" cy="74635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4400" b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chã</a:t>
            </a:r>
            <a:endParaRPr lang="en-US" sz="44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AutoShape 2" descr="data:image/png;base64,iVBORw0KGgoAAAANSUhEUgAABVYAAAKRCAYAAAC/c/KQAAAAAXNSR0IArs4c6QAAIABJREFUeF7t2KERAAAIAzG6/9LM8D7oqhzqd44AAQIECBAgQIAAAQIECBAgQIAAAQIEksDS2pgAAQIECBAgQIAAAQIECBAgQIAAAQIETlj1BA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DANojwAAAgAElEQVQ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INDA4IAAAL9SURBV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AFhNYKZEyBAgAABAgQIECBAgAABAgQIECBAQFj1AwQIECBAgAABAgQIECBAgAABAgQIEIgCwmoEMydAgAABAgQIECBAgAABAgQIECBAgICw6gcIECBAgAABAgQIECBAgAABAgQIECAQBYTVCGZOgAABAgQIECBAgAABAgQIECBAgAABYdUPECBAgAABAgQIECBAgAABAgQIECBAIAoIqxHMnAABAgQIECBAgAABAgQIECBAgAABAsKqHyBAgAABAgQIECBAgAABAgQIECBAgEAUEFYjmDkBAgQIECBAgAABAgQIECBAgAABAgSEVT9AgAABAgQIECBAgAABAgQIECBAgACBKCCsRjBzAgQIECBAgAABAgQIECBAgAABAgQICKt+gAABAgQIECBAgAABAgQIECBAgAABAlFAWI1g5gQIECBAgAABAgQIECBAgAABAgQIEBBW/QABAgQIECBAgAABAgQIECBAgAABAgSigLAawcwJECBAgAABAgQIECBAgAABAgQIECAgrPoBAgQIECBAgAABAgQIECBAgAABAgQIRIEHxOcCkheI/XIAAAAASUVORK5CYII="/>
          <p:cNvSpPr>
            <a:spLocks noChangeAspect="1" noChangeArrowheads="1"/>
          </p:cNvSpPr>
          <p:nvPr/>
        </p:nvSpPr>
        <p:spPr bwMode="auto">
          <a:xfrm>
            <a:off x="116680" y="177403"/>
            <a:ext cx="294725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en-US" sz="1050">
              <a:latin typeface=".VnAvant" panose="020B7200000000000000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29423" y="3457741"/>
            <a:ext cx="2640127" cy="74635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4400" b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ch</a:t>
            </a:r>
            <a:r>
              <a:rPr lang="en-US" sz="4400" b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ã</a:t>
            </a:r>
            <a:endParaRPr lang="en-US" sz="405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1747" y="4558704"/>
            <a:ext cx="145827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ch</a:t>
            </a:r>
            <a:endParaRPr lang="en-US" sz="6000" b="1" dirty="0">
              <a:solidFill>
                <a:srgbClr val="006600"/>
              </a:solidFill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469550" y="4404817"/>
            <a:ext cx="230118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0" b="1" dirty="0">
                <a:solidFill>
                  <a:srgbClr val="FF0000"/>
                </a:solidFill>
                <a:latin typeface=".VnAvant" panose="020B7200000000000000" pitchFamily="34" charset="0"/>
              </a:rPr>
              <a:t> </a:t>
            </a:r>
            <a:r>
              <a:rPr lang="en-US" sz="7200" b="1" dirty="0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Ch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4E1663B-9572-EB44-9C7A-2EEA35E07F8C}"/>
              </a:ext>
            </a:extLst>
          </p:cNvPr>
          <p:cNvSpPr txBox="1"/>
          <p:nvPr/>
        </p:nvSpPr>
        <p:spPr>
          <a:xfrm>
            <a:off x="5911754" y="2418171"/>
            <a:ext cx="2540267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ch</a:t>
            </a:r>
            <a:r>
              <a:rPr lang="en-US" sz="8625" b="1" dirty="0" err="1">
                <a:latin typeface=".VnAvant" panose="020B7200000000000000" pitchFamily="34" charset="0"/>
                <a:cs typeface="Times New Roman" panose="02020603050405020304" pitchFamily="18" charset="0"/>
              </a:rPr>
              <a:t>ã</a:t>
            </a:r>
            <a:endParaRPr lang="en-US" sz="8625" b="1" dirty="0"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29FAD4-58D6-3543-8AFA-5A5A92887135}"/>
              </a:ext>
            </a:extLst>
          </p:cNvPr>
          <p:cNvSpPr txBox="1"/>
          <p:nvPr/>
        </p:nvSpPr>
        <p:spPr>
          <a:xfrm>
            <a:off x="5911755" y="998552"/>
            <a:ext cx="2499653" cy="1419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625" b="1" dirty="0" err="1">
                <a:solidFill>
                  <a:srgbClr val="006600"/>
                </a:solidFill>
                <a:latin typeface=".VnAvant" panose="020B7200000000000000" pitchFamily="34" charset="0"/>
                <a:cs typeface="Times New Roman" panose="02020603050405020304" pitchFamily="18" charset="0"/>
              </a:rPr>
              <a:t>ch</a:t>
            </a:r>
            <a:endParaRPr lang="en-US" sz="8625" b="1" dirty="0"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549" y="998552"/>
            <a:ext cx="3795884" cy="233562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1323692-7CAF-7043-8D98-CFE28B470FF0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621747" cy="501804"/>
          </a:xfrm>
          <a:prstGeom prst="ellipse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2351345" y="4720745"/>
            <a:ext cx="145827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b="1" dirty="0" err="1">
                <a:solidFill>
                  <a:srgbClr val="006600"/>
                </a:solidFill>
                <a:latin typeface="HP001 4 hàng" panose="020B0603050302020204" pitchFamily="34" charset="0"/>
                <a:cs typeface="Times New Roman" panose="02020603050405020304" pitchFamily="18" charset="0"/>
              </a:rPr>
              <a:t>ch</a:t>
            </a:r>
            <a:endParaRPr lang="en-US" sz="6600" b="1" dirty="0">
              <a:solidFill>
                <a:srgbClr val="006600"/>
              </a:solidFill>
              <a:latin typeface="HP001 4 hàng" panose="020B06030503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205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7" grpId="0"/>
      <p:bldP spid="8" grpId="0"/>
      <p:bldP spid="19" grpId="0"/>
      <p:bldP spid="11" grpId="0"/>
      <p:bldP spid="12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545823" y="1148426"/>
            <a:ext cx="901530" cy="154657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96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tr</a:t>
            </a:r>
            <a:endParaRPr lang="en-US" sz="96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881314" y="1148426"/>
            <a:ext cx="1666162" cy="154657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96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ch</a:t>
            </a:r>
            <a:endParaRPr lang="en-US" sz="9600" b="1" dirty="0">
              <a:ln w="0"/>
              <a:solidFill>
                <a:srgbClr val="0066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0215815-0231-AF4A-919E-5B0BD56E3525}"/>
              </a:ext>
            </a:extLst>
          </p:cNvPr>
          <p:cNvSpPr/>
          <p:nvPr/>
        </p:nvSpPr>
        <p:spPr>
          <a:xfrm>
            <a:off x="1242804" y="3122935"/>
            <a:ext cx="1690206" cy="154657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9600" b="1" dirty="0" err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tr</a:t>
            </a:r>
            <a:r>
              <a:rPr lang="en-US" sz="96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e</a:t>
            </a:r>
            <a:endParaRPr lang="en-US" sz="96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1ADB34-A20A-1044-BDCF-54FE88EC8444}"/>
              </a:ext>
            </a:extLst>
          </p:cNvPr>
          <p:cNvSpPr/>
          <p:nvPr/>
        </p:nvSpPr>
        <p:spPr>
          <a:xfrm>
            <a:off x="5587159" y="3122935"/>
            <a:ext cx="2454839" cy="154657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en-US" sz="9600" b="1">
                <a:ln w="0"/>
                <a:solidFill>
                  <a:srgbClr val="0066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ch</a:t>
            </a:r>
            <a:r>
              <a:rPr lang="en-US" sz="9600" b="1" dirty="0" err="1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.VnAvant" panose="020B7200000000000000" pitchFamily="34" charset="0"/>
                <a:cs typeface="Times New Roman" panose="02020603050405020304" pitchFamily="18" charset="0"/>
              </a:rPr>
              <a:t>ã</a:t>
            </a:r>
            <a:endParaRPr lang="en-US" sz="9600" b="1" dirty="0">
              <a:ln w="0"/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.VnAvant" panose="020B7200000000000000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3C9A96-30E3-524C-A77E-F692FB8AF0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"/>
            <a:ext cx="720090" cy="72009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678573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3|1|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2123</TotalTime>
  <Words>270</Words>
  <Application>Microsoft Office PowerPoint</Application>
  <PresentationFormat>On-screen Show (16:10)</PresentationFormat>
  <Paragraphs>72</Paragraphs>
  <Slides>26</Slides>
  <Notes>12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.VnAvant</vt:lpstr>
      <vt:lpstr>Times New Roman</vt:lpstr>
      <vt:lpstr>Arial</vt:lpstr>
      <vt:lpstr>#9Slide03 Quicksand Bold</vt:lpstr>
      <vt:lpstr>HP001 4 hàng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Tú Nguyễn</cp:lastModifiedBy>
  <cp:revision>240</cp:revision>
  <dcterms:created xsi:type="dcterms:W3CDTF">2020-02-10T09:35:50Z</dcterms:created>
  <dcterms:modified xsi:type="dcterms:W3CDTF">2022-10-21T07:42:23Z</dcterms:modified>
</cp:coreProperties>
</file>