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361" r:id="rId2"/>
    <p:sldId id="360" r:id="rId3"/>
    <p:sldId id="359" r:id="rId4"/>
    <p:sldId id="358" r:id="rId5"/>
    <p:sldId id="357" r:id="rId6"/>
    <p:sldId id="257" r:id="rId7"/>
    <p:sldId id="339" r:id="rId8"/>
    <p:sldId id="356" r:id="rId9"/>
    <p:sldId id="363" r:id="rId10"/>
    <p:sldId id="333" r:id="rId11"/>
    <p:sldId id="347" r:id="rId12"/>
    <p:sldId id="368" r:id="rId13"/>
    <p:sldId id="365" r:id="rId14"/>
    <p:sldId id="367" r:id="rId15"/>
    <p:sldId id="346" r:id="rId16"/>
    <p:sldId id="369" r:id="rId17"/>
    <p:sldId id="352" r:id="rId1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VNI-Avo" panose="020B0604020202020204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4 hàng" panose="020B0604020202020204" charset="0"/>
      <p:regular r:id="rId33"/>
      <p:bold r:id="rId34"/>
    </p:embeddedFont>
    <p:embeddedFont>
      <p:font typeface="#9Slide03 Quicksand Bold" panose="020B0604020202020204" charset="0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FF99"/>
    <a:srgbClr val="0000CC"/>
    <a:srgbClr val="006600"/>
    <a:srgbClr val="FF99CC"/>
    <a:srgbClr val="99FFCC"/>
    <a:srgbClr val="FF66FF"/>
    <a:srgbClr val="FFCCFF"/>
    <a:srgbClr val="00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r.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g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h.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1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r.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882771"/>
            <a:ext cx="8229601" cy="141269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685800">
              <a:defRPr/>
            </a:pPr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685800">
              <a:defRPr/>
            </a:pPr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685800">
              <a:defRPr/>
            </a:pPr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713" y="41515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768" y="2385568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¶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6970" y="2385568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r¸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8" y="713159"/>
            <a:ext cx="2394855" cy="1564138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715584"/>
            <a:ext cx="2278284" cy="1564138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1" y="720140"/>
            <a:ext cx="2320020" cy="1566564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sp>
        <p:nvSpPr>
          <p:cNvPr id="12" name="TextBox 11"/>
          <p:cNvSpPr txBox="1"/>
          <p:nvPr/>
        </p:nvSpPr>
        <p:spPr>
          <a:xfrm>
            <a:off x="6349528" y="2334414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quÕ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6" y="3199275"/>
            <a:ext cx="2540419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3199275"/>
            <a:ext cx="2291253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3199275"/>
            <a:ext cx="2320020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sp>
        <p:nvSpPr>
          <p:cNvPr id="19" name="TextBox 18"/>
          <p:cNvSpPr txBox="1"/>
          <p:nvPr/>
        </p:nvSpPr>
        <p:spPr>
          <a:xfrm>
            <a:off x="627964" y="4881999"/>
            <a:ext cx="165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1825" y="4945649"/>
            <a:ext cx="1785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rÔ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1970" y="4878216"/>
            <a:ext cx="160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ri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2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128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6" tIns="43958" rIns="87916" bIns="43958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42" y="16780"/>
            <a:ext cx="4900805" cy="950553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Nối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Quicksand Bold" charset="0"/>
                <a:cs typeface="#9Slide03 Quicksand Bold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với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#9Slide03 Quicksand Bold" charset="0"/>
                <a:cs typeface="#9Slide03 Quicksand Bold" charset="0"/>
              </a:rPr>
              <a:t>qu.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  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#9Slide03 Quicksand Bold" charset="0"/>
                <a:cs typeface="#9Slide03 Quicksand Bold" charset="0"/>
              </a:rPr>
              <a:t> r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với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#9Slide03 Quicksand Bold" charset="0"/>
                <a:cs typeface="#9Slide03 Quicksand Bold" charset="0"/>
              </a:rPr>
              <a:t>r.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6CBA2297-94B4-CB4E-9DB9-747206735D09}"/>
              </a:ext>
            </a:extLst>
          </p:cNvPr>
          <p:cNvSpPr/>
          <p:nvPr/>
        </p:nvSpPr>
        <p:spPr>
          <a:xfrm>
            <a:off x="831270" y="1520514"/>
            <a:ext cx="2039112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cá</a:t>
            </a:r>
            <a:r>
              <a:rPr lang="en-US" sz="44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quả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29" name="Round Diagonal Corner Rectangle 28">
            <a:extLst>
              <a:ext uri="{FF2B5EF4-FFF2-40B4-BE49-F238E27FC236}">
                <a16:creationId xmlns:a16="http://schemas.microsoft.com/office/drawing/2014/main" id="{0C78768A-3D94-3C4C-9BD3-B359C536ACCF}"/>
              </a:ext>
            </a:extLst>
          </p:cNvPr>
          <p:cNvSpPr/>
          <p:nvPr/>
        </p:nvSpPr>
        <p:spPr>
          <a:xfrm>
            <a:off x="757913" y="4503888"/>
            <a:ext cx="2185827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rễ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30" name="Round Diagonal Corner Rectangle 29">
            <a:extLst>
              <a:ext uri="{FF2B5EF4-FFF2-40B4-BE49-F238E27FC236}">
                <a16:creationId xmlns:a16="http://schemas.microsoft.com/office/drawing/2014/main" id="{F3D8BA40-632F-6846-85C3-5B846CAFD3B9}"/>
              </a:ext>
            </a:extLst>
          </p:cNvPr>
          <p:cNvSpPr/>
          <p:nvPr/>
        </p:nvSpPr>
        <p:spPr>
          <a:xfrm>
            <a:off x="757913" y="2993243"/>
            <a:ext cx="2185827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quế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ABC161FC-4F8B-4446-B96C-7FBB92DEC9DE}"/>
              </a:ext>
            </a:extLst>
          </p:cNvPr>
          <p:cNvSpPr/>
          <p:nvPr/>
        </p:nvSpPr>
        <p:spPr>
          <a:xfrm>
            <a:off x="6030183" y="1520514"/>
            <a:ext cx="2153951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rá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33" name="Round Diagonal Corner Rectangle 32">
            <a:extLst>
              <a:ext uri="{FF2B5EF4-FFF2-40B4-BE49-F238E27FC236}">
                <a16:creationId xmlns:a16="http://schemas.microsoft.com/office/drawing/2014/main" id="{5B820D75-B803-1644-9B33-C9C111F99459}"/>
              </a:ext>
            </a:extLst>
          </p:cNvPr>
          <p:cNvSpPr/>
          <p:nvPr/>
        </p:nvSpPr>
        <p:spPr>
          <a:xfrm>
            <a:off x="6030183" y="3038501"/>
            <a:ext cx="2153951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quạ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F34E69-E24A-864E-9F54-9F8AD910A9F9}"/>
              </a:ext>
            </a:extLst>
          </p:cNvPr>
          <p:cNvSpPr/>
          <p:nvPr/>
        </p:nvSpPr>
        <p:spPr>
          <a:xfrm>
            <a:off x="669577" y="1390768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41C105-18F9-4B44-9D42-6B1BC60914DA}"/>
              </a:ext>
            </a:extLst>
          </p:cNvPr>
          <p:cNvSpPr/>
          <p:nvPr/>
        </p:nvSpPr>
        <p:spPr>
          <a:xfrm>
            <a:off x="669577" y="2844142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43D3F9-445B-ED4B-A554-47813D2BF2FB}"/>
              </a:ext>
            </a:extLst>
          </p:cNvPr>
          <p:cNvSpPr/>
          <p:nvPr/>
        </p:nvSpPr>
        <p:spPr>
          <a:xfrm>
            <a:off x="669577" y="4316871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392BFAE-ADDC-B740-93AD-EE57D826DFA2}"/>
              </a:ext>
            </a:extLst>
          </p:cNvPr>
          <p:cNvSpPr/>
          <p:nvPr/>
        </p:nvSpPr>
        <p:spPr>
          <a:xfrm>
            <a:off x="5932594" y="1388424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70CFCFA-1C2C-9A48-BF87-2DD80D926395}"/>
              </a:ext>
            </a:extLst>
          </p:cNvPr>
          <p:cNvSpPr/>
          <p:nvPr/>
        </p:nvSpPr>
        <p:spPr>
          <a:xfrm>
            <a:off x="5932594" y="2925663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4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5E65F95B-CF9B-F244-B982-E41CB2BBF440}"/>
              </a:ext>
            </a:extLst>
          </p:cNvPr>
          <p:cNvSpPr/>
          <p:nvPr/>
        </p:nvSpPr>
        <p:spPr>
          <a:xfrm>
            <a:off x="6030183" y="4503888"/>
            <a:ext cx="2153951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gà</a:t>
            </a:r>
            <a:r>
              <a:rPr lang="en-US" sz="44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ri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8000E7-B9D1-7F41-B2B6-7890B94AD306}"/>
              </a:ext>
            </a:extLst>
          </p:cNvPr>
          <p:cNvSpPr/>
          <p:nvPr/>
        </p:nvSpPr>
        <p:spPr>
          <a:xfrm>
            <a:off x="3720285" y="2047027"/>
            <a:ext cx="1591409" cy="10403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qu</a:t>
            </a:r>
            <a:endParaRPr lang="en-US" sz="4400" b="1" dirty="0">
              <a:solidFill>
                <a:schemeClr val="tx1"/>
              </a:solidFill>
              <a:latin typeface="#9Slide03 Quicksand Bold" charset="0"/>
              <a:cs typeface="#9Slide03 Quicksand Bold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F08402-9F8B-1447-A4A6-0F2841F380DA}"/>
              </a:ext>
            </a:extLst>
          </p:cNvPr>
          <p:cNvSpPr/>
          <p:nvPr/>
        </p:nvSpPr>
        <p:spPr>
          <a:xfrm>
            <a:off x="3720285" y="3696423"/>
            <a:ext cx="1591409" cy="10403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r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41C6FD-128C-F549-AD4C-AC6AEA5DE783}"/>
              </a:ext>
            </a:extLst>
          </p:cNvPr>
          <p:cNvSpPr/>
          <p:nvPr/>
        </p:nvSpPr>
        <p:spPr>
          <a:xfrm>
            <a:off x="5932594" y="4319498"/>
            <a:ext cx="323386" cy="3233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#9Slide03 Quicksand Bold" charset="0"/>
                <a:cs typeface="#9Slide03 Quicksand Bold" charset="0"/>
              </a:rPr>
              <a:t>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F9F81-5AAF-7C49-84F5-9D976910C70D}"/>
              </a:ext>
            </a:extLst>
          </p:cNvPr>
          <p:cNvCxnSpPr>
            <a:cxnSpLocks/>
            <a:stCxn id="22" idx="0"/>
            <a:endCxn id="40" idx="1"/>
          </p:cNvCxnSpPr>
          <p:nvPr/>
        </p:nvCxnSpPr>
        <p:spPr>
          <a:xfrm>
            <a:off x="2870382" y="1849475"/>
            <a:ext cx="1082959" cy="3499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BF4AA3-C007-9C4B-8426-5F5CCCF07C7F}"/>
              </a:ext>
            </a:extLst>
          </p:cNvPr>
          <p:cNvCxnSpPr/>
          <p:nvPr/>
        </p:nvCxnSpPr>
        <p:spPr>
          <a:xfrm flipV="1">
            <a:off x="2900197" y="2844142"/>
            <a:ext cx="946089" cy="4479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43EDCB-04D5-B342-80FF-D4FBCC74739A}"/>
              </a:ext>
            </a:extLst>
          </p:cNvPr>
          <p:cNvCxnSpPr>
            <a:cxnSpLocks/>
            <a:stCxn id="40" idx="5"/>
            <a:endCxn id="33" idx="2"/>
          </p:cNvCxnSpPr>
          <p:nvPr/>
        </p:nvCxnSpPr>
        <p:spPr>
          <a:xfrm>
            <a:off x="5078638" y="2935003"/>
            <a:ext cx="951545" cy="4324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23EBDF-DAE4-854D-A542-0D45309D9D84}"/>
              </a:ext>
            </a:extLst>
          </p:cNvPr>
          <p:cNvCxnSpPr>
            <a:cxnSpLocks/>
          </p:cNvCxnSpPr>
          <p:nvPr/>
        </p:nvCxnSpPr>
        <p:spPr>
          <a:xfrm flipV="1">
            <a:off x="2929225" y="4440383"/>
            <a:ext cx="902547" cy="4447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ADD35C-4B76-324F-8426-8957ECE438D0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5077694" y="1849475"/>
            <a:ext cx="952489" cy="19896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533AD34-8075-B340-B051-9984889E0DFA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5249148" y="4411355"/>
            <a:ext cx="781035" cy="421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713" y="41515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768" y="2385568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¶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6970" y="2385568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r¸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8" y="713159"/>
            <a:ext cx="2394855" cy="1564138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715584"/>
            <a:ext cx="2278284" cy="1564138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713159"/>
            <a:ext cx="2320020" cy="1566564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  <p:sp>
        <p:nvSpPr>
          <p:cNvPr id="12" name="TextBox 11"/>
          <p:cNvSpPr txBox="1"/>
          <p:nvPr/>
        </p:nvSpPr>
        <p:spPr>
          <a:xfrm>
            <a:off x="6349528" y="2334414"/>
            <a:ext cx="21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quÕ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6" y="3199275"/>
            <a:ext cx="2540419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3199275"/>
            <a:ext cx="2291253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3199275"/>
            <a:ext cx="2320020" cy="1692040"/>
          </a:xfrm>
          <a:prstGeom prst="rect">
            <a:avLst/>
          </a:prstGeom>
          <a:ln w="28575">
            <a:solidFill>
              <a:srgbClr val="C00000"/>
            </a:solidFill>
            <a:prstDash val="sysDash"/>
          </a:ln>
        </p:spPr>
      </p:pic>
      <p:sp>
        <p:nvSpPr>
          <p:cNvPr id="19" name="TextBox 18"/>
          <p:cNvSpPr txBox="1"/>
          <p:nvPr/>
        </p:nvSpPr>
        <p:spPr>
          <a:xfrm>
            <a:off x="627964" y="4881999"/>
            <a:ext cx="165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1825" y="4945649"/>
            <a:ext cx="1785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rÔ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1970" y="4878216"/>
            <a:ext cx="160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gµ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ri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2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48281"/>
            <a:ext cx="8868228" cy="542520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914400"/>
            <a:ext cx="7352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ngoài bài chứa âm qu </a:t>
            </a:r>
            <a:endParaRPr lang="en-US" sz="440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1990" y="2920777"/>
            <a:ext cx="589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quý, que, quỹ, què…..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48281"/>
            <a:ext cx="8868228" cy="542520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914400"/>
            <a:ext cx="7352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ngoài bài chứa âm r </a:t>
            </a:r>
            <a:endParaRPr lang="en-US" sz="440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1990" y="2920777"/>
            <a:ext cx="589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rọ, rẻ, ru, rủ….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" y="78182"/>
            <a:ext cx="8843057" cy="21183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11100D-1A05-6346-AACF-34066287A9A1}"/>
              </a:ext>
            </a:extLst>
          </p:cNvPr>
          <p:cNvCxnSpPr>
            <a:cxnSpLocks/>
          </p:cNvCxnSpPr>
          <p:nvPr/>
        </p:nvCxnSpPr>
        <p:spPr>
          <a:xfrm>
            <a:off x="3594903" y="880620"/>
            <a:ext cx="17044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38388-A25A-FB4C-9011-DFFE393093CE}"/>
              </a:ext>
            </a:extLst>
          </p:cNvPr>
          <p:cNvCxnSpPr>
            <a:cxnSpLocks/>
          </p:cNvCxnSpPr>
          <p:nvPr/>
        </p:nvCxnSpPr>
        <p:spPr>
          <a:xfrm>
            <a:off x="1739267" y="2003980"/>
            <a:ext cx="8996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BFC717-263F-0248-B7CE-22A1D0295591}"/>
              </a:ext>
            </a:extLst>
          </p:cNvPr>
          <p:cNvCxnSpPr>
            <a:cxnSpLocks/>
          </p:cNvCxnSpPr>
          <p:nvPr/>
        </p:nvCxnSpPr>
        <p:spPr>
          <a:xfrm>
            <a:off x="643992" y="1459195"/>
            <a:ext cx="747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143EB9-2AF1-8B40-B185-F6858440A6FC}"/>
              </a:ext>
            </a:extLst>
          </p:cNvPr>
          <p:cNvCxnSpPr>
            <a:cxnSpLocks/>
          </p:cNvCxnSpPr>
          <p:nvPr/>
        </p:nvCxnSpPr>
        <p:spPr>
          <a:xfrm>
            <a:off x="2760006" y="2003980"/>
            <a:ext cx="9282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99A7B2-70E6-7F4C-A9BB-AFC04261D4C7}"/>
              </a:ext>
            </a:extLst>
          </p:cNvPr>
          <p:cNvCxnSpPr>
            <a:cxnSpLocks/>
          </p:cNvCxnSpPr>
          <p:nvPr/>
        </p:nvCxnSpPr>
        <p:spPr>
          <a:xfrm>
            <a:off x="3874194" y="2003980"/>
            <a:ext cx="706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F8CC78-5A93-4B4E-B3F7-810179F80520}"/>
              </a:ext>
            </a:extLst>
          </p:cNvPr>
          <p:cNvCxnSpPr>
            <a:cxnSpLocks/>
          </p:cNvCxnSpPr>
          <p:nvPr/>
        </p:nvCxnSpPr>
        <p:spPr>
          <a:xfrm>
            <a:off x="4771607" y="2003980"/>
            <a:ext cx="11155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2303361"/>
            <a:ext cx="5963001" cy="33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4435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22" y="0"/>
            <a:ext cx="4820477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008" y="4263886"/>
            <a:ext cx="276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263886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143001" y="457200"/>
            <a:ext cx="6857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150" y="2229788"/>
            <a:ext cx="417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Dặn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431062" y="651902"/>
            <a:ext cx="4565444" cy="4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17811" y="1942361"/>
            <a:ext cx="3771900" cy="137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Ôn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bài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cũ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仓耳玄三M W05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459" y="1078472"/>
            <a:ext cx="350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pi </a:t>
            </a:r>
            <a:r>
              <a:rPr lang="en-US" sz="72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po</a:t>
            </a:r>
            <a:endParaRPr lang="en-US" sz="7200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6465" y="1083984"/>
            <a:ext cx="350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lệ</a:t>
            </a:r>
            <a:r>
              <a:rPr lang="en-US" sz="72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phí</a:t>
            </a:r>
            <a:endParaRPr lang="en-US" sz="7200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459" y="2664106"/>
            <a:ext cx="350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Sa 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6465" y="2664106"/>
            <a:ext cx="372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bơ</a:t>
            </a:r>
            <a:r>
              <a:rPr lang="en-US" sz="72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phờ</a:t>
            </a:r>
            <a:endParaRPr lang="en-US" sz="7200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4" y="353028"/>
            <a:ext cx="7692571" cy="5453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114" y="162046"/>
            <a:ext cx="1539433" cy="38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802698"/>
            <a:ext cx="5312738" cy="4216038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E597769-E84B-4D84-9D14-018C0B6A5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" r="11843"/>
          <a:stretch/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658948" y="201591"/>
            <a:ext cx="7432912" cy="761739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000" b="1" dirty="0" err="1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5</a:t>
            </a:r>
            <a:r>
              <a:rPr lang="en-US" sz="3000" b="1" dirty="0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10 </a:t>
            </a:r>
            <a:r>
              <a:rPr lang="en-US" sz="3000" b="1" dirty="0" err="1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2022</a:t>
            </a:r>
            <a:endParaRPr lang="en-US" sz="3000" b="1" dirty="0">
              <a:solidFill>
                <a:prstClr val="white"/>
              </a:solidFill>
              <a:latin typeface="HP001 4 hàng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3631230" y="889991"/>
            <a:ext cx="1821228" cy="761739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en-US" sz="3000" b="1" dirty="0">
                <a:solidFill>
                  <a:prstClr val="white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prstClr val="white"/>
                </a:solidFill>
                <a:cs typeface="Times New Roman" panose="02020603050405020304" pitchFamily="18" charset="0"/>
              </a:rPr>
              <a:t> vần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2496904" y="1564287"/>
            <a:ext cx="1983700" cy="690181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0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prstClr val="white"/>
                </a:solidFill>
                <a:cs typeface="Times New Roman" panose="02020603050405020304" pitchFamily="18" charset="0"/>
              </a:rPr>
              <a:t> 24: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4057978" y="1506020"/>
            <a:ext cx="2423996" cy="746607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>
              <a:lnSpc>
                <a:spcPct val="150000"/>
              </a:lnSpc>
              <a:defRPr/>
            </a:pPr>
            <a:r>
              <a:rPr lang="en-US" sz="3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qu</a:t>
            </a:r>
            <a:r>
              <a:rPr lang="en-US" sz="3300" b="1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- r </a:t>
            </a:r>
            <a:endParaRPr lang="en-US" sz="3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5318"/>
            <a:ext cx="9141569" cy="50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25501"/>
            <a:ext cx="8868228" cy="4675413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70543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548" y="1251150"/>
            <a:ext cx="306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lª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" y="1251150"/>
            <a:ext cx="3364564" cy="3480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9507" y="2419212"/>
            <a:ext cx="1979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5314" y="3556166"/>
            <a:ext cx="150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7262"/>
            <a:ext cx="9141569" cy="51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69257"/>
            <a:ext cx="8868228" cy="480422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487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798" y="1395502"/>
            <a:ext cx="281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.VnAvant" pitchFamily="34" charset="0"/>
              </a:rPr>
              <a:t>r</a:t>
            </a:r>
            <a:r>
              <a:rPr lang="en-US" sz="7200" b="1" dirty="0" err="1" smtClean="0">
                <a:latin typeface=".VnAvant" pitchFamily="34" charset="0"/>
              </a:rPr>
              <a:t>æ</a:t>
            </a:r>
            <a:r>
              <a:rPr lang="en-US" sz="7200" b="1" dirty="0" smtClean="0">
                <a:latin typeface=".VnAvant" pitchFamily="34" charset="0"/>
              </a:rPr>
              <a:t> c¸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8" y="1395502"/>
            <a:ext cx="3352789" cy="30748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70290" y="2541791"/>
            <a:ext cx="145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.VnAvant" pitchFamily="34" charset="0"/>
              </a:rPr>
              <a:t>r</a:t>
            </a:r>
            <a:r>
              <a:rPr lang="en-US" sz="7200" b="1" dirty="0" err="1" smtClean="0">
                <a:latin typeface=".VnAvant" pitchFamily="34" charset="0"/>
              </a:rPr>
              <a:t>æ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6614" y="3695671"/>
            <a:ext cx="91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latin typeface=".VnAvant" pitchFamily="34" charset="0"/>
              </a:rPr>
              <a:t>r</a:t>
            </a:r>
            <a:r>
              <a:rPr lang="en-US" sz="7200" b="1" dirty="0" smtClean="0">
                <a:latin typeface=".VnAvant" pitchFamily="34" charset="0"/>
              </a:rPr>
              <a:t> </a:t>
            </a:r>
            <a:endParaRPr lang="en-US" sz="7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54" y="539612"/>
            <a:ext cx="8482818" cy="4526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005" y="1152077"/>
            <a:ext cx="123816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</a:t>
            </a:r>
            <a:endParaRPr lang="en-US" sz="80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097" y="1148426"/>
            <a:ext cx="46711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15815-0231-AF4A-919E-5B0BD56E3525}"/>
              </a:ext>
            </a:extLst>
          </p:cNvPr>
          <p:cNvSpPr/>
          <p:nvPr/>
        </p:nvSpPr>
        <p:spPr>
          <a:xfrm>
            <a:off x="887438" y="2636706"/>
            <a:ext cx="297741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</a:t>
            </a:r>
            <a:r>
              <a:rPr lang="en-US" sz="8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ả</a:t>
            </a:r>
            <a:r>
              <a:rPr lang="en-US" sz="8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lê</a:t>
            </a:r>
            <a:r>
              <a:rPr lang="en-US" sz="8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ADB34-A20A-1044-BDCF-54FE88EC8444}"/>
              </a:ext>
            </a:extLst>
          </p:cNvPr>
          <p:cNvSpPr/>
          <p:nvPr/>
        </p:nvSpPr>
        <p:spPr>
          <a:xfrm>
            <a:off x="5860125" y="2636706"/>
            <a:ext cx="220547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8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ổ</a:t>
            </a:r>
            <a:r>
              <a:rPr lang="en-US" sz="80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</a:t>
            </a:r>
            <a:endParaRPr lang="en-US" sz="8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8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r="1035" b="5159"/>
          <a:stretch/>
        </p:blipFill>
        <p:spPr>
          <a:xfrm>
            <a:off x="955125" y="308919"/>
            <a:ext cx="7089124" cy="51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327</Words>
  <Application>Microsoft Office PowerPoint</Application>
  <PresentationFormat>On-screen Show (16:10)</PresentationFormat>
  <Paragraphs>71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Times New Roman</vt:lpstr>
      <vt:lpstr>.VnAvant</vt:lpstr>
      <vt:lpstr>Lato Regular</vt:lpstr>
      <vt:lpstr>VNI-Avo</vt:lpstr>
      <vt:lpstr>宋体</vt:lpstr>
      <vt:lpstr>Calibri</vt:lpstr>
      <vt:lpstr>HP001 4 hàng</vt:lpstr>
      <vt:lpstr>仓耳玄三M W05</vt:lpstr>
      <vt:lpstr>#9Slide03 Quicksand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237</cp:revision>
  <dcterms:created xsi:type="dcterms:W3CDTF">2020-02-10T09:35:50Z</dcterms:created>
  <dcterms:modified xsi:type="dcterms:W3CDTF">2022-10-21T06:58:12Z</dcterms:modified>
</cp:coreProperties>
</file>