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3"/>
  </p:notesMasterIdLst>
  <p:sldIdLst>
    <p:sldId id="364" r:id="rId2"/>
    <p:sldId id="366" r:id="rId3"/>
    <p:sldId id="368" r:id="rId4"/>
    <p:sldId id="344" r:id="rId5"/>
    <p:sldId id="384" r:id="rId6"/>
    <p:sldId id="369" r:id="rId7"/>
    <p:sldId id="372" r:id="rId8"/>
    <p:sldId id="322" r:id="rId9"/>
    <p:sldId id="373" r:id="rId10"/>
    <p:sldId id="291" r:id="rId11"/>
    <p:sldId id="374" r:id="rId12"/>
    <p:sldId id="375" r:id="rId13"/>
    <p:sldId id="376" r:id="rId14"/>
    <p:sldId id="377" r:id="rId15"/>
    <p:sldId id="378" r:id="rId16"/>
    <p:sldId id="323" r:id="rId17"/>
    <p:sldId id="380" r:id="rId18"/>
    <p:sldId id="381" r:id="rId19"/>
    <p:sldId id="383" r:id="rId20"/>
    <p:sldId id="388" r:id="rId21"/>
    <p:sldId id="389" r:id="rId22"/>
  </p:sldIdLst>
  <p:sldSz cx="9144000" cy="5715000" type="screen16x10"/>
  <p:notesSz cx="6858000" cy="9144000"/>
  <p:embeddedFontLst>
    <p:embeddedFont>
      <p:font typeface="宋体" panose="02010600030101010101" pitchFamily="2" charset="-122"/>
      <p:regular r:id="rId24"/>
    </p:embeddedFont>
    <p:embeddedFont>
      <p:font typeface="VNI-Avo" pitchFamily="2" charset="0"/>
      <p:regular r:id="rId25"/>
      <p:bold r:id="rId26"/>
      <p:italic r:id="rId27"/>
      <p:boldItalic r:id="rId28"/>
    </p:embeddedFont>
    <p:embeddedFont>
      <p:font typeface="Roboto Black" panose="02000000000000000000" pitchFamily="2" charset="0"/>
      <p:bold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.VnAvant" panose="020B7200000000000000" pitchFamily="34" charset="0"/>
      <p:regular r:id="rId35"/>
      <p:bold r:id="rId36"/>
      <p:italic r:id="rId37"/>
      <p:boldItalic r:id="rId38"/>
    </p:embeddedFont>
    <p:embeddedFont>
      <p:font typeface="HP001 4 hàng" panose="020B0604020202020204" charset="0"/>
      <p:regular r:id="rId39"/>
      <p:bold r:id="rId40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CC"/>
    <a:srgbClr val="FFFF99"/>
    <a:srgbClr val="FF66FF"/>
    <a:srgbClr val="0066CC"/>
    <a:srgbClr val="FFCCFF"/>
    <a:srgbClr val="99FFCC"/>
    <a:srgbClr val="00CCFF"/>
    <a:srgbClr val="33CC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88467" autoAdjust="0"/>
  </p:normalViewPr>
  <p:slideViewPr>
    <p:cSldViewPr snapToGrid="0">
      <p:cViewPr varScale="1">
        <p:scale>
          <a:sx n="93" d="100"/>
          <a:sy n="93" d="100"/>
        </p:scale>
        <p:origin x="1354" y="67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37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6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03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7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858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8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417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3072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g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h.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8815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2" y="285750"/>
            <a:ext cx="8229599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535053"/>
            <a:ext cx="834233" cy="8342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51360" y="455322"/>
            <a:ext cx="429517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16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9710" y="1882771"/>
            <a:ext cx="9004290" cy="1412694"/>
          </a:xfrm>
          <a:prstGeom prst="rect">
            <a:avLst/>
          </a:prstGeom>
          <a:noFill/>
        </p:spPr>
        <p:txBody>
          <a:bodyPr wrap="square" lIns="82296" tIns="41148" rIns="82296" bIns="41148">
            <a:spAutoFit/>
          </a:bodyPr>
          <a:lstStyle/>
          <a:p>
            <a:pPr algn="ctr" defTabSz="685800">
              <a:defRPr/>
            </a:pPr>
            <a:r>
              <a:rPr lang="en-US" sz="288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QUÝ THẦY CÔ</a:t>
            </a:r>
          </a:p>
          <a:p>
            <a:pPr algn="ctr" defTabSz="685800">
              <a:defRPr/>
            </a:pPr>
            <a:r>
              <a:rPr lang="en-US" sz="288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CÙNG CÁC EM HỌC SINH</a:t>
            </a:r>
          </a:p>
          <a:p>
            <a:pPr algn="ctr" defTabSz="685800">
              <a:defRPr/>
            </a:pPr>
            <a:r>
              <a:rPr lang="en-US" sz="288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HỌC VẦN</a:t>
            </a:r>
          </a:p>
        </p:txBody>
      </p:sp>
      <p:pic>
        <p:nvPicPr>
          <p:cNvPr id="6" name="BeautifulLoveBeatInstrumental-V.A-29185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25378" y="3762684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5972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6666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-1567214" y="1014461"/>
            <a:ext cx="10711214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.VnAvan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403" y="167196"/>
            <a:ext cx="9882162" cy="735109"/>
          </a:xfrm>
          <a:prstGeom prst="rect">
            <a:avLst/>
          </a:prstGeom>
          <a:noFill/>
        </p:spPr>
        <p:txBody>
          <a:bodyPr wrap="square" lIns="87920" tIns="43960" rIns="87920" bIns="43960" rtlCol="0">
            <a:spAutoFit/>
          </a:bodyPr>
          <a:lstStyle/>
          <a:p>
            <a:pPr lvl="0">
              <a:defRPr/>
            </a:pP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1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</a:t>
            </a:r>
            <a:endParaRPr lang="en-US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1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1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06241" y="1749570"/>
            <a:ext cx="1813604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latin typeface=".VnAvant" pitchFamily="34" charset="0"/>
              </a:rPr>
              <a:t> </a:t>
            </a:r>
            <a:r>
              <a:rPr lang="en-US" sz="3300" dirty="0" err="1">
                <a:solidFill>
                  <a:srgbClr val="002060"/>
                </a:solidFill>
                <a:latin typeface=".VnAvant" panose="020B7200000000000000" pitchFamily="34" charset="0"/>
              </a:rPr>
              <a:t>mẹ</a:t>
            </a:r>
            <a:endParaRPr lang="en-US" sz="3000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953871" y="1494171"/>
            <a:ext cx="334727" cy="32828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.VnAvant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0397" y="2924678"/>
            <a:ext cx="1893589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latin typeface=".VnAvant" pitchFamily="34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.VnAvant" panose="020B7200000000000000" pitchFamily="34" charset="0"/>
              </a:rPr>
              <a:t>khe</a:t>
            </a:r>
            <a:r>
              <a:rPr lang="en-US" sz="3600" dirty="0">
                <a:solidFill>
                  <a:srgbClr val="00206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smtClean="0">
                <a:solidFill>
                  <a:srgbClr val="002060"/>
                </a:solidFill>
                <a:latin typeface=".VnAvant" panose="020B7200000000000000" pitchFamily="34" charset="0"/>
              </a:rPr>
              <a:t>®¸</a:t>
            </a:r>
            <a:endParaRPr lang="en-US" sz="3600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992841" y="2659429"/>
            <a:ext cx="334727" cy="32828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.VnAvant" pitchFamily="34" charset="0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06242" y="4228127"/>
            <a:ext cx="1813603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latin typeface=".VnAvant" pitchFamily="34" charset="0"/>
              </a:rPr>
              <a:t> </a:t>
            </a:r>
            <a:r>
              <a:rPr lang="en-US" sz="3300" dirty="0" smtClean="0">
                <a:solidFill>
                  <a:srgbClr val="002060"/>
                </a:solidFill>
                <a:latin typeface=".VnAvant" panose="020B7200000000000000" pitchFamily="34" charset="0"/>
              </a:rPr>
              <a:t>c¸ </a:t>
            </a:r>
            <a:r>
              <a:rPr lang="en-US" sz="3300" dirty="0" err="1" smtClean="0">
                <a:solidFill>
                  <a:srgbClr val="002060"/>
                </a:solidFill>
                <a:latin typeface=".VnAvant" panose="020B7200000000000000" pitchFamily="34" charset="0"/>
              </a:rPr>
              <a:t>mÌ</a:t>
            </a:r>
            <a:endParaRPr lang="en-US" sz="3300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878537" y="3973876"/>
            <a:ext cx="334727" cy="32828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.VnAvant" pitchFamily="34" charset="0"/>
              </a:rPr>
              <a:t>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32470" y="1760777"/>
            <a:ext cx="1691886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300" dirty="0" err="1" smtClean="0">
                <a:solidFill>
                  <a:srgbClr val="002060"/>
                </a:solidFill>
                <a:latin typeface=".VnAvant" pitchFamily="34" charset="0"/>
              </a:rPr>
              <a:t>má</a:t>
            </a:r>
            <a:endParaRPr lang="en-US" sz="3300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980477" y="1506527"/>
            <a:ext cx="334727" cy="32828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.VnAvant" pitchFamily="34" charset="0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32470" y="3002329"/>
            <a:ext cx="1978889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latin typeface=".VnAvant" pitchFamily="34" charset="0"/>
              </a:rPr>
              <a:t> </a:t>
            </a:r>
            <a:r>
              <a:rPr lang="en-US" sz="3300" dirty="0" smtClean="0">
                <a:solidFill>
                  <a:srgbClr val="002060"/>
                </a:solidFill>
                <a:latin typeface=".VnAvant" panose="020B7200000000000000" pitchFamily="34" charset="0"/>
              </a:rPr>
              <a:t>c¸ </a:t>
            </a:r>
            <a:r>
              <a:rPr lang="en-US" sz="3300" dirty="0" err="1" smtClean="0">
                <a:solidFill>
                  <a:srgbClr val="002060"/>
                </a:solidFill>
                <a:latin typeface=".VnAvant" panose="020B7200000000000000" pitchFamily="34" charset="0"/>
              </a:rPr>
              <a:t>kho</a:t>
            </a:r>
            <a:endParaRPr lang="en-US" sz="3300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886955" y="2748079"/>
            <a:ext cx="334727" cy="32828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.VnAvant" pitchFamily="34" charset="0"/>
              </a:rP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21784" y="4290144"/>
            <a:ext cx="1764917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latin typeface=".VnAvant" pitchFamily="34" charset="0"/>
              </a:rPr>
              <a:t> </a:t>
            </a:r>
            <a:r>
              <a:rPr lang="en-US" sz="3300" dirty="0" err="1">
                <a:solidFill>
                  <a:srgbClr val="002060"/>
                </a:solidFill>
                <a:latin typeface=".VnAvant" panose="020B7200000000000000" pitchFamily="34" charset="0"/>
              </a:rPr>
              <a:t>khỉ</a:t>
            </a:r>
            <a:endParaRPr lang="en-US" sz="3300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38911" y="4047912"/>
            <a:ext cx="334727" cy="32828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.VnAvant" pitchFamily="34" charset="0"/>
              </a:rPr>
              <a:t>6</a:t>
            </a:r>
          </a:p>
        </p:txBody>
      </p:sp>
      <p:sp>
        <p:nvSpPr>
          <p:cNvPr id="5" name="Oval 4"/>
          <p:cNvSpPr/>
          <p:nvPr/>
        </p:nvSpPr>
        <p:spPr>
          <a:xfrm>
            <a:off x="3928993" y="1979464"/>
            <a:ext cx="1411935" cy="86829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5400" b="1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81744" y="1872482"/>
            <a:ext cx="139043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  <a:latin typeface=".VnAvant" pitchFamily="34" charset="0"/>
              </a:rPr>
              <a:t>kh</a:t>
            </a:r>
            <a:endParaRPr lang="en-US" sz="6000" b="1" dirty="0">
              <a:solidFill>
                <a:srgbClr val="FF0000"/>
              </a:solidFill>
              <a:latin typeface=".VnAvant" panose="020B7200000000000000" pitchFamily="34" charset="0"/>
            </a:endParaRPr>
          </a:p>
          <a:p>
            <a:endParaRPr lang="en-US" sz="1050" dirty="0">
              <a:latin typeface=".VnAvant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3861452" y="3571009"/>
            <a:ext cx="1411935" cy="99752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5400" b="1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73071" y="3511686"/>
            <a:ext cx="180751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  <a:latin typeface=".VnAvant" pitchFamily="34" charset="0"/>
              </a:rPr>
              <a:t>m</a:t>
            </a:r>
          </a:p>
          <a:p>
            <a:endParaRPr lang="en-US" sz="1050" dirty="0">
              <a:latin typeface=".VnAvant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420CB2B7-4C43-3641-BF97-35809C0DD5DA}"/>
              </a:ext>
            </a:extLst>
          </p:cNvPr>
          <p:cNvCxnSpPr>
            <a:stCxn id="5" idx="2"/>
            <a:endCxn id="8" idx="3"/>
          </p:cNvCxnSpPr>
          <p:nvPr/>
        </p:nvCxnSpPr>
        <p:spPr>
          <a:xfrm flipH="1">
            <a:off x="2953986" y="2413612"/>
            <a:ext cx="975007" cy="83423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8AAA2CFA-8C38-FF4B-8A5A-71CB60F6E8EB}"/>
              </a:ext>
            </a:extLst>
          </p:cNvPr>
          <p:cNvCxnSpPr>
            <a:cxnSpLocks/>
            <a:endCxn id="17" idx="1"/>
          </p:cNvCxnSpPr>
          <p:nvPr/>
        </p:nvCxnSpPr>
        <p:spPr>
          <a:xfrm>
            <a:off x="5294895" y="2580146"/>
            <a:ext cx="826889" cy="201008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8939FBFD-955B-3D48-8A1B-5FFE6FE08615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2919845" y="2049652"/>
            <a:ext cx="1009148" cy="176609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D6D64B58-B86F-EB4A-90C1-0D07CCF2B579}"/>
              </a:ext>
            </a:extLst>
          </p:cNvPr>
          <p:cNvCxnSpPr>
            <a:cxnSpLocks/>
          </p:cNvCxnSpPr>
          <p:nvPr/>
        </p:nvCxnSpPr>
        <p:spPr>
          <a:xfrm flipH="1">
            <a:off x="5220704" y="2191407"/>
            <a:ext cx="901080" cy="162434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C75A14B0-2AE9-1E4C-9581-5199552783C5}"/>
              </a:ext>
            </a:extLst>
          </p:cNvPr>
          <p:cNvCxnSpPr>
            <a:cxnSpLocks/>
            <a:endCxn id="10" idx="3"/>
          </p:cNvCxnSpPr>
          <p:nvPr/>
        </p:nvCxnSpPr>
        <p:spPr>
          <a:xfrm flipH="1">
            <a:off x="2919845" y="4054142"/>
            <a:ext cx="941607" cy="47406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xmlns="" id="{A0E9ACDE-BFDB-4E4B-858C-2B7E352D4E9D}"/>
              </a:ext>
            </a:extLst>
          </p:cNvPr>
          <p:cNvCxnSpPr>
            <a:cxnSpLocks/>
          </p:cNvCxnSpPr>
          <p:nvPr/>
        </p:nvCxnSpPr>
        <p:spPr>
          <a:xfrm>
            <a:off x="5351317" y="2366054"/>
            <a:ext cx="781153" cy="63752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64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3" grpId="0" animBg="1"/>
      <p:bldP spid="4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5" grpId="0" animBg="1"/>
      <p:bldP spid="6" grpId="0"/>
      <p:bldP spid="19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14116F-FA04-424D-82EA-B3AAD59B6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E29DE151-C270-AD49-803F-4EE96D1C50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0611100D-1A05-6346-AACF-34066287A9A1}"/>
              </a:ext>
            </a:extLst>
          </p:cNvPr>
          <p:cNvCxnSpPr>
            <a:cxnSpLocks/>
          </p:cNvCxnSpPr>
          <p:nvPr/>
        </p:nvCxnSpPr>
        <p:spPr>
          <a:xfrm>
            <a:off x="5384181" y="2252546"/>
            <a:ext cx="58172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50C38388-A25A-FB4C-9011-DFFE393093CE}"/>
              </a:ext>
            </a:extLst>
          </p:cNvPr>
          <p:cNvCxnSpPr>
            <a:cxnSpLocks/>
          </p:cNvCxnSpPr>
          <p:nvPr/>
        </p:nvCxnSpPr>
        <p:spPr>
          <a:xfrm>
            <a:off x="6073698" y="2252546"/>
            <a:ext cx="873512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FEBFC717-263F-0248-B7CE-22A1D0295591}"/>
              </a:ext>
            </a:extLst>
          </p:cNvPr>
          <p:cNvCxnSpPr>
            <a:cxnSpLocks/>
          </p:cNvCxnSpPr>
          <p:nvPr/>
        </p:nvCxnSpPr>
        <p:spPr>
          <a:xfrm>
            <a:off x="6293005" y="2672575"/>
            <a:ext cx="10668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B81E5C7C-F4ED-6F4E-A646-7DE72A10E7C3}"/>
              </a:ext>
            </a:extLst>
          </p:cNvPr>
          <p:cNvCxnSpPr>
            <a:cxnSpLocks/>
          </p:cNvCxnSpPr>
          <p:nvPr/>
        </p:nvCxnSpPr>
        <p:spPr>
          <a:xfrm>
            <a:off x="5114693" y="4401015"/>
            <a:ext cx="76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2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B051AA-D65F-D84E-9522-7D45B25E7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006600"/>
                </a:solidFill>
                <a:latin typeface=".VnAvant" pitchFamily="34" charset="0"/>
              </a:rPr>
              <a:t>* </a:t>
            </a:r>
            <a:r>
              <a:rPr lang="en-US" dirty="0" err="1">
                <a:solidFill>
                  <a:srgbClr val="006600"/>
                </a:solidFill>
                <a:latin typeface=".VnAvant" pitchFamily="34" charset="0"/>
              </a:rPr>
              <a:t>Luyện</a:t>
            </a:r>
            <a:r>
              <a:rPr lang="en-US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dirty="0" err="1">
                <a:solidFill>
                  <a:srgbClr val="006600"/>
                </a:solidFill>
                <a:latin typeface=".VnAvant" pitchFamily="34" charset="0"/>
              </a:rPr>
              <a:t>đọc</a:t>
            </a:r>
            <a:r>
              <a:rPr lang="en-US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dirty="0" err="1">
                <a:solidFill>
                  <a:srgbClr val="006600"/>
                </a:solidFill>
                <a:latin typeface=".VnAvant" pitchFamily="34" charset="0"/>
              </a:rPr>
              <a:t>từ</a:t>
            </a:r>
            <a:r>
              <a:rPr lang="en-US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dirty="0" err="1">
                <a:solidFill>
                  <a:srgbClr val="006600"/>
                </a:solidFill>
                <a:latin typeface=".VnAvant" pitchFamily="34" charset="0"/>
              </a:rPr>
              <a:t>ngữ</a:t>
            </a:r>
            <a:endParaRPr lang="en-US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89B3A9F-6D08-BC40-8CC8-1A30FA4875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33501"/>
            <a:ext cx="8229600" cy="26809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7200" dirty="0" smtClean="0">
                <a:solidFill>
                  <a:srgbClr val="FF0000"/>
                </a:solidFill>
                <a:latin typeface=".VnAvant" pitchFamily="34" charset="0"/>
              </a:rPr>
              <a:t>®è </a:t>
            </a:r>
            <a:r>
              <a:rPr lang="en-US" sz="7200" dirty="0">
                <a:solidFill>
                  <a:srgbClr val="FF0000"/>
                </a:solidFill>
                <a:latin typeface=".VnAvant" pitchFamily="34" charset="0"/>
              </a:rPr>
              <a:t>Bi, </a:t>
            </a:r>
            <a:r>
              <a:rPr lang="en-US" sz="7200" dirty="0" err="1">
                <a:solidFill>
                  <a:srgbClr val="FF0000"/>
                </a:solidFill>
                <a:latin typeface=".VnAvant" pitchFamily="34" charset="0"/>
              </a:rPr>
              <a:t>mẹ</a:t>
            </a:r>
            <a:r>
              <a:rPr lang="en-US" sz="7200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  <a:latin typeface=".VnAvant" pitchFamily="34" charset="0"/>
              </a:rPr>
              <a:t>cã</a:t>
            </a:r>
            <a:r>
              <a:rPr lang="en-US" sz="7200" dirty="0" smtClean="0">
                <a:solidFill>
                  <a:srgbClr val="FF0000"/>
                </a:solidFill>
                <a:latin typeface=".VnAvant" pitchFamily="34" charset="0"/>
              </a:rPr>
              <a:t> g×, </a:t>
            </a:r>
            <a:endParaRPr lang="en-US" sz="7200" dirty="0">
              <a:solidFill>
                <a:srgbClr val="FF0000"/>
              </a:solidFill>
              <a:latin typeface=".VnAvant" pitchFamily="34" charset="0"/>
            </a:endParaRPr>
          </a:p>
          <a:p>
            <a:pPr marL="0" indent="0">
              <a:buNone/>
            </a:pPr>
            <a:r>
              <a:rPr lang="en-US" sz="7200" dirty="0" smtClean="0">
                <a:solidFill>
                  <a:srgbClr val="FF0000"/>
                </a:solidFill>
                <a:latin typeface=".VnAvant" pitchFamily="34" charset="0"/>
              </a:rPr>
              <a:t>c¸ </a:t>
            </a:r>
            <a:r>
              <a:rPr lang="en-US" sz="7200" dirty="0" err="1">
                <a:solidFill>
                  <a:srgbClr val="FF0000"/>
                </a:solidFill>
                <a:latin typeface=".VnAvant" pitchFamily="34" charset="0"/>
              </a:rPr>
              <a:t>kho</a:t>
            </a:r>
            <a:r>
              <a:rPr lang="en-US" sz="7200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7200" dirty="0" err="1">
                <a:solidFill>
                  <a:srgbClr val="FF0000"/>
                </a:solidFill>
                <a:latin typeface=".VnAvant" pitchFamily="34" charset="0"/>
              </a:rPr>
              <a:t>khế</a:t>
            </a:r>
            <a:r>
              <a:rPr lang="en-US" sz="7200" dirty="0">
                <a:solidFill>
                  <a:srgbClr val="FF0000"/>
                </a:solidFill>
                <a:latin typeface=".VnAvant" pitchFamily="34" charset="0"/>
              </a:rPr>
              <a:t>, </a:t>
            </a:r>
            <a:r>
              <a:rPr lang="en-US" sz="7200" dirty="0" err="1" smtClean="0">
                <a:solidFill>
                  <a:srgbClr val="FF0000"/>
                </a:solidFill>
                <a:latin typeface=".VnAvant" pitchFamily="34" charset="0"/>
              </a:rPr>
              <a:t>cã</a:t>
            </a:r>
            <a:r>
              <a:rPr lang="en-US" sz="7200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  <a:latin typeface=".VnAvant" pitchFamily="34" charset="0"/>
              </a:rPr>
              <a:t>bÐ</a:t>
            </a:r>
            <a:r>
              <a:rPr lang="en-US" sz="7200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7200" dirty="0">
                <a:solidFill>
                  <a:srgbClr val="FF0000"/>
                </a:solidFill>
                <a:latin typeface=".VnAvant" pitchFamily="34" charset="0"/>
              </a:rPr>
              <a:t>Li</a:t>
            </a:r>
          </a:p>
        </p:txBody>
      </p:sp>
    </p:spTree>
    <p:extLst>
      <p:ext uri="{BB962C8B-B14F-4D97-AF65-F5344CB8AC3E}">
        <p14:creationId xmlns:p14="http://schemas.microsoft.com/office/powerpoint/2010/main" val="37500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41839D-755B-524A-BE28-D6DE252E1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25C00FA0-AFCA-5A46-9BCD-E868E9D395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6"/>
            <a:ext cx="9144000" cy="5709154"/>
          </a:xfr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xmlns="" id="{F9CDC2F2-3E46-3A47-B9F4-049BABD3AB48}"/>
              </a:ext>
            </a:extLst>
          </p:cNvPr>
          <p:cNvSpPr/>
          <p:nvPr/>
        </p:nvSpPr>
        <p:spPr>
          <a:xfrm>
            <a:off x="2832410" y="705115"/>
            <a:ext cx="423745" cy="29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DF66FC98-41D4-B54F-AA90-02127D94CA9F}"/>
              </a:ext>
            </a:extLst>
          </p:cNvPr>
          <p:cNvSpPr/>
          <p:nvPr/>
        </p:nvSpPr>
        <p:spPr>
          <a:xfrm>
            <a:off x="4148255" y="882870"/>
            <a:ext cx="423745" cy="29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A580F4A6-84A5-9349-9850-4F790A1518CC}"/>
              </a:ext>
            </a:extLst>
          </p:cNvPr>
          <p:cNvSpPr/>
          <p:nvPr/>
        </p:nvSpPr>
        <p:spPr>
          <a:xfrm>
            <a:off x="5114693" y="1760764"/>
            <a:ext cx="423745" cy="29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64F01831-43BC-9A43-82DC-1F9E4CD7B232}"/>
              </a:ext>
            </a:extLst>
          </p:cNvPr>
          <p:cNvSpPr/>
          <p:nvPr/>
        </p:nvSpPr>
        <p:spPr>
          <a:xfrm>
            <a:off x="7155366" y="2173359"/>
            <a:ext cx="423745" cy="29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E8C39EE0-B704-8842-A9B2-5D9BC64079B9}"/>
              </a:ext>
            </a:extLst>
          </p:cNvPr>
          <p:cNvSpPr/>
          <p:nvPr/>
        </p:nvSpPr>
        <p:spPr>
          <a:xfrm>
            <a:off x="1646664" y="3645320"/>
            <a:ext cx="423745" cy="29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42CE2A61-A6B6-F64A-8636-C260EC1BA6E8}"/>
              </a:ext>
            </a:extLst>
          </p:cNvPr>
          <p:cNvSpPr/>
          <p:nvPr/>
        </p:nvSpPr>
        <p:spPr>
          <a:xfrm>
            <a:off x="4315521" y="4124822"/>
            <a:ext cx="423745" cy="29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05866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9FC5B24-30F2-BF4A-995A-6C887C3CC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73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408EC71-284A-EA43-B05C-2225E841A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7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12859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</a:rPr>
              <a:t>4. </a:t>
            </a:r>
            <a:r>
              <a:rPr lang="en-US" sz="2800" b="1" dirty="0" err="1">
                <a:solidFill>
                  <a:srgbClr val="006600"/>
                </a:solidFill>
              </a:rPr>
              <a:t>Tập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viết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5828" y="666333"/>
            <a:ext cx="6952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/>
              <a:t>Giáo</a:t>
            </a:r>
            <a:r>
              <a:rPr lang="en-US" sz="2400" b="1" dirty="0"/>
              <a:t> </a:t>
            </a:r>
            <a:r>
              <a:rPr lang="en-US" sz="2400" b="1" dirty="0" err="1"/>
              <a:t>viên</a:t>
            </a:r>
            <a:r>
              <a:rPr lang="en-US" sz="2400" b="1" dirty="0"/>
              <a:t> </a:t>
            </a:r>
            <a:r>
              <a:rPr lang="en-US" sz="2400" b="1" dirty="0" err="1"/>
              <a:t>đọc</a:t>
            </a:r>
            <a:r>
              <a:rPr lang="en-US" sz="2400" b="1" dirty="0"/>
              <a:t> </a:t>
            </a:r>
            <a:r>
              <a:rPr lang="en-US" sz="2400" b="1" dirty="0" err="1"/>
              <a:t>cho</a:t>
            </a:r>
            <a:r>
              <a:rPr lang="en-US" sz="2400" b="1" dirty="0"/>
              <a:t> </a:t>
            </a:r>
            <a:r>
              <a:rPr lang="en-US" sz="2400" b="1" dirty="0" err="1"/>
              <a:t>học</a:t>
            </a:r>
            <a:r>
              <a:rPr lang="en-US" sz="2400" b="1" dirty="0"/>
              <a:t> </a:t>
            </a:r>
            <a:r>
              <a:rPr lang="en-US" sz="2400" b="1" dirty="0" err="1"/>
              <a:t>sinh</a:t>
            </a:r>
            <a:r>
              <a:rPr lang="en-US" sz="2400" b="1" dirty="0"/>
              <a:t> </a:t>
            </a:r>
            <a:r>
              <a:rPr lang="en-US" sz="2400" b="1" dirty="0" err="1"/>
              <a:t>viết</a:t>
            </a:r>
            <a:r>
              <a:rPr lang="en-US" sz="2400" b="1" dirty="0"/>
              <a:t> </a:t>
            </a:r>
            <a:r>
              <a:rPr lang="en-US" sz="2400" b="1" dirty="0" err="1"/>
              <a:t>bảng</a:t>
            </a:r>
            <a:r>
              <a:rPr lang="en-US" sz="2400" b="1" dirty="0"/>
              <a:t> con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34" y="1657188"/>
            <a:ext cx="7947929" cy="151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3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8BBCA64-574B-B447-9137-251B0221DA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10" y="0"/>
            <a:ext cx="762198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7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8BBCA64-574B-B447-9137-251B0221DA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10" y="0"/>
            <a:ext cx="7621980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2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8BBCA64-574B-B447-9137-251B0221DA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11" y="0"/>
            <a:ext cx="762197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6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5457" y="2251600"/>
            <a:ext cx="2525287" cy="100519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7920" tIns="43960" rIns="87920" bIns="43960" rtlCol="0" anchor="ctr"/>
          <a:lstStyle/>
          <a:p>
            <a:pPr algn="ctr" defTabSz="685800">
              <a:defRPr/>
            </a:pPr>
            <a:r>
              <a:rPr lang="en-US" sz="5775" b="1" dirty="0" err="1">
                <a:solidFill>
                  <a:srgbClr val="0000CC"/>
                </a:solidFill>
                <a:latin typeface=".VnAvant" pitchFamily="34" charset="0"/>
                <a:cs typeface="Times New Roman" pitchFamily="18" charset="0"/>
              </a:rPr>
              <a:t>giỏ</a:t>
            </a:r>
            <a:r>
              <a:rPr lang="en-US" sz="5775" b="1" dirty="0">
                <a:solidFill>
                  <a:srgbClr val="0000CC"/>
                </a:solidFill>
                <a:latin typeface=".VnAvant" pitchFamily="34" charset="0"/>
                <a:cs typeface="Times New Roman" pitchFamily="18" charset="0"/>
              </a:rPr>
              <a:t> </a:t>
            </a:r>
            <a:r>
              <a:rPr lang="en-US" sz="5775" b="1" dirty="0" smtClean="0">
                <a:solidFill>
                  <a:srgbClr val="0000CC"/>
                </a:solidFill>
                <a:latin typeface=".VnAvant" pitchFamily="34" charset="0"/>
                <a:cs typeface="Times New Roman" pitchFamily="18" charset="0"/>
              </a:rPr>
              <a:t>c¸</a:t>
            </a:r>
            <a:endParaRPr lang="en-US" sz="5775" b="1" dirty="0">
              <a:solidFill>
                <a:srgbClr val="0000CC"/>
              </a:solidFill>
              <a:latin typeface=".VnAvant" pitchFamily="34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18514" y="2251599"/>
            <a:ext cx="3013660" cy="100519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7920" tIns="43960" rIns="87920" bIns="43960" rtlCol="0" anchor="ctr"/>
          <a:lstStyle/>
          <a:p>
            <a:pPr algn="ctr" defTabSz="685800">
              <a:defRPr/>
            </a:pPr>
            <a:r>
              <a:rPr lang="en-US" sz="5775" b="1" dirty="0" err="1" smtClean="0">
                <a:solidFill>
                  <a:srgbClr val="0000CC"/>
                </a:solidFill>
                <a:latin typeface=".VnAvant" pitchFamily="34" charset="0"/>
                <a:cs typeface="Times New Roman" pitchFamily="18" charset="0"/>
              </a:rPr>
              <a:t>bê</a:t>
            </a:r>
            <a:r>
              <a:rPr lang="en-US" sz="5775" b="1" dirty="0" smtClean="0">
                <a:solidFill>
                  <a:srgbClr val="0000CC"/>
                </a:solidFill>
                <a:latin typeface=".VnAvant" pitchFamily="34" charset="0"/>
                <a:cs typeface="Times New Roman" pitchFamily="18" charset="0"/>
              </a:rPr>
              <a:t> </a:t>
            </a:r>
            <a:r>
              <a:rPr lang="en-US" sz="5775" b="1" dirty="0" err="1" smtClean="0">
                <a:solidFill>
                  <a:srgbClr val="0000CC"/>
                </a:solidFill>
                <a:latin typeface=".VnAvant" pitchFamily="34" charset="0"/>
                <a:cs typeface="Times New Roman" pitchFamily="18" charset="0"/>
              </a:rPr>
              <a:t>kÌ</a:t>
            </a:r>
            <a:endParaRPr lang="en-US" sz="5775" b="1" dirty="0">
              <a:solidFill>
                <a:srgbClr val="0000CC"/>
              </a:solidFill>
              <a:latin typeface=".VnAvant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65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C023C3-6D9F-4DB6-8529-9D2A03793661}"/>
              </a:ext>
            </a:extLst>
          </p:cNvPr>
          <p:cNvSpPr txBox="1"/>
          <p:nvPr/>
        </p:nvSpPr>
        <p:spPr>
          <a:xfrm>
            <a:off x="825700" y="1564729"/>
            <a:ext cx="7772684" cy="2282882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defTabSz="685732">
              <a:spcBef>
                <a:spcPts val="450"/>
              </a:spcBef>
              <a:spcAft>
                <a:spcPts val="450"/>
              </a:spcAft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HP001 4 hàng" panose="020B0603050302020204" pitchFamily="34" charset="0"/>
              </a:rPr>
              <a:t>1. </a:t>
            </a:r>
            <a:r>
              <a:rPr lang="en-US" sz="3200" b="1" dirty="0" err="1" smtClean="0">
                <a:solidFill>
                  <a:prstClr val="black"/>
                </a:solidFill>
                <a:latin typeface="HP001 4 hàng" panose="020B0603050302020204" pitchFamily="34" charset="0"/>
              </a:rPr>
              <a:t>Đọc</a:t>
            </a:r>
            <a:r>
              <a:rPr lang="en-US" sz="3200" b="1" dirty="0" smtClean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bài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 18: </a:t>
            </a:r>
            <a:r>
              <a:rPr lang="en-US" sz="3200" b="1" dirty="0" err="1">
                <a:solidFill>
                  <a:srgbClr val="FF0000"/>
                </a:solidFill>
                <a:latin typeface="HP001 4 hàng" panose="020B0603050302020204" pitchFamily="34" charset="0"/>
              </a:rPr>
              <a:t>kh</a:t>
            </a:r>
            <a:r>
              <a:rPr lang="en-US" sz="3200" b="1" dirty="0">
                <a:solidFill>
                  <a:srgbClr val="FF0000"/>
                </a:solidFill>
                <a:latin typeface="HP001 4 hàng" panose="020B0603050302020204" pitchFamily="34" charset="0"/>
              </a:rPr>
              <a:t> – m 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(5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lần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).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Tìm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thêm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tiếng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có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chứa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âm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kh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và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âm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 m.</a:t>
            </a:r>
          </a:p>
          <a:p>
            <a:pPr defTabSz="685732">
              <a:spcBef>
                <a:spcPts val="450"/>
              </a:spcBef>
              <a:spcAft>
                <a:spcPts val="450"/>
              </a:spcAft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HP001 4 hàng" panose="020B0603050302020204" pitchFamily="34" charset="0"/>
              </a:rPr>
              <a:t>2. </a:t>
            </a:r>
            <a:r>
              <a:rPr lang="en-US" sz="3200" b="1" dirty="0" err="1" smtClean="0">
                <a:solidFill>
                  <a:prstClr val="black"/>
                </a:solidFill>
                <a:latin typeface="HP001 4 hàng" panose="020B0603050302020204" pitchFamily="34" charset="0"/>
              </a:rPr>
              <a:t>Chuẩn</a:t>
            </a:r>
            <a:r>
              <a:rPr lang="en-US" sz="3200" b="1" dirty="0" smtClean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bị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bài</a:t>
            </a:r>
            <a:r>
              <a:rPr lang="en-US" sz="3200" b="1" dirty="0">
                <a:solidFill>
                  <a:prstClr val="black"/>
                </a:solidFill>
                <a:latin typeface="HP001 4 hàng" panose="020B0603050302020204" pitchFamily="34" charset="0"/>
              </a:rPr>
              <a:t> 19: </a:t>
            </a:r>
            <a:r>
              <a:rPr lang="en-US" sz="3200" b="1" dirty="0">
                <a:solidFill>
                  <a:srgbClr val="FF0000"/>
                </a:solidFill>
                <a:latin typeface="HP001 4 hàng" panose="020B0603050302020204" pitchFamily="34" charset="0"/>
              </a:rPr>
              <a:t>n – </a:t>
            </a:r>
            <a:r>
              <a:rPr lang="en-US" sz="3200" b="1" dirty="0" err="1">
                <a:solidFill>
                  <a:srgbClr val="FF0000"/>
                </a:solidFill>
                <a:latin typeface="HP001 4 hàng" panose="020B0603050302020204" pitchFamily="34" charset="0"/>
              </a:rPr>
              <a:t>nh</a:t>
            </a:r>
            <a:r>
              <a:rPr lang="en-US" sz="3200" b="1" dirty="0">
                <a:solidFill>
                  <a:srgbClr val="FF0000"/>
                </a:solidFill>
                <a:latin typeface="HP001 4 hàng" panose="020B0603050302020204" pitchFamily="34" charset="0"/>
              </a:rPr>
              <a:t>. </a:t>
            </a:r>
          </a:p>
          <a:p>
            <a:pPr defTabSz="713161">
              <a:spcBef>
                <a:spcPts val="468"/>
              </a:spcBef>
              <a:spcAft>
                <a:spcPts val="468"/>
              </a:spcAft>
              <a:defRPr/>
            </a:pPr>
            <a:r>
              <a:rPr lang="en-US" sz="3100" b="1" dirty="0" smtClean="0">
                <a:solidFill>
                  <a:prstClr val="black"/>
                </a:solidFill>
                <a:latin typeface="HP001 4 hàng" panose="020B0603050302020204" pitchFamily="34" charset="0"/>
              </a:rPr>
              <a:t>3. </a:t>
            </a:r>
            <a:r>
              <a:rPr lang="en-US" sz="3100" b="1" dirty="0" err="1" smtClean="0">
                <a:solidFill>
                  <a:prstClr val="black"/>
                </a:solidFill>
                <a:latin typeface="HP001 4 hàng" panose="020B0603050302020204" pitchFamily="34" charset="0"/>
              </a:rPr>
              <a:t>Viết</a:t>
            </a:r>
            <a:r>
              <a:rPr lang="en-US" sz="3100" b="1" dirty="0" smtClean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1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vở</a:t>
            </a:r>
            <a:r>
              <a:rPr lang="en-US" sz="31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1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luyện</a:t>
            </a:r>
            <a:r>
              <a:rPr lang="en-US" sz="31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1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viết</a:t>
            </a:r>
            <a:r>
              <a:rPr lang="en-US" sz="31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1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xanh</a:t>
            </a:r>
            <a:r>
              <a:rPr lang="en-US" sz="31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1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trang</a:t>
            </a:r>
            <a:r>
              <a:rPr lang="en-US" sz="31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3100" b="1" dirty="0" smtClean="0">
                <a:solidFill>
                  <a:prstClr val="black"/>
                </a:solidFill>
                <a:latin typeface="HP001 4 hàng" panose="020B0603050302020204" pitchFamily="34" charset="0"/>
              </a:rPr>
              <a:t>21</a:t>
            </a:r>
            <a:endParaRPr lang="en-US" sz="3100" b="1" dirty="0">
              <a:solidFill>
                <a:prstClr val="black"/>
              </a:solidFill>
              <a:latin typeface="HP001 4 hàng" panose="020B06030503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0651" y="669422"/>
            <a:ext cx="4486542" cy="5952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en-US" sz="3400" dirty="0" err="1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CỦNG</a:t>
            </a:r>
            <a:r>
              <a:rPr lang="en-US" sz="3400" dirty="0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 </a:t>
            </a:r>
            <a:r>
              <a:rPr lang="en-US" sz="3400" dirty="0" err="1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CỐ</a:t>
            </a:r>
            <a:r>
              <a:rPr lang="en-US" sz="3400" dirty="0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 - </a:t>
            </a:r>
            <a:r>
              <a:rPr lang="en-US" sz="3400" dirty="0" err="1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DẶN</a:t>
            </a:r>
            <a:r>
              <a:rPr lang="en-US" sz="3400" dirty="0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 </a:t>
            </a:r>
            <a:r>
              <a:rPr lang="en-US" sz="3400" dirty="0" err="1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DÒ</a:t>
            </a:r>
            <a:endParaRPr lang="en-US" sz="3400" dirty="0">
              <a:solidFill>
                <a:srgbClr val="FF0000"/>
              </a:solidFill>
              <a:latin typeface="Roboto Black" pitchFamily="2" charset="0"/>
              <a:ea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67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6349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2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4582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39" b="98835" l="4723" r="91633">
                        <a14:foregroundMark x1="9582" y1="16117" x2="23887" y2="23301"/>
                        <a14:foregroundMark x1="24157" y1="33786" x2="34818" y2="41553"/>
                        <a14:foregroundMark x1="20243" y1="32233" x2="24966" y2="38641"/>
                        <a14:foregroundMark x1="27800" y1="22913" x2="34953" y2="30874"/>
                        <a14:foregroundMark x1="21053" y1="38058" x2="22537" y2="48350"/>
                        <a14:foregroundMark x1="31444" y1="20583" x2="56680" y2="13981"/>
                        <a14:foregroundMark x1="25236" y1="16893" x2="36167" y2="18447"/>
                        <a14:foregroundMark x1="53981" y1="14757" x2="72874" y2="13786"/>
                        <a14:foregroundMark x1="75574" y1="14951" x2="84615" y2="14951"/>
                        <a14:foregroundMark x1="75304" y1="14369" x2="80837" y2="12427"/>
                        <a14:foregroundMark x1="84211" y1="15922" x2="88124" y2="20194"/>
                        <a14:foregroundMark x1="88799" y1="21748" x2="88799" y2="31650"/>
                        <a14:foregroundMark x1="88259" y1="33204" x2="60729" y2="48738"/>
                        <a14:foregroundMark x1="53711" y1="32621" x2="64103" y2="50097"/>
                        <a14:foregroundMark x1="62618" y1="23301" x2="60999" y2="43107"/>
                        <a14:foregroundMark x1="54656" y1="48738" x2="54791" y2="84466"/>
                        <a14:foregroundMark x1="86775" y1="33398" x2="84480" y2="76893"/>
                        <a14:foregroundMark x1="85290" y1="66408" x2="88799" y2="77282"/>
                        <a14:foregroundMark x1="54791" y1="92039" x2="66397" y2="96117"/>
                        <a14:foregroundMark x1="78947" y1="97670" x2="88394" y2="95922"/>
                        <a14:foregroundMark x1="87989" y1="78447" x2="90148" y2="94175"/>
                        <a14:foregroundMark x1="5533" y1="75728" x2="6748" y2="93786"/>
                        <a14:foregroundMark x1="5668" y1="22136" x2="6613" y2="74951"/>
                        <a14:foregroundMark x1="6748" y1="14757" x2="5263" y2="25243"/>
                        <a14:foregroundMark x1="6748" y1="15146" x2="10796" y2="12816"/>
                        <a14:foregroundMark x1="12146" y1="13398" x2="15520" y2="12233"/>
                        <a14:foregroundMark x1="17409" y1="13204" x2="25236" y2="12816"/>
                        <a14:foregroundMark x1="26451" y1="13981" x2="38596" y2="15922"/>
                        <a14:foregroundMark x1="28475" y1="21359" x2="35493" y2="24854"/>
                        <a14:foregroundMark x1="29420" y1="21748" x2="31984" y2="25825"/>
                        <a14:backgroundMark x1="41296" y1="8738" x2="41296" y2="14951"/>
                        <a14:backgroundMark x1="42915" y1="13981" x2="48313" y2="13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92" r="947"/>
          <a:stretch/>
        </p:blipFill>
        <p:spPr>
          <a:xfrm>
            <a:off x="1179368" y="981941"/>
            <a:ext cx="7263246" cy="45528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CA6A0DF-CE0D-8E4F-BCCF-9C0C0C15E9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140"/>
            <a:ext cx="9144000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5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346" y="802698"/>
            <a:ext cx="5312738" cy="4216038"/>
          </a:xfrm>
          <a:prstGeom prst="rect">
            <a:avLst/>
          </a:prstGeom>
        </p:spPr>
      </p:pic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xmlns="" id="{EE597769-E84B-4D84-9D14-018C0B6A5B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23" r="11843"/>
          <a:stretch/>
        </p:blipFill>
        <p:spPr>
          <a:xfrm>
            <a:off x="0" y="285750"/>
            <a:ext cx="9283889" cy="5143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AD9B2E4-0646-4616-8C84-D12BBFA29498}"/>
              </a:ext>
            </a:extLst>
          </p:cNvPr>
          <p:cNvSpPr txBox="1"/>
          <p:nvPr/>
        </p:nvSpPr>
        <p:spPr>
          <a:xfrm>
            <a:off x="910989" y="424704"/>
            <a:ext cx="7432912" cy="678767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defTabSz="685783">
              <a:lnSpc>
                <a:spcPct val="150000"/>
              </a:lnSpc>
              <a:defRPr/>
            </a:pPr>
            <a:r>
              <a:rPr lang="en-US" sz="3000" i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0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000" i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30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000" i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0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 </a:t>
            </a:r>
            <a:r>
              <a:rPr lang="en-US" sz="3000" i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0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năm 2021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AD9B2E4-0646-4616-8C84-D12BBFA29498}"/>
              </a:ext>
            </a:extLst>
          </p:cNvPr>
          <p:cNvSpPr txBox="1"/>
          <p:nvPr/>
        </p:nvSpPr>
        <p:spPr>
          <a:xfrm>
            <a:off x="2940343" y="1020738"/>
            <a:ext cx="5174957" cy="678767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defTabSz="685783">
              <a:lnSpc>
                <a:spcPct val="150000"/>
              </a:lnSpc>
              <a:defRPr/>
            </a:pPr>
            <a:r>
              <a:rPr lang="en-US" sz="3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vần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AD9B2E4-0646-4616-8C84-D12BBFA29498}"/>
              </a:ext>
            </a:extLst>
          </p:cNvPr>
          <p:cNvSpPr txBox="1"/>
          <p:nvPr/>
        </p:nvSpPr>
        <p:spPr>
          <a:xfrm>
            <a:off x="2483143" y="1606867"/>
            <a:ext cx="1460207" cy="690181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defTabSz="685783">
              <a:lnSpc>
                <a:spcPct val="150000"/>
              </a:lnSpc>
              <a:defRPr/>
            </a:pPr>
            <a:r>
              <a:rPr lang="en-US" sz="3000" b="1" dirty="0" err="1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Bài</a:t>
            </a:r>
            <a:r>
              <a:rPr lang="en-US" sz="3000" b="1" dirty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18: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AD9B2E4-0646-4616-8C84-D12BBFA29498}"/>
              </a:ext>
            </a:extLst>
          </p:cNvPr>
          <p:cNvSpPr txBox="1"/>
          <p:nvPr/>
        </p:nvSpPr>
        <p:spPr>
          <a:xfrm>
            <a:off x="3943350" y="1540044"/>
            <a:ext cx="1983346" cy="746607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defTabSz="685783">
              <a:lnSpc>
                <a:spcPct val="150000"/>
              </a:lnSpc>
              <a:defRPr/>
            </a:pPr>
            <a:r>
              <a:rPr lang="en-US" sz="3000" dirty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 </a:t>
            </a:r>
            <a:r>
              <a:rPr lang="en-US" sz="3300" b="1" dirty="0" err="1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kh</a:t>
            </a:r>
            <a:r>
              <a:rPr lang="en-US" sz="3300" b="1" dirty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 – m </a:t>
            </a:r>
            <a:endParaRPr lang="en-US" sz="3000" b="1" dirty="0">
              <a:solidFill>
                <a:srgbClr val="FFFF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37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9" y="0"/>
            <a:ext cx="8867376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579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7192" y="406004"/>
            <a:ext cx="8651936" cy="48751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05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2825" y="501918"/>
            <a:ext cx="2158283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1.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Làm</a:t>
            </a:r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quen</a:t>
            </a:r>
            <a:endParaRPr lang="en-US" sz="27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32998" y="3443733"/>
            <a:ext cx="1117935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4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khế</a:t>
            </a:r>
            <a:endParaRPr lang="en-US" sz="44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itchFamily="34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1" y="1774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>
              <a:latin typeface=".VnAvant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32998" y="3443733"/>
            <a:ext cx="1117935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4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kh</a:t>
            </a:r>
            <a:r>
              <a:rPr lang="en-US" sz="44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ế</a:t>
            </a:r>
            <a:endParaRPr lang="en-US" sz="405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281" y="3998879"/>
            <a:ext cx="2005652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FF0000"/>
                </a:solidFill>
                <a:latin typeface=".VnAvant" pitchFamily="34" charset="0"/>
              </a:rPr>
              <a:t>kh</a:t>
            </a:r>
            <a:endParaRPr lang="en-US" sz="8625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56354" y="3998878"/>
            <a:ext cx="2377117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8625" b="1" dirty="0" err="1">
                <a:solidFill>
                  <a:srgbClr val="FF0000"/>
                </a:solidFill>
                <a:latin typeface=".VnAvant" pitchFamily="34" charset="0"/>
              </a:rPr>
              <a:t>Kh</a:t>
            </a:r>
            <a:endParaRPr lang="en-US" sz="8625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4E1663B-9572-EB44-9C7A-2EEA35E07F8C}"/>
              </a:ext>
            </a:extLst>
          </p:cNvPr>
          <p:cNvSpPr txBox="1"/>
          <p:nvPr/>
        </p:nvSpPr>
        <p:spPr>
          <a:xfrm>
            <a:off x="5957556" y="1436460"/>
            <a:ext cx="194004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FF0000"/>
                </a:solidFill>
                <a:latin typeface=".VnAvant" pitchFamily="34" charset="0"/>
              </a:rPr>
              <a:t>kh</a:t>
            </a:r>
            <a:endParaRPr lang="en-US" sz="8625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B29FAD4-58D6-3543-8AFA-5A5A92887135}"/>
              </a:ext>
            </a:extLst>
          </p:cNvPr>
          <p:cNvSpPr txBox="1"/>
          <p:nvPr/>
        </p:nvSpPr>
        <p:spPr>
          <a:xfrm>
            <a:off x="5853029" y="3178064"/>
            <a:ext cx="2840662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FF0000"/>
                </a:solidFill>
                <a:latin typeface=".VnAvant" pitchFamily="34" charset="0"/>
              </a:rPr>
              <a:t>kh</a:t>
            </a:r>
            <a:r>
              <a:rPr lang="en-US" sz="8625" b="1" dirty="0" err="1">
                <a:latin typeface=".VnAvant" pitchFamily="34" charset="0"/>
              </a:rPr>
              <a:t>ế</a:t>
            </a:r>
            <a:endParaRPr lang="en-US" sz="8625" b="1" dirty="0">
              <a:latin typeface=".VnAvant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25" y="1267227"/>
            <a:ext cx="3046078" cy="206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7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8" grpId="0"/>
      <p:bldP spid="1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0981" y="406004"/>
            <a:ext cx="8651936" cy="48751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05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77082" y="3443733"/>
            <a:ext cx="1029769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400" b="1" dirty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me</a:t>
            </a: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1" y="1774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>
              <a:latin typeface=".VnAvant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77082" y="3437335"/>
            <a:ext cx="1029769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400" b="1" dirty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m</a:t>
            </a:r>
            <a:r>
              <a:rPr lang="en-US" sz="4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e</a:t>
            </a:r>
            <a:endParaRPr lang="en-US" sz="405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281" y="3998879"/>
            <a:ext cx="1393391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FF0000"/>
                </a:solidFill>
                <a:latin typeface=".VnAvant" pitchFamily="34" charset="0"/>
              </a:rPr>
              <a:t>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56355" y="3998878"/>
            <a:ext cx="1813840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FF0000"/>
                </a:solidFill>
                <a:latin typeface=".VnAvant" pitchFamily="34" charset="0"/>
              </a:rPr>
              <a:t> 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4E1663B-9572-EB44-9C7A-2EEA35E07F8C}"/>
              </a:ext>
            </a:extLst>
          </p:cNvPr>
          <p:cNvSpPr txBox="1"/>
          <p:nvPr/>
        </p:nvSpPr>
        <p:spPr>
          <a:xfrm>
            <a:off x="6303338" y="1423956"/>
            <a:ext cx="194004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FF0000"/>
                </a:solidFill>
                <a:latin typeface=".VnAvant" pitchFamily="34" charset="0"/>
              </a:rPr>
              <a:t>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B29FAD4-58D6-3543-8AFA-5A5A92887135}"/>
              </a:ext>
            </a:extLst>
          </p:cNvPr>
          <p:cNvSpPr txBox="1"/>
          <p:nvPr/>
        </p:nvSpPr>
        <p:spPr>
          <a:xfrm>
            <a:off x="6303338" y="3164259"/>
            <a:ext cx="194004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FF0000"/>
                </a:solidFill>
                <a:latin typeface=".VnAvant" pitchFamily="34" charset="0"/>
              </a:rPr>
              <a:t>m</a:t>
            </a:r>
            <a:r>
              <a:rPr lang="en-US" sz="8625" b="1" dirty="0">
                <a:latin typeface=".VnAvant" pitchFamily="34" charset="0"/>
              </a:rPr>
              <a:t>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69" y="686289"/>
            <a:ext cx="3514973" cy="263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30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8" grpId="0"/>
      <p:bldP spid="19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9161" y="559385"/>
            <a:ext cx="8482818" cy="4526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70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95673" y="1033970"/>
            <a:ext cx="1228541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72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kh</a:t>
            </a:r>
            <a:endParaRPr lang="en-US" sz="72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18034" y="1033824"/>
            <a:ext cx="1005725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7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0215815-0231-AF4A-919E-5B0BD56E3525}"/>
              </a:ext>
            </a:extLst>
          </p:cNvPr>
          <p:cNvSpPr/>
          <p:nvPr/>
        </p:nvSpPr>
        <p:spPr>
          <a:xfrm>
            <a:off x="2039192" y="2936426"/>
            <a:ext cx="1741502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72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kh</a:t>
            </a:r>
            <a:r>
              <a:rPr lang="en-US" sz="72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ế</a:t>
            </a:r>
            <a:endParaRPr lang="en-US" sz="72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CC1ADB34-A20A-1044-BDCF-54FE88EC8444}"/>
              </a:ext>
            </a:extLst>
          </p:cNvPr>
          <p:cNvSpPr/>
          <p:nvPr/>
        </p:nvSpPr>
        <p:spPr>
          <a:xfrm>
            <a:off x="6354715" y="2936427"/>
            <a:ext cx="1597233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7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m</a:t>
            </a:r>
            <a:r>
              <a:rPr lang="en-US" sz="72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26785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7BB3383-3006-0E46-8667-757D8344A5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67" y="0"/>
            <a:ext cx="731766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1339</TotalTime>
  <Words>243</Words>
  <Application>Microsoft Office PowerPoint</Application>
  <PresentationFormat>On-screen Show (16:10)</PresentationFormat>
  <Paragraphs>66</Paragraphs>
  <Slides>21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宋体</vt:lpstr>
      <vt:lpstr>VNI-Avo</vt:lpstr>
      <vt:lpstr>Roboto Black</vt:lpstr>
      <vt:lpstr>Calibri</vt:lpstr>
      <vt:lpstr>Times New Roman</vt:lpstr>
      <vt:lpstr>.VnAvant</vt:lpstr>
      <vt:lpstr>HP001 4 hàng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 Luyện đọc từ ngữ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Minh</cp:lastModifiedBy>
  <cp:revision>196</cp:revision>
  <dcterms:created xsi:type="dcterms:W3CDTF">2020-02-10T09:35:50Z</dcterms:created>
  <dcterms:modified xsi:type="dcterms:W3CDTF">2022-10-21T23:32:57Z</dcterms:modified>
</cp:coreProperties>
</file>