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1" r:id="rId2"/>
  </p:sldMasterIdLst>
  <p:notesMasterIdLst>
    <p:notesMasterId r:id="rId43"/>
  </p:notesMasterIdLst>
  <p:sldIdLst>
    <p:sldId id="364" r:id="rId3"/>
    <p:sldId id="374" r:id="rId4"/>
    <p:sldId id="376" r:id="rId5"/>
    <p:sldId id="366" r:id="rId6"/>
    <p:sldId id="368" r:id="rId7"/>
    <p:sldId id="344" r:id="rId8"/>
    <p:sldId id="377" r:id="rId9"/>
    <p:sldId id="378" r:id="rId10"/>
    <p:sldId id="379" r:id="rId11"/>
    <p:sldId id="336" r:id="rId12"/>
    <p:sldId id="384" r:id="rId13"/>
    <p:sldId id="386" r:id="rId14"/>
    <p:sldId id="383" r:id="rId15"/>
    <p:sldId id="385" r:id="rId16"/>
    <p:sldId id="369" r:id="rId17"/>
    <p:sldId id="322" r:id="rId18"/>
    <p:sldId id="382" r:id="rId19"/>
    <p:sldId id="372" r:id="rId20"/>
    <p:sldId id="388" r:id="rId21"/>
    <p:sldId id="389" r:id="rId22"/>
    <p:sldId id="391" r:id="rId23"/>
    <p:sldId id="306" r:id="rId24"/>
    <p:sldId id="390" r:id="rId25"/>
    <p:sldId id="335" r:id="rId26"/>
    <p:sldId id="375" r:id="rId27"/>
    <p:sldId id="392" r:id="rId28"/>
    <p:sldId id="380" r:id="rId29"/>
    <p:sldId id="370" r:id="rId30"/>
    <p:sldId id="349" r:id="rId31"/>
    <p:sldId id="353" r:id="rId32"/>
    <p:sldId id="339" r:id="rId33"/>
    <p:sldId id="387" r:id="rId34"/>
    <p:sldId id="362" r:id="rId35"/>
    <p:sldId id="355" r:id="rId36"/>
    <p:sldId id="354" r:id="rId37"/>
    <p:sldId id="360" r:id="rId38"/>
    <p:sldId id="358" r:id="rId39"/>
    <p:sldId id="359" r:id="rId40"/>
    <p:sldId id="331" r:id="rId41"/>
    <p:sldId id="373" r:id="rId42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BDEDBE"/>
    <a:srgbClr val="C4E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D1A37-3D2C-4E8B-BCC5-DAC65C2A1C9C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D23CA-4399-4149-8A9A-506C9A7CD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167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31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4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96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10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96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11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925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13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925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15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92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16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572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22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231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24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9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1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8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98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365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273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44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21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164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23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9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32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422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84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09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7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830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387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435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286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906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289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5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811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7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930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863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582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104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6357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547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6057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009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77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388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9510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036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134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131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572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9237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9580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726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72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0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63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2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76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92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89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42.xml"/><Relationship Id="rId3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29" Type="http://schemas.openxmlformats.org/officeDocument/2006/relationships/slideLayout" Target="../slideLayouts/slideLayout46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32" Type="http://schemas.openxmlformats.org/officeDocument/2006/relationships/slideLayout" Target="../slideLayouts/slideLayout49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31" Type="http://schemas.openxmlformats.org/officeDocument/2006/relationships/slideLayout" Target="../slideLayouts/slideLayout48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44.xml"/><Relationship Id="rId30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09F6C-605C-4481-8451-4B0AEAE63483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6D4C2-F94B-4C89-AC20-6AE6B368F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2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755" r:id="rId9"/>
    <p:sldLayoutId id="2147483754" r:id="rId10"/>
    <p:sldLayoutId id="2147483720" r:id="rId11"/>
    <p:sldLayoutId id="2147483719" r:id="rId12"/>
    <p:sldLayoutId id="2147483673" r:id="rId13"/>
    <p:sldLayoutId id="2147483668" r:id="rId14"/>
    <p:sldLayoutId id="2147483669" r:id="rId15"/>
    <p:sldLayoutId id="2147483670" r:id="rId16"/>
    <p:sldLayoutId id="214748367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24530-B66F-4473-ADD6-7D32B9BE029C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53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8" r:id="rId27"/>
    <p:sldLayoutId id="2147483749" r:id="rId28"/>
    <p:sldLayoutId id="2147483750" r:id="rId29"/>
    <p:sldLayoutId id="2147483751" r:id="rId30"/>
    <p:sldLayoutId id="2147483752" r:id="rId31"/>
    <p:sldLayoutId id="2147483753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294"/>
            <a:ext cx="786213" cy="7862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06110" y="63046"/>
            <a:ext cx="57269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80" b="0" i="0" u="sng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2880" b="0" i="0" u="sng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80" b="0" i="0" u="sng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2880" b="0" i="0" u="sng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80" b="0" i="0" u="sng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880" b="0" i="0" u="sng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80" b="0" i="0" u="sng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Đoàn</a:t>
            </a:r>
            <a:r>
              <a:rPr kumimoji="0" lang="en-US" sz="2880" b="0" i="0" u="sng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80" b="0" i="0" u="sng" strike="noStrike" kern="120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2880" b="0" i="0" u="sng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140" y="1327328"/>
            <a:ext cx="12005720" cy="4382738"/>
          </a:xfrm>
          <a:prstGeom prst="rect">
            <a:avLst/>
          </a:prstGeom>
          <a:noFill/>
        </p:spPr>
        <p:txBody>
          <a:bodyPr wrap="square" lIns="109728" tIns="54864" rIns="109728" bIns="5486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QUÝ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THẦY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endParaRPr kumimoji="0" lang="en-US" sz="3840" b="1" u="none" strike="noStrike" kern="1200" cap="none" spc="0" normalizeH="0" baseline="0" noProof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840" b="1" u="none" strike="noStrike" kern="1200" cap="none" spc="0" normalizeH="0" baseline="0" noProof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3840" b="1" u="none" strike="noStrike" kern="1200" cap="none" spc="0" normalizeH="0" baseline="0" noProof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u="none" strike="noStrike" kern="1200" cap="none" spc="0" normalizeH="0" baseline="0" noProof="0" dirty="0" err="1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840" b="1" u="none" strike="noStrike" kern="1200" cap="none" spc="0" normalizeH="0" baseline="0" noProof="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DỰ</a:t>
            </a:r>
            <a:r>
              <a:rPr kumimoji="0" lang="en-US" sz="3840" b="1" u="none" strike="noStrike" kern="1200" cap="none" spc="0" normalizeH="0" noProof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CHUYÊN</a:t>
            </a:r>
            <a:r>
              <a:rPr kumimoji="0" lang="en-US" sz="3840" b="1" u="none" strike="noStrike" kern="1200" cap="none" spc="0" normalizeH="0" noProof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ĐỀ</a:t>
            </a:r>
            <a:r>
              <a:rPr kumimoji="0" lang="en-US" sz="3840" b="1" u="none" strike="noStrike" kern="1200" cap="none" spc="0" normalizeH="0" noProof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u="none" strike="noStrike" kern="1200" cap="none" spc="0" normalizeH="0" baseline="0" noProof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u="none" strike="noStrike" kern="1200" cap="none" spc="0" normalizeH="0" baseline="0" noProof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endParaRPr kumimoji="0" lang="en-US" sz="3840" b="1" u="none" strike="noStrike" kern="1200" cap="none" spc="0" normalizeH="0" baseline="0" noProof="0" dirty="0" smtClean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4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84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1A1</a:t>
            </a:r>
            <a:endParaRPr lang="en-US" sz="384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840" b="1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 err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Giáo</a:t>
            </a:r>
            <a:r>
              <a:rPr kumimoji="0" lang="en-US" sz="2800" b="1" u="none" strike="noStrike" kern="1200" cap="none" spc="0" normalizeH="0" noProof="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u="none" strike="noStrike" kern="1200" cap="none" spc="0" normalizeH="0" noProof="0" dirty="0" err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viên</a:t>
            </a:r>
            <a:r>
              <a:rPr kumimoji="0" lang="en-US" sz="2800" b="1" u="none" strike="noStrike" kern="1200" cap="none" spc="0" normalizeH="0" noProof="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2800" b="1" u="none" strike="noStrike" kern="1200" cap="none" spc="0" normalizeH="0" noProof="0" dirty="0" err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Nguyễn</a:t>
            </a:r>
            <a:r>
              <a:rPr kumimoji="0" lang="en-US" sz="2800" b="1" u="none" strike="noStrike" kern="1200" cap="none" spc="0" normalizeH="0" noProof="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 Thu </a:t>
            </a:r>
            <a:r>
              <a:rPr kumimoji="0" lang="en-US" sz="2800" b="1" u="none" strike="noStrike" kern="1200" cap="none" spc="0" normalizeH="0" noProof="0" dirty="0" err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HP001 4 hàng" pitchFamily="34" charset="0"/>
                <a:cs typeface="Times New Roman" panose="02020603050405020304" pitchFamily="18" charset="0"/>
              </a:rPr>
              <a:t>Thảo</a:t>
            </a:r>
            <a:endParaRPr kumimoji="0" lang="en-US" sz="2800" b="1" u="none" strike="noStrike" kern="1200" cap="none" spc="0" normalizeH="0" baseline="0" noProof="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HP001 4 hàng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3110" y="6126480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867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575" y="7937"/>
            <a:ext cx="11535914" cy="6500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4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4996" y="3661630"/>
            <a:ext cx="2359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5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¸ ®ç</a:t>
            </a:r>
            <a:endParaRPr lang="en-US" sz="54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794996" y="4588701"/>
            <a:ext cx="1265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5400" b="1" dirty="0" smtClean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¸</a:t>
            </a:r>
            <a:endParaRPr lang="en-US" sz="5400" b="1" cap="none" spc="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6817A10-8A34-40F6-BD78-FBE33D4FE8BC}"/>
              </a:ext>
            </a:extLst>
          </p:cNvPr>
          <p:cNvSpPr/>
          <p:nvPr/>
        </p:nvSpPr>
        <p:spPr>
          <a:xfrm>
            <a:off x="7830786" y="3358435"/>
            <a:ext cx="1589649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" panose="020B0603050302020204" pitchFamily="34" charset="0"/>
              </a:rPr>
              <a:t>gi</a:t>
            </a:r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1557" y="3358435"/>
            <a:ext cx="170545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 smtClean="0">
                <a:solidFill>
                  <a:srgbClr val="FF0000"/>
                </a:solidFill>
                <a:latin typeface=".VnAvant" panose="020B7200000000000000" pitchFamily="34" charset="0"/>
              </a:rPr>
              <a:t>gi</a:t>
            </a:r>
            <a:endParaRPr lang="en-US" sz="11500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51009" y="3387595"/>
            <a:ext cx="192976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smtClean="0">
                <a:solidFill>
                  <a:srgbClr val="FF0000"/>
                </a:solidFill>
                <a:latin typeface=".VnAvant" panose="020B7200000000000000" pitchFamily="34" charset="0"/>
              </a:rPr>
              <a:t>Gi</a:t>
            </a:r>
            <a:endParaRPr lang="en-US" sz="1150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59" y="470755"/>
            <a:ext cx="4286250" cy="319087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794996" y="5435991"/>
            <a:ext cx="808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68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8" grpId="0"/>
      <p:bldP spid="1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329672" y="1730066"/>
            <a:ext cx="124470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1" t="8963" r="37474" b="35874"/>
          <a:stretch/>
        </p:blipFill>
        <p:spPr>
          <a:xfrm>
            <a:off x="2897175" y="418479"/>
            <a:ext cx="6343539" cy="455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8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28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025" y="113771"/>
            <a:ext cx="11535914" cy="6500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98553" y="4513657"/>
            <a:ext cx="81464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r>
              <a:rPr lang="en-US" sz="6000" b="1" dirty="0" smtClean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×</a:t>
            </a:r>
            <a:endParaRPr lang="en-US" sz="6000" b="1" cap="none" spc="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98553" y="3615196"/>
            <a:ext cx="20457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k× ®µ</a:t>
            </a:r>
            <a:endParaRPr lang="en-US" sz="60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29672" y="1730066"/>
            <a:ext cx="124470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6817A10-8A34-40F6-BD78-FBE33D4FE8BC}"/>
              </a:ext>
            </a:extLst>
          </p:cNvPr>
          <p:cNvSpPr/>
          <p:nvPr/>
        </p:nvSpPr>
        <p:spPr>
          <a:xfrm>
            <a:off x="8215248" y="4421325"/>
            <a:ext cx="12041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" panose="020B0603050302020204" pitchFamily="34" charset="0"/>
              </a:rPr>
              <a:t>k</a:t>
            </a:r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A878316-67A6-417F-8BC6-5EC397DEC9CC}"/>
              </a:ext>
            </a:extLst>
          </p:cNvPr>
          <p:cNvSpPr/>
          <p:nvPr/>
        </p:nvSpPr>
        <p:spPr>
          <a:xfrm>
            <a:off x="9833842" y="3946057"/>
            <a:ext cx="122982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 Garde Regular" panose="020B0502020202020204" pitchFamily="34" charset="0"/>
              </a:rPr>
              <a:t>K</a:t>
            </a:r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vant Garde Regular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0294" y="4123028"/>
            <a:ext cx="11184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 Garde Regular" panose="020B0502020202020204" pitchFamily="34" charset="0"/>
              </a:rPr>
              <a:t>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1" t="8963" r="37474" b="35874"/>
          <a:stretch/>
        </p:blipFill>
        <p:spPr>
          <a:xfrm>
            <a:off x="1243990" y="137125"/>
            <a:ext cx="4554880" cy="327381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514526" y="5529320"/>
            <a:ext cx="6303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10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  <p:bldP spid="14" grpId="0"/>
      <p:bldP spid="15" grpId="0"/>
      <p:bldP spid="6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3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025" y="113771"/>
            <a:ext cx="11535914" cy="6500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98553" y="4513657"/>
            <a:ext cx="81464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r>
              <a:rPr lang="en-US" sz="6000" b="1" dirty="0" smtClean="0">
                <a:ln w="0"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×</a:t>
            </a:r>
            <a:endParaRPr lang="en-US" sz="6000" b="1" cap="none" spc="0" dirty="0">
              <a:ln w="0"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98553" y="3615196"/>
            <a:ext cx="20457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k× ®µ</a:t>
            </a:r>
            <a:endParaRPr lang="en-US" sz="60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29672" y="1730066"/>
            <a:ext cx="124470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6817A10-8A34-40F6-BD78-FBE33D4FE8BC}"/>
              </a:ext>
            </a:extLst>
          </p:cNvPr>
          <p:cNvSpPr/>
          <p:nvPr/>
        </p:nvSpPr>
        <p:spPr>
          <a:xfrm>
            <a:off x="8215248" y="4421325"/>
            <a:ext cx="12041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" panose="020B0603050302020204" pitchFamily="34" charset="0"/>
              </a:rPr>
              <a:t>k</a:t>
            </a:r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A878316-67A6-417F-8BC6-5EC397DEC9CC}"/>
              </a:ext>
            </a:extLst>
          </p:cNvPr>
          <p:cNvSpPr/>
          <p:nvPr/>
        </p:nvSpPr>
        <p:spPr>
          <a:xfrm>
            <a:off x="9833842" y="3946057"/>
            <a:ext cx="122982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 Garde Regular" panose="020B0502020202020204" pitchFamily="34" charset="0"/>
              </a:rPr>
              <a:t>K</a:t>
            </a:r>
            <a:endParaRPr lang="en-US" sz="1380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vant Garde Regular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0294" y="4123028"/>
            <a:ext cx="11184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 Garde Regular" panose="020B0502020202020204" pitchFamily="34" charset="0"/>
              </a:rPr>
              <a:t>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1" t="8963" r="37474" b="35874"/>
          <a:stretch/>
        </p:blipFill>
        <p:spPr>
          <a:xfrm>
            <a:off x="1243990" y="137125"/>
            <a:ext cx="4554880" cy="327381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514526" y="5529320"/>
            <a:ext cx="6303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15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  <p:bldP spid="14" grpId="0"/>
      <p:bldP spid="15" grpId="0"/>
      <p:bldP spid="6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881" y="338482"/>
            <a:ext cx="11310424" cy="6035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36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2952" y="971262"/>
            <a:ext cx="129394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8415" y="3343947"/>
            <a:ext cx="40527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96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¸ ®ç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27486" y="1086850"/>
            <a:ext cx="8996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33036" y="3337771"/>
            <a:ext cx="31662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</a:t>
            </a:r>
            <a:r>
              <a:rPr lang="en-US" sz="96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× ®µ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84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i.pinimg.com/564x/d7/6c/7d/d76c7d11cc09986926b0b5e5c69d74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04" y="3601794"/>
            <a:ext cx="2979241" cy="297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4">
            <a:extLst>
              <a:ext uri="{FF2B5EF4-FFF2-40B4-BE49-F238E27FC236}">
                <a16:creationId xmlns="" xmlns:a16="http://schemas.microsoft.com/office/drawing/2014/main" id="{806D24D6-F000-4273-9DDB-3C084FEC07CD}"/>
              </a:ext>
            </a:extLst>
          </p:cNvPr>
          <p:cNvGrpSpPr/>
          <p:nvPr/>
        </p:nvGrpSpPr>
        <p:grpSpPr>
          <a:xfrm>
            <a:off x="4123737" y="573403"/>
            <a:ext cx="6653099" cy="3466495"/>
            <a:chOff x="7552489" y="-3020772"/>
            <a:chExt cx="8517089" cy="5887204"/>
          </a:xfrm>
        </p:grpSpPr>
        <p:pic>
          <p:nvPicPr>
            <p:cNvPr id="4" name="图片 13">
              <a:extLst>
                <a:ext uri="{FF2B5EF4-FFF2-40B4-BE49-F238E27FC236}">
                  <a16:creationId xmlns="" xmlns:a16="http://schemas.microsoft.com/office/drawing/2014/main" id="{E14EFD27-A0AB-4803-A654-62F45BB7F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2489" y="-3020772"/>
              <a:ext cx="8407457" cy="5887204"/>
            </a:xfrm>
            <a:prstGeom prst="rect">
              <a:avLst/>
            </a:prstGeom>
          </p:spPr>
        </p:pic>
        <p:pic>
          <p:nvPicPr>
            <p:cNvPr id="5" name="图片 15">
              <a:extLst>
                <a:ext uri="{FF2B5EF4-FFF2-40B4-BE49-F238E27FC236}">
                  <a16:creationId xmlns="" xmlns:a16="http://schemas.microsoft.com/office/drawing/2014/main" id="{821AB21B-2DF6-4EAF-86C9-1886F3E77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44779" y="838603"/>
              <a:ext cx="1624799" cy="193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658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923" y="27774"/>
            <a:ext cx="9555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4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5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77" y="0"/>
            <a:ext cx="11183815" cy="701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3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46" y="884879"/>
            <a:ext cx="10058400" cy="5358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46685" y="1987062"/>
            <a:ext cx="46071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solidFill>
                  <a:srgbClr val="FFFF00"/>
                </a:solidFill>
              </a:rPr>
              <a:t>THẢO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</a:rPr>
              <a:t>LUẬN</a:t>
            </a:r>
            <a:endParaRPr lang="en-US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10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64309"/>
              </p:ext>
            </p:extLst>
          </p:nvPr>
        </p:nvGraphicFramePr>
        <p:xfrm>
          <a:off x="941941" y="685800"/>
          <a:ext cx="10360774" cy="536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0387"/>
                <a:gridCol w="5180387"/>
              </a:tblGrid>
              <a:tr h="52196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8413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33248" y="773724"/>
            <a:ext cx="2670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.VnAvant" pitchFamily="34" charset="0"/>
              </a:rPr>
              <a:t>C¸c</a:t>
            </a:r>
            <a:r>
              <a:rPr lang="en-US" dirty="0" smtClean="0">
                <a:latin typeface=".VnAvant" pitchFamily="34" charset="0"/>
              </a:rPr>
              <a:t> </a:t>
            </a:r>
            <a:r>
              <a:rPr lang="en-US" dirty="0" err="1" smtClean="0">
                <a:latin typeface=".VnAvant" pitchFamily="34" charset="0"/>
              </a:rPr>
              <a:t>tiÕng</a:t>
            </a:r>
            <a:r>
              <a:rPr lang="en-US" dirty="0" smtClean="0">
                <a:latin typeface=".VnAvant" pitchFamily="34" charset="0"/>
              </a:rPr>
              <a:t> </a:t>
            </a:r>
            <a:r>
              <a:rPr lang="en-US" dirty="0" err="1">
                <a:latin typeface=".VnAvant" pitchFamily="34" charset="0"/>
              </a:rPr>
              <a:t>chứa</a:t>
            </a:r>
            <a:r>
              <a:rPr lang="en-US" dirty="0" smtClean="0">
                <a:latin typeface=".VnAvant" pitchFamily="34" charset="0"/>
              </a:rPr>
              <a:t> ©m </a:t>
            </a:r>
            <a:r>
              <a:rPr lang="en-US" dirty="0" err="1" smtClean="0">
                <a:latin typeface=".VnAvant" pitchFamily="34" charset="0"/>
              </a:rPr>
              <a:t>gi</a:t>
            </a:r>
            <a:endParaRPr lang="en-US" dirty="0"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4461" y="861647"/>
            <a:ext cx="2574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.VnAvant" pitchFamily="34" charset="0"/>
              </a:rPr>
              <a:t>C¸c</a:t>
            </a:r>
            <a:r>
              <a:rPr lang="en-US" dirty="0" smtClean="0">
                <a:latin typeface=".VnAvant" pitchFamily="34" charset="0"/>
              </a:rPr>
              <a:t> </a:t>
            </a:r>
            <a:r>
              <a:rPr lang="en-US" dirty="0" err="1" smtClean="0">
                <a:latin typeface=".VnAvant" pitchFamily="34" charset="0"/>
              </a:rPr>
              <a:t>tiếng</a:t>
            </a:r>
            <a:r>
              <a:rPr lang="en-US" dirty="0" smtClean="0">
                <a:latin typeface=".VnAvant" pitchFamily="34" charset="0"/>
              </a:rPr>
              <a:t> </a:t>
            </a:r>
            <a:r>
              <a:rPr lang="en-US" dirty="0" err="1" smtClean="0">
                <a:latin typeface=".VnAvant" pitchFamily="34" charset="0"/>
              </a:rPr>
              <a:t>chứa</a:t>
            </a:r>
            <a:r>
              <a:rPr lang="en-US" dirty="0" smtClean="0">
                <a:latin typeface=".VnAvant" pitchFamily="34" charset="0"/>
              </a:rPr>
              <a:t> ©m k</a:t>
            </a:r>
            <a:endParaRPr lang="en-US" dirty="0">
              <a:latin typeface=".VnAvant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41" y="1226583"/>
            <a:ext cx="2464448" cy="219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88" y="1348293"/>
            <a:ext cx="2240669" cy="252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12" y="1336514"/>
            <a:ext cx="2019300" cy="197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960" y="3534507"/>
            <a:ext cx="2143125" cy="209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784" y="1336487"/>
            <a:ext cx="2133504" cy="237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462" y="3873226"/>
            <a:ext cx="2839914" cy="192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1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9499" y="108990"/>
            <a:ext cx="11535914" cy="6500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4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5765365" y="3590391"/>
            <a:ext cx="661268" cy="3542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251989" y="6477003"/>
            <a:ext cx="661268" cy="3542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319316" y="6431257"/>
            <a:ext cx="661268" cy="3542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41164" y="3586849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207046" y="3590391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372863" y="6457672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341164" y="3653777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207046" y="3653777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52433" y="6529412"/>
            <a:ext cx="661268" cy="3542"/>
          </a:xfrm>
          <a:prstGeom prst="line">
            <a:avLst/>
          </a:prstGeom>
          <a:ln w="476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74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" t="18720" r="6143" b="11213"/>
          <a:stretch/>
        </p:blipFill>
        <p:spPr>
          <a:xfrm>
            <a:off x="3777011" y="1345018"/>
            <a:ext cx="7804298" cy="3274829"/>
          </a:xfrm>
          <a:prstGeom prst="rect">
            <a:avLst/>
          </a:prstGeom>
        </p:spPr>
      </p:pic>
      <p:pic>
        <p:nvPicPr>
          <p:cNvPr id="3" name="Picture 20" descr="https://i.pinimg.com/564x/3b/94/80/3b9480ec6e90b2dc6f56cf54c5d735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42" y="1360389"/>
            <a:ext cx="3386469" cy="324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5528" y="2459212"/>
            <a:ext cx="186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</a:rPr>
              <a:t>Ghi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nhớ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2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72" y="452929"/>
            <a:ext cx="11382997" cy="543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1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67" y="317702"/>
            <a:ext cx="9404134" cy="60968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49155" y="2664877"/>
            <a:ext cx="57980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T×m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thªm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tiÕng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ngoµi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bµi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cã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chøa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©m </a:t>
            </a:r>
            <a:r>
              <a:rPr lang="en-US" sz="4800" dirty="0" err="1" smtClean="0">
                <a:solidFill>
                  <a:srgbClr val="FF0000"/>
                </a:solidFill>
                <a:latin typeface=".VnAvant" panose="020B7200000000000000" pitchFamily="34" charset="0"/>
              </a:rPr>
              <a:t>gi</a:t>
            </a:r>
            <a:r>
              <a:rPr lang="en-US" sz="48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vµ ©m </a:t>
            </a:r>
            <a:r>
              <a:rPr lang="en-US" sz="4800" dirty="0" smtClean="0">
                <a:solidFill>
                  <a:srgbClr val="FF0000"/>
                </a:solidFill>
                <a:latin typeface=".VnAvant" panose="020B7200000000000000" pitchFamily="34" charset="0"/>
              </a:rPr>
              <a:t>k</a:t>
            </a:r>
            <a:endParaRPr lang="en-US" sz="4800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10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639" y="1437909"/>
            <a:ext cx="76866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50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889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219" y="130293"/>
            <a:ext cx="3042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2535" y="1023346"/>
            <a:ext cx="10873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latin typeface=".VnAvant" pitchFamily="34" charset="0"/>
              </a:rPr>
              <a:t>   Bµ </a:t>
            </a:r>
            <a:r>
              <a:rPr lang="en-US" sz="3200" dirty="0" err="1" smtClean="0">
                <a:latin typeface=".VnAvant" pitchFamily="34" charset="0"/>
              </a:rPr>
              <a:t>bÕ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bÐ</a:t>
            </a:r>
            <a:r>
              <a:rPr lang="en-US" sz="3200" dirty="0" smtClean="0">
                <a:latin typeface=".VnAvant" pitchFamily="34" charset="0"/>
              </a:rPr>
              <a:t> Lª. BÐ bi b«: “D×…</a:t>
            </a:r>
            <a:r>
              <a:rPr lang="en-US" sz="3200" dirty="0" err="1" smtClean="0">
                <a:latin typeface=".VnAvant" pitchFamily="34" charset="0"/>
              </a:rPr>
              <a:t>giß</a:t>
            </a:r>
            <a:r>
              <a:rPr lang="en-US" sz="3200" dirty="0" smtClean="0">
                <a:latin typeface=".VnAvant" pitchFamily="34" charset="0"/>
              </a:rPr>
              <a:t>…” §ã lµ </a:t>
            </a:r>
            <a:r>
              <a:rPr lang="en-US" sz="3200" dirty="0" err="1" smtClean="0">
                <a:latin typeface=".VnAvant" pitchFamily="34" charset="0"/>
              </a:rPr>
              <a:t>bÐ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kÓ</a:t>
            </a:r>
            <a:r>
              <a:rPr lang="en-US" sz="3200" dirty="0" smtClean="0">
                <a:latin typeface=".VnAvant" pitchFamily="34" charset="0"/>
              </a:rPr>
              <a:t>:</a:t>
            </a:r>
          </a:p>
          <a:p>
            <a:pPr algn="just"/>
            <a:r>
              <a:rPr lang="en-US" sz="3200" dirty="0" smtClean="0">
                <a:latin typeface=".VnAvant" pitchFamily="34" charset="0"/>
              </a:rPr>
              <a:t>D× </a:t>
            </a:r>
            <a:r>
              <a:rPr lang="en-US" sz="3200" dirty="0" err="1">
                <a:latin typeface=".VnAvant" pitchFamily="34" charset="0"/>
              </a:rPr>
              <a:t>K</a:t>
            </a:r>
            <a:r>
              <a:rPr lang="en-US" sz="3200" dirty="0" err="1" smtClean="0">
                <a:latin typeface=".VnAvant" pitchFamily="34" charset="0"/>
              </a:rPr>
              <a:t>Õ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gi</a:t>
            </a:r>
            <a:r>
              <a:rPr lang="en-US" sz="3200" dirty="0" smtClean="0">
                <a:latin typeface=".VnAvant" pitchFamily="34" charset="0"/>
              </a:rPr>
              <a:t>· </a:t>
            </a:r>
            <a:r>
              <a:rPr lang="en-US" sz="3200" dirty="0" err="1" smtClean="0">
                <a:latin typeface=".VnAvant" pitchFamily="34" charset="0"/>
              </a:rPr>
              <a:t>giß</a:t>
            </a:r>
            <a:r>
              <a:rPr lang="en-US" sz="3200" dirty="0" smtClean="0">
                <a:latin typeface=".VnAvant" pitchFamily="34" charset="0"/>
              </a:rPr>
              <a:t>.</a:t>
            </a:r>
          </a:p>
          <a:p>
            <a:pPr algn="just"/>
            <a:r>
              <a:rPr lang="en-US" sz="3200" dirty="0" smtClean="0">
                <a:latin typeface=".VnAvant" pitchFamily="34" charset="0"/>
              </a:rPr>
              <a:t>   </a:t>
            </a:r>
            <a:r>
              <a:rPr lang="en-US" sz="3200" dirty="0" err="1" smtClean="0">
                <a:latin typeface=".VnAvant" pitchFamily="34" charset="0"/>
              </a:rPr>
              <a:t>Cç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cã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giß</a:t>
            </a:r>
            <a:r>
              <a:rPr lang="en-US" sz="3200" dirty="0" smtClean="0">
                <a:latin typeface=".VnAvant" pitchFamily="34" charset="0"/>
              </a:rPr>
              <a:t>, </a:t>
            </a:r>
            <a:r>
              <a:rPr lang="en-US" sz="3200" dirty="0" err="1" smtClean="0">
                <a:latin typeface=".VnAvant" pitchFamily="34" charset="0"/>
              </a:rPr>
              <a:t>cã</a:t>
            </a:r>
            <a:r>
              <a:rPr lang="en-US" sz="3200" dirty="0" smtClean="0">
                <a:latin typeface=".VnAvant" pitchFamily="34" charset="0"/>
              </a:rPr>
              <a:t> gµ, </a:t>
            </a:r>
            <a:r>
              <a:rPr lang="en-US" sz="3200" dirty="0" err="1" smtClean="0">
                <a:latin typeface=".VnAvant" pitchFamily="34" charset="0"/>
              </a:rPr>
              <a:t>cã</a:t>
            </a:r>
            <a:r>
              <a:rPr lang="en-US" sz="3200" dirty="0" smtClean="0">
                <a:latin typeface=".VnAvant" pitchFamily="34" charset="0"/>
              </a:rPr>
              <a:t> c¶ </a:t>
            </a:r>
            <a:r>
              <a:rPr lang="en-US" sz="3200" dirty="0" err="1" smtClean="0">
                <a:latin typeface=".VnAvant" pitchFamily="34" charset="0"/>
              </a:rPr>
              <a:t>gi</a:t>
            </a:r>
            <a:r>
              <a:rPr lang="en-US" sz="3200" dirty="0" smtClean="0">
                <a:latin typeface=".VnAvant" pitchFamily="34" charset="0"/>
              </a:rPr>
              <a:t>¸ ®ç.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15952" y="146183"/>
            <a:ext cx="3042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</a:rPr>
              <a:t>BÐ 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</a:rPr>
              <a:t>kÓ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-1" y="715067"/>
            <a:ext cx="11943471" cy="15891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9" t="37057" r="16537" b="2240"/>
          <a:stretch/>
        </p:blipFill>
        <p:spPr>
          <a:xfrm>
            <a:off x="3404383" y="3350447"/>
            <a:ext cx="5430128" cy="317696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657725" y="1543050"/>
            <a:ext cx="8858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138363" y="2043113"/>
            <a:ext cx="1266020" cy="95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305551" y="2554907"/>
            <a:ext cx="1266020" cy="95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89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40428" y="373700"/>
            <a:ext cx="24897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 </a:t>
            </a:r>
            <a:r>
              <a:rPr lang="en-US" sz="60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kÓ</a:t>
            </a:r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955" y="1601999"/>
            <a:ext cx="11341290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 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bÕ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Lª. BÐ bi b«: “ D×…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…”. §ã lµ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kÓ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: D× KÕ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·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Cç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,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gµ,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c¶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¸ ®ç.</a:t>
            </a:r>
          </a:p>
        </p:txBody>
      </p:sp>
      <p:sp>
        <p:nvSpPr>
          <p:cNvPr id="10" name="Oval 9"/>
          <p:cNvSpPr/>
          <p:nvPr/>
        </p:nvSpPr>
        <p:spPr>
          <a:xfrm>
            <a:off x="403746" y="1859714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11" name="Oval 10"/>
          <p:cNvSpPr/>
          <p:nvPr/>
        </p:nvSpPr>
        <p:spPr>
          <a:xfrm>
            <a:off x="4240428" y="1859714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  <p:sp>
        <p:nvSpPr>
          <p:cNvPr id="12" name="Oval 11"/>
          <p:cNvSpPr/>
          <p:nvPr/>
        </p:nvSpPr>
        <p:spPr>
          <a:xfrm>
            <a:off x="7554442" y="1759698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142412" y="2919287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  <p:sp>
        <p:nvSpPr>
          <p:cNvPr id="14" name="Oval 13"/>
          <p:cNvSpPr/>
          <p:nvPr/>
        </p:nvSpPr>
        <p:spPr>
          <a:xfrm>
            <a:off x="3776691" y="2938592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5</a:t>
            </a:r>
          </a:p>
        </p:txBody>
      </p:sp>
      <p:sp>
        <p:nvSpPr>
          <p:cNvPr id="15" name="Oval 14"/>
          <p:cNvSpPr/>
          <p:nvPr/>
        </p:nvSpPr>
        <p:spPr>
          <a:xfrm>
            <a:off x="230091" y="4194145"/>
            <a:ext cx="522668" cy="410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4979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145" cy="695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0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40428" y="373700"/>
            <a:ext cx="24897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 </a:t>
            </a:r>
            <a:r>
              <a:rPr lang="en-US" sz="60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kÓ</a:t>
            </a:r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955" y="1601999"/>
            <a:ext cx="11341290" cy="3550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  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bÕ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Lª. BÐ bi b«: “ D×…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…”. §ã lµ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bÐ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kÓ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: D× KÕ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· </a:t>
            </a:r>
            <a:r>
              <a:rPr lang="en-US" sz="480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 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Cç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giß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,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gµ,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cã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 c¶ </a:t>
            </a:r>
            <a:r>
              <a:rPr lang="en-US" sz="4800" cap="none" spc="0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gi</a:t>
            </a:r>
            <a:r>
              <a:rPr lang="en-US" sz="480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</a:rPr>
              <a:t>¸ ®ç.</a:t>
            </a:r>
          </a:p>
        </p:txBody>
      </p:sp>
    </p:spTree>
    <p:extLst>
      <p:ext uri="{BB962C8B-B14F-4D97-AF65-F5344CB8AC3E}">
        <p14:creationId xmlns:p14="http://schemas.microsoft.com/office/powerpoint/2010/main" val="23476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8302" y="365760"/>
            <a:ext cx="11310424" cy="63290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35"/>
            <a:ext cx="12192000" cy="681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61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9E4ED5-1B69-4346-915E-16C8B3BDC4CB}"/>
              </a:ext>
            </a:extLst>
          </p:cNvPr>
          <p:cNvSpPr txBox="1"/>
          <p:nvPr/>
        </p:nvSpPr>
        <p:spPr>
          <a:xfrm>
            <a:off x="267978" y="43006"/>
            <a:ext cx="2608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UTM Avo" pitchFamily="18" charset="0"/>
              </a:rPr>
              <a:t>Tập </a:t>
            </a:r>
            <a:r>
              <a:rPr lang="en-US" sz="6000" dirty="0" err="1">
                <a:solidFill>
                  <a:srgbClr val="FF0000"/>
                </a:solidFill>
                <a:latin typeface="UTM Avo" pitchFamily="18" charset="0"/>
              </a:rPr>
              <a:t>viết</a:t>
            </a:r>
            <a:endParaRPr lang="en-US" sz="6000" dirty="0">
              <a:solidFill>
                <a:srgbClr val="FF0000"/>
              </a:solidFill>
              <a:latin typeface="UTM Avo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EE43D41-B539-413B-BCAA-DFA97F3912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2" y="1706329"/>
            <a:ext cx="4477387" cy="33580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7E836F5-78BA-4B9A-B17F-1D383839E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656" y="3695723"/>
            <a:ext cx="3991286" cy="29934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C352D06-067A-4BCC-823E-6137DA89B3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656" y="389376"/>
            <a:ext cx="4131962" cy="309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8" y="-109182"/>
            <a:ext cx="9135349" cy="685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7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1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8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" t="4975" r="2488" b="4876"/>
          <a:stretch/>
        </p:blipFill>
        <p:spPr>
          <a:xfrm>
            <a:off x="1024478" y="337782"/>
            <a:ext cx="8816453" cy="618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" t="8557" r="3832" b="4279"/>
          <a:stretch/>
        </p:blipFill>
        <p:spPr>
          <a:xfrm>
            <a:off x="587076" y="404734"/>
            <a:ext cx="8916298" cy="615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7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C023C3-6D9F-4DB6-8529-9D2A03793661}"/>
              </a:ext>
            </a:extLst>
          </p:cNvPr>
          <p:cNvSpPr txBox="1"/>
          <p:nvPr/>
        </p:nvSpPr>
        <p:spPr>
          <a:xfrm>
            <a:off x="1100934" y="2080534"/>
            <a:ext cx="103635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defTabSz="914309">
              <a:spcBef>
                <a:spcPts val="600"/>
              </a:spcBef>
              <a:spcAft>
                <a:spcPts val="600"/>
              </a:spcAft>
              <a:buAutoNum type="arabicPeriod"/>
              <a:defRPr/>
            </a:pP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 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914309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40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Viết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endParaRPr lang="en-US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309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 </a:t>
            </a:r>
            <a:r>
              <a:rPr lang="en-US" sz="4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0868" y="803306"/>
            <a:ext cx="5982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CỦNG</a:t>
            </a:r>
            <a:r>
              <a:rPr lang="en-US" sz="4400" dirty="0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CỐ</a:t>
            </a:r>
            <a:r>
              <a:rPr lang="en-US" sz="4400" dirty="0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- </a:t>
            </a:r>
            <a:r>
              <a:rPr lang="en-US" sz="4400" dirty="0" err="1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DẶN</a:t>
            </a:r>
            <a:r>
              <a:rPr lang="en-US" sz="4400" dirty="0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Roboto Black" pitchFamily="2" charset="0"/>
                <a:ea typeface="Roboto Black" pitchFamily="2" charset="0"/>
              </a:rPr>
              <a:t>DÒ</a:t>
            </a:r>
            <a:endParaRPr lang="en-US" sz="4400" dirty="0">
              <a:solidFill>
                <a:srgbClr val="FF0000"/>
              </a:solidFill>
              <a:latin typeface="Roboto Black" pitchFamily="2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05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98389" y="1832636"/>
            <a:ext cx="4019373" cy="1562392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700" b="1" dirty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g</a:t>
            </a:r>
            <a:r>
              <a:rPr lang="en-US" sz="7700" b="1" noProof="0" dirty="0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hi </a:t>
            </a:r>
            <a:r>
              <a:rPr lang="en-US" sz="7700" b="1" noProof="0" dirty="0" err="1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vë</a:t>
            </a:r>
            <a:endParaRPr kumimoji="0" lang="en-US" sz="77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98389" y="1846105"/>
            <a:ext cx="4018213" cy="1562612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700" b="1" dirty="0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®</a:t>
            </a:r>
            <a:r>
              <a:rPr lang="en-US" sz="7700" b="1" dirty="0" err="1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Üa</a:t>
            </a:r>
            <a:r>
              <a:rPr lang="en-US" sz="7700" b="1" dirty="0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 </a:t>
            </a:r>
            <a:r>
              <a:rPr lang="en-US" sz="7700" b="1" dirty="0" err="1" smtClean="0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ghÑ</a:t>
            </a:r>
            <a:endParaRPr kumimoji="0" lang="en-US" sz="77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1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8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655" y="74396"/>
            <a:ext cx="12191999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TËp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 </a:t>
            </a:r>
            <a:r>
              <a:rPr lang="en-US" sz="3600" b="1" noProof="0" dirty="0" smtClean="0">
                <a:solidFill>
                  <a:srgbClr val="0000CC"/>
                </a:solidFill>
                <a:latin typeface=".VnAvant" pitchFamily="34" charset="0"/>
              </a:rPr>
              <a:t>®</a:t>
            </a:r>
            <a:r>
              <a:rPr lang="en-US" sz="3600" b="1" noProof="0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52634" y="100434"/>
            <a:ext cx="2429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.VnAvant" panose="020B7200000000000000" pitchFamily="34" charset="0"/>
              </a:rPr>
              <a:t>GhÕ</a:t>
            </a:r>
            <a:endParaRPr lang="en-US" sz="3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84" y="746765"/>
            <a:ext cx="9296400" cy="599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36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62" y="689264"/>
            <a:ext cx="7083650" cy="5621384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xmlns="" id="{EE597769-E84B-4D84-9D14-018C0B6A5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3" r="11843"/>
          <a:stretch/>
        </p:blipFill>
        <p:spPr>
          <a:xfrm>
            <a:off x="-1" y="0"/>
            <a:ext cx="1237851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1865283" y="185271"/>
            <a:ext cx="9910549" cy="1015653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en-US" sz="4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Thứ</a:t>
            </a:r>
            <a:r>
              <a:rPr lang="en-US" sz="4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ba</a:t>
            </a:r>
            <a:r>
              <a:rPr lang="en-US" sz="4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ngày</a:t>
            </a:r>
            <a:r>
              <a:rPr lang="en-US" sz="4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27 </a:t>
            </a:r>
            <a:r>
              <a:rPr lang="en-US" sz="4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tháng</a:t>
            </a:r>
            <a:r>
              <a:rPr lang="en-US" sz="4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9 </a:t>
            </a:r>
            <a:r>
              <a:rPr lang="en-US" sz="4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năm</a:t>
            </a:r>
            <a:r>
              <a:rPr lang="en-US" sz="4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2022</a:t>
            </a:r>
            <a:endParaRPr lang="en-US" sz="4000" b="1" dirty="0">
              <a:solidFill>
                <a:prstClr val="white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4887578" y="979984"/>
            <a:ext cx="6899942" cy="1015655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en-US" sz="4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Học vần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4462610" y="1761489"/>
            <a:ext cx="1946942" cy="1015653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en-US" sz="4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17: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D9B2E4-0646-4616-8C84-D12BBFA29498}"/>
              </a:ext>
            </a:extLst>
          </p:cNvPr>
          <p:cNvSpPr txBox="1"/>
          <p:nvPr/>
        </p:nvSpPr>
        <p:spPr>
          <a:xfrm>
            <a:off x="6409552" y="1799493"/>
            <a:ext cx="1946942" cy="883245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en-US" sz="4000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gi</a:t>
            </a:r>
            <a:r>
              <a:rPr lang="en-US" sz="4000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- k</a:t>
            </a:r>
          </a:p>
        </p:txBody>
      </p:sp>
    </p:spTree>
    <p:extLst>
      <p:ext uri="{BB962C8B-B14F-4D97-AF65-F5344CB8AC3E}">
        <p14:creationId xmlns:p14="http://schemas.microsoft.com/office/powerpoint/2010/main" val="17513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4973" y="3173846"/>
            <a:ext cx="2360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err="1" smtClean="0">
                <a:solidFill>
                  <a:srgbClr val="FF0000"/>
                </a:solidFill>
                <a:latin typeface=".VnAvant" panose="020B7200000000000000" pitchFamily="34" charset="0"/>
              </a:rPr>
              <a:t>gi</a:t>
            </a:r>
            <a:endParaRPr lang="en-US" sz="13800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61381" y="3191430"/>
            <a:ext cx="122982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itchFamily="34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8878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575" y="7937"/>
            <a:ext cx="11535914" cy="65001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4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655" y="1045773"/>
            <a:ext cx="7156720" cy="492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0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987" y="342899"/>
            <a:ext cx="10058400" cy="565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34169" y="-1364694"/>
            <a:ext cx="5535386" cy="89505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577" y="342898"/>
            <a:ext cx="8950570" cy="56251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2897"/>
            <a:ext cx="9144000" cy="59699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2897"/>
            <a:ext cx="9486900" cy="608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95130003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4853</TotalTime>
  <Words>337</Words>
  <Application>Microsoft Office PowerPoint</Application>
  <PresentationFormat>Widescreen</PresentationFormat>
  <Paragraphs>76</Paragraphs>
  <Slides>40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.VnAvant</vt:lpstr>
      <vt:lpstr>Arial</vt:lpstr>
      <vt:lpstr>Avant Garde Regular</vt:lpstr>
      <vt:lpstr>Calibri</vt:lpstr>
      <vt:lpstr>Calibri Light</vt:lpstr>
      <vt:lpstr>HP001 4 hàng</vt:lpstr>
      <vt:lpstr>Roboto Black</vt:lpstr>
      <vt:lpstr>Times New Roman</vt:lpstr>
      <vt:lpstr>UTM Avo</vt:lpstr>
      <vt:lpstr>VNI-Avo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Minh</cp:lastModifiedBy>
  <cp:revision>197</cp:revision>
  <dcterms:created xsi:type="dcterms:W3CDTF">2020-06-29T11:40:22Z</dcterms:created>
  <dcterms:modified xsi:type="dcterms:W3CDTF">2022-10-21T23:24:43Z</dcterms:modified>
</cp:coreProperties>
</file>