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5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4" r:id="rId2"/>
  </p:sldMasterIdLst>
  <p:notesMasterIdLst>
    <p:notesMasterId r:id="rId31"/>
  </p:notesMasterIdLst>
  <p:sldIdLst>
    <p:sldId id="348" r:id="rId3"/>
    <p:sldId id="327" r:id="rId4"/>
    <p:sldId id="257" r:id="rId5"/>
    <p:sldId id="325" r:id="rId6"/>
    <p:sldId id="302" r:id="rId7"/>
    <p:sldId id="328" r:id="rId8"/>
    <p:sldId id="340" r:id="rId9"/>
    <p:sldId id="341" r:id="rId10"/>
    <p:sldId id="329" r:id="rId11"/>
    <p:sldId id="343" r:id="rId12"/>
    <p:sldId id="344" r:id="rId13"/>
    <p:sldId id="345" r:id="rId14"/>
    <p:sldId id="347" r:id="rId15"/>
    <p:sldId id="349" r:id="rId16"/>
    <p:sldId id="330" r:id="rId17"/>
    <p:sldId id="346" r:id="rId18"/>
    <p:sldId id="312" r:id="rId19"/>
    <p:sldId id="336" r:id="rId20"/>
    <p:sldId id="331" r:id="rId21"/>
    <p:sldId id="334" r:id="rId22"/>
    <p:sldId id="335" r:id="rId23"/>
    <p:sldId id="337" r:id="rId24"/>
    <p:sldId id="332" r:id="rId25"/>
    <p:sldId id="323" r:id="rId26"/>
    <p:sldId id="350" r:id="rId27"/>
    <p:sldId id="315" r:id="rId28"/>
    <p:sldId id="338" r:id="rId29"/>
    <p:sldId id="283" r:id="rId30"/>
  </p:sldIdLst>
  <p:sldSz cx="16256000" cy="9144000"/>
  <p:notesSz cx="6858000" cy="9144000"/>
  <p:defaultTextStyle>
    <a:defPPr>
      <a:defRPr lang="en-US"/>
    </a:defPPr>
    <a:lvl1pPr marL="0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D4CF"/>
    <a:srgbClr val="FF6600"/>
    <a:srgbClr val="95DDFD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4" y="7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46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924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338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7845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2307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6769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01231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5692" algn="l" defTabSz="122892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5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5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5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1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3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44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7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8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3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36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8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3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9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40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3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6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6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42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67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68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40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1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9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4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94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6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5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37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22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27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93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7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622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6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20" y="2241552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20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2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64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9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8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0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7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8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69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24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1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108" y="366129"/>
            <a:ext cx="14631784" cy="152425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109" y="2133958"/>
            <a:ext cx="7241295" cy="603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201060" y="2133959"/>
            <a:ext cx="7242833" cy="29428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01060" y="5223831"/>
            <a:ext cx="7242833" cy="2944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06018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9"/>
            <a:ext cx="8229600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9" y="609600"/>
            <a:ext cx="5242983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9"/>
            <a:ext cx="8229600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9" y="2743200"/>
            <a:ext cx="5242983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6"/>
            <a:ext cx="54864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6"/>
            <a:ext cx="3657600" cy="48683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7.wdp"/><Relationship Id="rId7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.wdp"/><Relationship Id="rId1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9.wdp"/><Relationship Id="rId5" Type="http://schemas.openxmlformats.org/officeDocument/2006/relationships/image" Target="../media/image33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57A1EBD-3672-4DC2-9E7A-F4B48F26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14" y="0"/>
            <a:ext cx="12849097" cy="7332133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C0B279F-735E-4CBB-90E9-53C3D83CB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68" y="1447154"/>
            <a:ext cx="7653387" cy="267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58EE5-8FA7-49B8-A8D3-1F214CFCFFBA}"/>
              </a:ext>
            </a:extLst>
          </p:cNvPr>
          <p:cNvSpPr txBox="1"/>
          <p:nvPr/>
        </p:nvSpPr>
        <p:spPr>
          <a:xfrm>
            <a:off x="2966781" y="4025580"/>
            <a:ext cx="11748287" cy="307776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1354152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42501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510536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43681" y="3656873"/>
            <a:ext cx="13492135" cy="1064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814366" y="387294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114286" y="1957889"/>
            <a:ext cx="1547299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14366" y="3949614"/>
            <a:ext cx="7874710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9586" y="4344667"/>
            <a:ext cx="7440846" cy="73865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: người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viết ra cuốn sách.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26" y="4055568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>
            <a:off x="12927444" y="3867321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829593" y="387294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7" grpId="0" animBg="1"/>
      <p:bldP spid="17" grpId="1" animBg="1"/>
      <p:bldP spid="2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2243415"/>
            <a:ext cx="15183688" cy="1354152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24213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557" y="2402603"/>
            <a:ext cx="576503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6414076" y="224341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693855" y="229000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982636" y="2243415"/>
            <a:ext cx="2886636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64684" y="4615713"/>
            <a:ext cx="8565198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9481" y="5264199"/>
            <a:ext cx="7506307" cy="73865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5" y="4615713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11887201" y="2199282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991739" y="2224532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520287" y="289398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447283" y="286434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6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471726" y="4051604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948" y="1287056"/>
            <a:ext cx="15183688" cy="2585259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395278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1340963"/>
            <a:ext cx="387141" cy="61692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60215" y="618443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48" y="10137"/>
            <a:ext cx="1884833" cy="133082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10102280" y="422822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375180" y="1281147"/>
            <a:ext cx="1817067" cy="803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788">
            <a:off x="12148621" y="4198306"/>
            <a:ext cx="3664721" cy="45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2772137" y="4844759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763061" y="5045667"/>
            <a:ext cx="982826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4566" y="5097740"/>
            <a:ext cx="8871321" cy="135421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394" y="4769704"/>
            <a:ext cx="1635720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32565" y="24213"/>
            <a:ext cx="4668036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116083" y="4921106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217829" y="4907504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49860" y="4228225"/>
            <a:ext cx="123987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4" grpId="0"/>
      <p:bldP spid="12" grpId="0" animBg="1"/>
      <p:bldP spid="16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8" y="566911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zh-CN" altLang="en-US" sz="32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85" y="-319812"/>
            <a:ext cx="10148817" cy="4035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2915" y="955594"/>
            <a:ext cx="14937355" cy="1484439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6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8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61" y="5815061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" y="2349695"/>
            <a:ext cx="6917805" cy="54823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928251" y="3715441"/>
            <a:ext cx="6213269" cy="350864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Yêu</a:t>
            </a:r>
            <a:r>
              <a:rPr lang="zh-CN" alt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72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cầu</a:t>
            </a:r>
            <a:endParaRPr lang="zh-CN" altLang="en-US" sz="7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Phân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Tất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thành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zh-CN" altLang="en-US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37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lỗi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nếu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chưa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zh-CN" sz="37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altLang="zh-CN" sz="37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lang="zh-CN" altLang="en-US" sz="37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48282" y="5925446"/>
            <a:ext cx="2628408" cy="1409545"/>
            <a:chOff x="7548282" y="5925446"/>
            <a:chExt cx="2628408" cy="1409545"/>
          </a:xfrm>
        </p:grpSpPr>
        <p:sp>
          <p:nvSpPr>
            <p:cNvPr id="4" name="Oval Callout 3"/>
            <p:cNvSpPr/>
            <p:nvPr/>
          </p:nvSpPr>
          <p:spPr>
            <a:xfrm>
              <a:off x="7548282" y="5925446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66211" y="6134662"/>
              <a:ext cx="26104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1.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04929" y="5090876"/>
            <a:ext cx="2754783" cy="773797"/>
            <a:chOff x="9004929" y="5090876"/>
            <a:chExt cx="2754783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252364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912112" y="4622760"/>
            <a:ext cx="2754783" cy="964007"/>
            <a:chOff x="11912112" y="4622760"/>
            <a:chExt cx="2754783" cy="964007"/>
          </a:xfrm>
        </p:grpSpPr>
        <p:sp>
          <p:nvSpPr>
            <p:cNvPr id="18" name="Oval Callout 17"/>
            <p:cNvSpPr/>
            <p:nvPr/>
          </p:nvSpPr>
          <p:spPr>
            <a:xfrm>
              <a:off x="11912112" y="4622760"/>
              <a:ext cx="2754783" cy="964007"/>
            </a:xfrm>
            <a:prstGeom prst="wedgeEllipseCallout">
              <a:avLst>
                <a:gd name="adj1" fmla="val -11257"/>
                <a:gd name="adj2" fmla="val 9224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56415" y="4873930"/>
              <a:ext cx="2610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01219" y="5930846"/>
            <a:ext cx="2754783" cy="1154783"/>
            <a:chOff x="13501219" y="5930846"/>
            <a:chExt cx="2754783" cy="1154783"/>
          </a:xfrm>
        </p:grpSpPr>
        <p:sp>
          <p:nvSpPr>
            <p:cNvPr id="19" name="Oval Callout 18"/>
            <p:cNvSpPr/>
            <p:nvPr/>
          </p:nvSpPr>
          <p:spPr>
            <a:xfrm>
              <a:off x="13501219" y="5930846"/>
              <a:ext cx="2754783" cy="1154783"/>
            </a:xfrm>
            <a:prstGeom prst="wedgeEllipseCallout">
              <a:avLst>
                <a:gd name="adj1" fmla="val -27528"/>
                <a:gd name="adj2" fmla="val 886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01219" y="6092208"/>
              <a:ext cx="2610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36156" y="1330254"/>
            <a:ext cx="15183688" cy="689412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42448" y="8224380"/>
            <a:ext cx="6213433" cy="78889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154863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38532" y="33618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54036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627367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sp>
        <p:nvSpPr>
          <p:cNvPr id="16" name="Oval 15"/>
          <p:cNvSpPr/>
          <p:nvPr/>
        </p:nvSpPr>
        <p:spPr>
          <a:xfrm>
            <a:off x="660629" y="5739520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0776" y="5835385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prstTxWarp prst="textDoubleWave1">
              <a:avLst/>
            </a:prstTxWarp>
            <a:spAutoFit/>
          </a:bodyPr>
          <a:lstStyle/>
          <a:p>
            <a:pPr algn="ctr" defTabSz="1625438">
              <a:lnSpc>
                <a:spcPct val="150000"/>
              </a:lnSpc>
              <a:defRPr/>
            </a:pP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 2: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72672"/>
            <a:ext cx="16256000" cy="8990459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76773" y="489186"/>
            <a:ext cx="14751809" cy="923324"/>
          </a:xfrm>
          <a:prstGeom prst="rect">
            <a:avLst/>
          </a:prstGeom>
          <a:noFill/>
        </p:spPr>
        <p:txBody>
          <a:bodyPr wrap="none" lIns="162484" tIns="81241" rIns="162484" bIns="81241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803" y="1702670"/>
            <a:ext cx="690788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18802" y="1653614"/>
            <a:ext cx="656591" cy="861775"/>
          </a:xfrm>
          <a:prstGeom prst="rect">
            <a:avLst/>
          </a:prstGeom>
          <a:noFill/>
        </p:spPr>
        <p:txBody>
          <a:bodyPr wrap="none" lIns="121866" tIns="60954" rIns="121866" bIns="60954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9390" y="2774735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29390" y="4449396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9390" y="604000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9390" y="7504484"/>
            <a:ext cx="269064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1097" y="281677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31097" y="4449428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31097" y="6019015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31097" y="7525537"/>
            <a:ext cx="8597483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866" tIns="60954" rIns="121866" bIns="60954" spcCol="0" rtlCol="0" anchor="ctr"/>
          <a:lstStyle/>
          <a:p>
            <a:pPr algn="ctr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120067" y="3426382"/>
            <a:ext cx="3111063" cy="184981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10105" y="4923403"/>
            <a:ext cx="3020992" cy="19083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4120067" y="3426382"/>
            <a:ext cx="3111063" cy="322322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120067" y="7819700"/>
            <a:ext cx="3111063" cy="71470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4" y="53071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49022" y="437104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Qua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97095" y="1271563"/>
            <a:ext cx="15875780" cy="20020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2252" y="17440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39" y="2622132"/>
            <a:ext cx="3856523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69" y="5273715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712752" y="2936021"/>
            <a:ext cx="5834048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299" y="323436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8885" y="1518997"/>
            <a:ext cx="9877035" cy="2585254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504326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2693" y="6446640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799293" y="4381949"/>
            <a:ext cx="3411251" cy="2484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6387" y="2773598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518144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7" y="5994107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7637930" y="2405145"/>
            <a:ext cx="4834487" cy="3995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068">
            <a:off x="5798186" y="1697250"/>
            <a:ext cx="4476751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-162478" y="565746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98494" y="516313"/>
            <a:ext cx="15957177" cy="779610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6072" y="2900099"/>
            <a:ext cx="3030085" cy="1812956"/>
            <a:chOff x="2667396" y="3926541"/>
            <a:chExt cx="3030085" cy="1812956"/>
          </a:xfrm>
        </p:grpSpPr>
        <p:sp>
          <p:nvSpPr>
            <p:cNvPr id="29" name="Cloud Callout 28"/>
            <p:cNvSpPr/>
            <p:nvPr/>
          </p:nvSpPr>
          <p:spPr>
            <a:xfrm>
              <a:off x="2667396" y="3926541"/>
              <a:ext cx="2976298" cy="1812956"/>
            </a:xfrm>
            <a:prstGeom prst="cloudCallout">
              <a:avLst>
                <a:gd name="adj1" fmla="val 124366"/>
                <a:gd name="adj2" fmla="val 5557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35993" y="4426229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106141" y="6431652"/>
            <a:ext cx="5176783" cy="2234029"/>
            <a:chOff x="2700053" y="3926540"/>
            <a:chExt cx="3517257" cy="2234029"/>
          </a:xfrm>
        </p:grpSpPr>
        <p:sp>
          <p:nvSpPr>
            <p:cNvPr id="32" name="Cloud Callout 31"/>
            <p:cNvSpPr/>
            <p:nvPr/>
          </p:nvSpPr>
          <p:spPr>
            <a:xfrm>
              <a:off x="2700053" y="3926540"/>
              <a:ext cx="3436834" cy="2234029"/>
            </a:xfrm>
            <a:prstGeom prst="cloudCallout">
              <a:avLst>
                <a:gd name="adj1" fmla="val -107356"/>
                <a:gd name="adj2" fmla="val 2493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32295" y="4629598"/>
              <a:ext cx="3285015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xuất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bản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468727" y="2965860"/>
            <a:ext cx="3271720" cy="2234029"/>
            <a:chOff x="2965103" y="3926540"/>
            <a:chExt cx="2761488" cy="223402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5" name="Cloud Callout 34"/>
            <p:cNvSpPr/>
            <p:nvPr/>
          </p:nvSpPr>
          <p:spPr>
            <a:xfrm>
              <a:off x="3048000" y="3926540"/>
              <a:ext cx="2595693" cy="2234029"/>
            </a:xfrm>
            <a:prstGeom prst="cloudCallout">
              <a:avLst>
                <a:gd name="adj1" fmla="val -119518"/>
                <a:gd name="adj2" fmla="val -58531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5103" y="4639200"/>
              <a:ext cx="2761488" cy="7796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62473" tIns="81237" rIns="162473" bIns="81237" rtlCol="0">
              <a:spAutoFit/>
            </a:bodyPr>
            <a:lstStyle/>
            <a:p>
              <a:pPr algn="ctr"/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tác</a:t>
              </a:r>
              <a:r>
                <a:rPr lang="en-US" sz="40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endPara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7" name="AutoShape 2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6" descr="ADCBook - 🐣 CHÚNG TỚ ĐƯỢC SINH RA VÀ LỚN LÊN NHƯ THẾ NÀO? 🐣 ❗❗CUỐN SÁCH  KHÔNG THỂ BỎ LỠ DÀNH CHO CÁC BÉ❗❗ 🐧 Cuốn sách &amp;quot;Thế giới động vật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69742" y="3399787"/>
            <a:ext cx="3012141" cy="30318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 rot="728351">
            <a:off x="9551937" y="2327147"/>
            <a:ext cx="1041483" cy="646461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 rot="907325">
            <a:off x="7662445" y="7883545"/>
            <a:ext cx="1387443" cy="539529"/>
          </a:xfrm>
          <a:prstGeom prst="ellipse">
            <a:avLst/>
          </a:prstGeom>
          <a:noFill/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0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7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45608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4" y="493480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59757" y="5883260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02073" y="6303269"/>
            <a:ext cx="4559449" cy="128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5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7" y="1910848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2456833"/>
            <a:ext cx="9877035" cy="2585254"/>
          </a:xfrm>
          <a:prstGeom prst="rect">
            <a:avLst/>
          </a:prstGeom>
          <a:solidFill>
            <a:srgbClr val="95DDFD"/>
          </a:solidFill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7" y="6055113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02696" y="7212273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3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7" y="1819912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1" name="Right Arrow 30"/>
          <p:cNvSpPr/>
          <p:nvPr/>
        </p:nvSpPr>
        <p:spPr>
          <a:xfrm rot="10800000">
            <a:off x="6836126" y="4284813"/>
            <a:ext cx="1548215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13423" y="6764887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9016" y="2547795"/>
            <a:ext cx="4272603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016" y="3943687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19017" y="5491101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5" cy="577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1"/>
            <a:ext cx="1439850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" y="8099091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6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7" y="-564787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9" y="-369905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7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3" y="1573853"/>
            <a:ext cx="8195177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8833" y="5005534"/>
            <a:ext cx="8195177" cy="1446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456156" y="2484769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8032" y="2326793"/>
            <a:ext cx="8195177" cy="280076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486" indent="-571486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60" y="6497776"/>
            <a:ext cx="14050481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xương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25.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553954" y="665922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398807">
            <a:off x="10190705" y="3912411"/>
            <a:ext cx="3994621" cy="18672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188015" y="4428565"/>
            <a:ext cx="1115609" cy="2868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4449347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8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9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3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6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1625478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705544"/>
            <a:ext cx="15183688" cy="621701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</p:spTree>
    <p:extLst>
      <p:ext uri="{BB962C8B-B14F-4D97-AF65-F5344CB8AC3E}">
        <p14:creationId xmlns:p14="http://schemas.microsoft.com/office/powerpoint/2010/main" val="9726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8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10" y="1686425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8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5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99" y="-12735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3" y="-239322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2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4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7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2" y="350589"/>
            <a:ext cx="12484992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2" y="-114040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8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3" y="6400115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Tác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4"/>
            <a:ext cx="3594379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2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Bìa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9" y="6277646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Ghi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3" y="6427213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688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Cuốn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endPara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5"/>
            <a:ext cx="10148383" cy="1831701"/>
            <a:chOff x="-919918" y="1117063"/>
            <a:chExt cx="7027592" cy="137377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3"/>
              <a:ext cx="7027592" cy="1373776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13623" y="1497118"/>
              <a:ext cx="338044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379709"/>
            <a:ext cx="10037543" cy="2062743"/>
            <a:chOff x="5938081" y="5455890"/>
            <a:chExt cx="7528157" cy="154705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1" y="5455890"/>
              <a:ext cx="7528157" cy="1547057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834726" y="5869960"/>
              <a:ext cx="341006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1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357412" y="4165165"/>
            <a:ext cx="2924488" cy="5177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3913" y="1613751"/>
            <a:ext cx="10892476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825" y="3103299"/>
            <a:ext cx="7819379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(….)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825" y="5981355"/>
            <a:ext cx="9972588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(….)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12172" y="4502816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4825" y="4393966"/>
            <a:ext cx="10271564" cy="748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261875" y="709414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2"/>
            <a:ext cx="10926139" cy="7540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3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6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5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3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1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9" y="5436710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5"/>
            <a:ext cx="10177528" cy="21755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29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8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1" tIns="81246" rIns="162491" bIns="81246" rtlCol="0" anchor="ctr"/>
          <a:lstStyle/>
          <a:p>
            <a:pPr algn="ctr"/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9" y="3823256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8"/>
            <a:ext cx="3176251" cy="984735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3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53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7" y="394921"/>
            <a:ext cx="12733867" cy="2626273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6"/>
            <a:ext cx="1761067" cy="1696211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43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3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5700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601" y="4201906"/>
            <a:ext cx="8989247" cy="1066937"/>
          </a:xfrm>
          <a:prstGeom prst="rect">
            <a:avLst/>
          </a:prstGeom>
          <a:noFill/>
        </p:spPr>
        <p:txBody>
          <a:bodyPr wrap="square" lIns="162469" tIns="81235" rIns="162469" bIns="81235" rtlCol="0">
            <a:spAutoFit/>
          </a:bodyPr>
          <a:lstStyle/>
          <a:p>
            <a:pPr algn="ctr"/>
            <a:r>
              <a:rPr lang="en-US" sz="59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5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69" tIns="81235" rIns="162469" bIns="81235" spcCol="0"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9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5"/>
            <a:ext cx="13635379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1215" y="5889969"/>
            <a:ext cx="3612527" cy="3441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462688" y="415584"/>
            <a:ext cx="4367203" cy="134459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Yêu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cầu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cần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đạt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2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9" y="6352208"/>
            <a:ext cx="497252" cy="830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2" y="1760181"/>
            <a:ext cx="13701644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6686912" y="2227677"/>
            <a:ext cx="8600366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0" y="4568998"/>
            <a:ext cx="13701645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491" y="1825797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8325" y="4670597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6686912" y="3401732"/>
            <a:ext cx="8732381" cy="1077216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en-US" sz="32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6597617" y="5035435"/>
            <a:ext cx="10085341" cy="584773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lvl="0" eaLnBrk="0" hangingPunct="0"/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1"/>
            <a:ext cx="15183688" cy="621701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52904" y="815563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38532" y="207985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369560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8195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33088" y="132800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030637" y="343379"/>
            <a:ext cx="3779001" cy="1736479"/>
            <a:chOff x="242986" y="532128"/>
            <a:chExt cx="3338015" cy="19407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14762" y="1003060"/>
              <a:ext cx="2527568" cy="1203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Lắng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mẫu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02357" y="59181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686A33E3-2A5E-4C95-BD63-ACB8DDB8F746}"/>
              </a:ext>
            </a:extLst>
          </p:cNvPr>
          <p:cNvSpPr txBox="1"/>
          <p:nvPr/>
        </p:nvSpPr>
        <p:spPr>
          <a:xfrm>
            <a:off x="5061121" y="-124384"/>
            <a:ext cx="2455211" cy="1452384"/>
          </a:xfrm>
          <a:prstGeom prst="cloud">
            <a:avLst/>
          </a:prstGeom>
          <a:solidFill>
            <a:srgbClr val="EC9DAE"/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MẮT DÕI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16A3BEEF-4591-4EF0-A0CC-BB0769B69C0D}"/>
              </a:ext>
            </a:extLst>
          </p:cNvPr>
          <p:cNvSpPr txBox="1"/>
          <p:nvPr/>
        </p:nvSpPr>
        <p:spPr>
          <a:xfrm>
            <a:off x="2210266" y="0"/>
            <a:ext cx="2667692" cy="1452384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TAI NGHE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6123220-782F-4FDC-815E-88B8CE333A7A}"/>
              </a:ext>
            </a:extLst>
          </p:cNvPr>
          <p:cNvSpPr txBox="1"/>
          <p:nvPr/>
        </p:nvSpPr>
        <p:spPr>
          <a:xfrm>
            <a:off x="-7154" y="-1"/>
            <a:ext cx="2217420" cy="1452384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 defTabSz="914377">
              <a:defRPr/>
            </a:pPr>
            <a:r>
              <a:rPr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TAY DÒ</a:t>
            </a:r>
            <a:endParaRPr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  <p:bldP spid="18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0454" y="1507296"/>
            <a:ext cx="15183688" cy="6217018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87171" y="7722444"/>
            <a:ext cx="6213433" cy="1162765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532" y="1714734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5" y="329878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405449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50" y="850310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855" y="196530"/>
            <a:ext cx="1884833" cy="13308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14416" y="5486796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6217023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395278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39" algn="just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714415" y="20440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38531" y="378777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714416" y="4813014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37883" y="1078031"/>
            <a:ext cx="8858301" cy="677044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335437" y="320593"/>
            <a:ext cx="4177553" cy="1736479"/>
            <a:chOff x="242986" y="532128"/>
            <a:chExt cx="3338015" cy="194070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42805" y="931411"/>
              <a:ext cx="2527567" cy="134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endPara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 defTabSz="914377"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khó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endParaRPr lang="en-US" sz="36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2654136" y="2511208"/>
            <a:ext cx="2235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00551" y="3061568"/>
            <a:ext cx="1532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61685" y="5281252"/>
            <a:ext cx="241781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53837" y="6342302"/>
            <a:ext cx="1546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02357" y="587406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076853" y="6907079"/>
            <a:ext cx="1874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4" grpId="0" animBg="1"/>
      <p:bldP spid="1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84" y="-508774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730" y="3981293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29" y="1098649"/>
            <a:ext cx="5497847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8" y="1556761"/>
            <a:ext cx="6217712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9129" y="2497775"/>
            <a:ext cx="4992832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9129" y="3359546"/>
            <a:ext cx="3753640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ý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7773" y="4221320"/>
            <a:ext cx="4787271" cy="861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xuất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95" y="4976558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lục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130" y="5838334"/>
            <a:ext cx="4323772" cy="86177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196970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indent="463539" algn="just"/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Qua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564" y="4696"/>
            <a:ext cx="6537179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5" y="2133668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6"/>
            <a:ext cx="16256000" cy="9929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98850" y="1174255"/>
            <a:ext cx="8858301" cy="738595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15: CUỐN SÁCH CỦA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5" y="627065"/>
            <a:ext cx="1884833" cy="13308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471726" y="4321507"/>
            <a:ext cx="13492135" cy="1830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503147" y="4491277"/>
            <a:ext cx="61994" cy="745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674915" y="4582110"/>
            <a:ext cx="61994" cy="745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06778" y="5519292"/>
            <a:ext cx="123986" cy="68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36578" y="5519292"/>
            <a:ext cx="123986" cy="712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57170" y="4491277"/>
            <a:ext cx="61992" cy="632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392904" y="1923383"/>
            <a:ext cx="2101497" cy="80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3147" y="4807452"/>
            <a:ext cx="1013667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7720" y="4968563"/>
            <a:ext cx="8878167" cy="135421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sách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: tên của cuốn sách được in ra, còn được gọi là tựa sách.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33" y="5113316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7" grpId="0" animBg="1"/>
      <p:bldP spid="17" grpId="1" animBg="1"/>
      <p:bldP spid="2" grpId="0" animBg="1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3832</TotalTime>
  <Words>1893</Words>
  <Application>Microsoft Office PowerPoint</Application>
  <PresentationFormat>Custom</PresentationFormat>
  <Paragraphs>173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inpin heiti</vt:lpstr>
      <vt:lpstr>SVN-Gretoon</vt:lpstr>
      <vt:lpstr>Times New Roman</vt:lpstr>
      <vt:lpstr>方正粗圆_GBK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MTC</cp:lastModifiedBy>
  <cp:revision>146</cp:revision>
  <dcterms:created xsi:type="dcterms:W3CDTF">2021-05-31T08:31:14Z</dcterms:created>
  <dcterms:modified xsi:type="dcterms:W3CDTF">2022-10-27T02:32:49Z</dcterms:modified>
</cp:coreProperties>
</file>