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3" r:id="rId2"/>
    <p:sldId id="258" r:id="rId3"/>
    <p:sldId id="259" r:id="rId4"/>
    <p:sldId id="257" r:id="rId5"/>
    <p:sldId id="260" r:id="rId6"/>
    <p:sldId id="261" r:id="rId7"/>
    <p:sldId id="262" r:id="rId8"/>
    <p:sldId id="263" r:id="rId9"/>
    <p:sldId id="264" r:id="rId10"/>
    <p:sldId id="265" r:id="rId11"/>
    <p:sldId id="354" r:id="rId12"/>
    <p:sldId id="266" r:id="rId13"/>
    <p:sldId id="267" r:id="rId14"/>
    <p:sldId id="268" r:id="rId15"/>
    <p:sldId id="317"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varScale="1">
        <p:scale>
          <a:sx n="63" d="100"/>
          <a:sy n="63" d="100"/>
        </p:scale>
        <p:origin x="6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C93A5-4F93-4179-BBE5-27FAB2E4B648}"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73F01-BC62-4C85-9556-05E648C6FB60}" type="slidenum">
              <a:rPr lang="en-US" smtClean="0"/>
              <a:t>‹#›</a:t>
            </a:fld>
            <a:endParaRPr lang="en-US"/>
          </a:p>
        </p:txBody>
      </p:sp>
    </p:spTree>
    <p:extLst>
      <p:ext uri="{BB962C8B-B14F-4D97-AF65-F5344CB8AC3E}">
        <p14:creationId xmlns:p14="http://schemas.microsoft.com/office/powerpoint/2010/main" val="403426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800">
                <a:solidFill>
                  <a:schemeClr val="tx1"/>
                </a:solidFill>
                <a:latin typeface=".VnTime" pitchFamily="34" charset="0"/>
              </a:defRPr>
            </a:lvl1pPr>
            <a:lvl2pPr marL="742950" indent="-285750" defTabSz="457200">
              <a:defRPr sz="2800">
                <a:solidFill>
                  <a:schemeClr val="tx1"/>
                </a:solidFill>
                <a:latin typeface=".VnTime" pitchFamily="34" charset="0"/>
              </a:defRPr>
            </a:lvl2pPr>
            <a:lvl3pPr marL="1143000" indent="-228600" defTabSz="457200">
              <a:defRPr sz="2800">
                <a:solidFill>
                  <a:schemeClr val="tx1"/>
                </a:solidFill>
                <a:latin typeface=".VnTime" pitchFamily="34" charset="0"/>
              </a:defRPr>
            </a:lvl3pPr>
            <a:lvl4pPr marL="1600200" indent="-228600" defTabSz="457200">
              <a:defRPr sz="2800">
                <a:solidFill>
                  <a:schemeClr val="tx1"/>
                </a:solidFill>
                <a:latin typeface=".VnTime" pitchFamily="34" charset="0"/>
              </a:defRPr>
            </a:lvl4pPr>
            <a:lvl5pPr marL="2057400" indent="-228600" defTabSz="457200">
              <a:defRPr sz="2800">
                <a:solidFill>
                  <a:schemeClr val="tx1"/>
                </a:solidFill>
                <a:latin typeface=".VnTime" pitchFamily="34" charset="0"/>
              </a:defRPr>
            </a:lvl5pPr>
            <a:lvl6pPr marL="2514600" indent="-228600" defTabSz="457200" eaLnBrk="0" fontAlgn="base" hangingPunct="0">
              <a:spcBef>
                <a:spcPct val="0"/>
              </a:spcBef>
              <a:spcAft>
                <a:spcPct val="0"/>
              </a:spcAft>
              <a:defRPr sz="2800">
                <a:solidFill>
                  <a:schemeClr val="tx1"/>
                </a:solidFill>
                <a:latin typeface=".VnTime" pitchFamily="34" charset="0"/>
              </a:defRPr>
            </a:lvl6pPr>
            <a:lvl7pPr marL="2971800" indent="-228600" defTabSz="457200" eaLnBrk="0" fontAlgn="base" hangingPunct="0">
              <a:spcBef>
                <a:spcPct val="0"/>
              </a:spcBef>
              <a:spcAft>
                <a:spcPct val="0"/>
              </a:spcAft>
              <a:defRPr sz="2800">
                <a:solidFill>
                  <a:schemeClr val="tx1"/>
                </a:solidFill>
                <a:latin typeface=".VnTime" pitchFamily="34" charset="0"/>
              </a:defRPr>
            </a:lvl7pPr>
            <a:lvl8pPr marL="3429000" indent="-228600" defTabSz="457200" eaLnBrk="0" fontAlgn="base" hangingPunct="0">
              <a:spcBef>
                <a:spcPct val="0"/>
              </a:spcBef>
              <a:spcAft>
                <a:spcPct val="0"/>
              </a:spcAft>
              <a:defRPr sz="2800">
                <a:solidFill>
                  <a:schemeClr val="tx1"/>
                </a:solidFill>
                <a:latin typeface=".VnTime" pitchFamily="34" charset="0"/>
              </a:defRPr>
            </a:lvl8pPr>
            <a:lvl9pPr marL="3886200" indent="-228600" defTabSz="457200" eaLnBrk="0" fontAlgn="base" hangingPunct="0">
              <a:spcBef>
                <a:spcPct val="0"/>
              </a:spcBef>
              <a:spcAft>
                <a:spcPct val="0"/>
              </a:spcAft>
              <a:defRPr sz="2800">
                <a:solidFill>
                  <a:schemeClr val="tx1"/>
                </a:solidFill>
                <a:latin typeface=".VnTime"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F450A33-AD19-4FB1-AB24-B49166B0E9E6}"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3159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800">
                <a:solidFill>
                  <a:schemeClr val="tx1"/>
                </a:solidFill>
                <a:latin typeface=".VnTime" pitchFamily="34" charset="0"/>
              </a:defRPr>
            </a:lvl1pPr>
            <a:lvl2pPr marL="742950" indent="-285750" defTabSz="457200">
              <a:defRPr sz="2800">
                <a:solidFill>
                  <a:schemeClr val="tx1"/>
                </a:solidFill>
                <a:latin typeface=".VnTime" pitchFamily="34" charset="0"/>
              </a:defRPr>
            </a:lvl2pPr>
            <a:lvl3pPr marL="1143000" indent="-228600" defTabSz="457200">
              <a:defRPr sz="2800">
                <a:solidFill>
                  <a:schemeClr val="tx1"/>
                </a:solidFill>
                <a:latin typeface=".VnTime" pitchFamily="34" charset="0"/>
              </a:defRPr>
            </a:lvl3pPr>
            <a:lvl4pPr marL="1600200" indent="-228600" defTabSz="457200">
              <a:defRPr sz="2800">
                <a:solidFill>
                  <a:schemeClr val="tx1"/>
                </a:solidFill>
                <a:latin typeface=".VnTime" pitchFamily="34" charset="0"/>
              </a:defRPr>
            </a:lvl4pPr>
            <a:lvl5pPr marL="2057400" indent="-228600" defTabSz="457200">
              <a:defRPr sz="2800">
                <a:solidFill>
                  <a:schemeClr val="tx1"/>
                </a:solidFill>
                <a:latin typeface=".VnTime" pitchFamily="34" charset="0"/>
              </a:defRPr>
            </a:lvl5pPr>
            <a:lvl6pPr marL="2514600" indent="-228600" defTabSz="457200" eaLnBrk="0" fontAlgn="base" hangingPunct="0">
              <a:spcBef>
                <a:spcPct val="0"/>
              </a:spcBef>
              <a:spcAft>
                <a:spcPct val="0"/>
              </a:spcAft>
              <a:defRPr sz="2800">
                <a:solidFill>
                  <a:schemeClr val="tx1"/>
                </a:solidFill>
                <a:latin typeface=".VnTime" pitchFamily="34" charset="0"/>
              </a:defRPr>
            </a:lvl6pPr>
            <a:lvl7pPr marL="2971800" indent="-228600" defTabSz="457200" eaLnBrk="0" fontAlgn="base" hangingPunct="0">
              <a:spcBef>
                <a:spcPct val="0"/>
              </a:spcBef>
              <a:spcAft>
                <a:spcPct val="0"/>
              </a:spcAft>
              <a:defRPr sz="2800">
                <a:solidFill>
                  <a:schemeClr val="tx1"/>
                </a:solidFill>
                <a:latin typeface=".VnTime" pitchFamily="34" charset="0"/>
              </a:defRPr>
            </a:lvl7pPr>
            <a:lvl8pPr marL="3429000" indent="-228600" defTabSz="457200" eaLnBrk="0" fontAlgn="base" hangingPunct="0">
              <a:spcBef>
                <a:spcPct val="0"/>
              </a:spcBef>
              <a:spcAft>
                <a:spcPct val="0"/>
              </a:spcAft>
              <a:defRPr sz="2800">
                <a:solidFill>
                  <a:schemeClr val="tx1"/>
                </a:solidFill>
                <a:latin typeface=".VnTime" pitchFamily="34" charset="0"/>
              </a:defRPr>
            </a:lvl8pPr>
            <a:lvl9pPr marL="3886200" indent="-228600" defTabSz="457200" eaLnBrk="0" fontAlgn="base" hangingPunct="0">
              <a:spcBef>
                <a:spcPct val="0"/>
              </a:spcBef>
              <a:spcAft>
                <a:spcPct val="0"/>
              </a:spcAft>
              <a:defRPr sz="2800">
                <a:solidFill>
                  <a:schemeClr val="tx1"/>
                </a:solidFill>
                <a:latin typeface=".VnTime"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E62857-021F-451E-8875-AFAB7F72791D}"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452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800">
                <a:solidFill>
                  <a:schemeClr val="tx1"/>
                </a:solidFill>
                <a:latin typeface=".VnTime" pitchFamily="34" charset="0"/>
              </a:defRPr>
            </a:lvl1pPr>
            <a:lvl2pPr marL="742950" indent="-285750" defTabSz="457200">
              <a:defRPr sz="2800">
                <a:solidFill>
                  <a:schemeClr val="tx1"/>
                </a:solidFill>
                <a:latin typeface=".VnTime" pitchFamily="34" charset="0"/>
              </a:defRPr>
            </a:lvl2pPr>
            <a:lvl3pPr marL="1143000" indent="-228600" defTabSz="457200">
              <a:defRPr sz="2800">
                <a:solidFill>
                  <a:schemeClr val="tx1"/>
                </a:solidFill>
                <a:latin typeface=".VnTime" pitchFamily="34" charset="0"/>
              </a:defRPr>
            </a:lvl3pPr>
            <a:lvl4pPr marL="1600200" indent="-228600" defTabSz="457200">
              <a:defRPr sz="2800">
                <a:solidFill>
                  <a:schemeClr val="tx1"/>
                </a:solidFill>
                <a:latin typeface=".VnTime" pitchFamily="34" charset="0"/>
              </a:defRPr>
            </a:lvl4pPr>
            <a:lvl5pPr marL="2057400" indent="-228600" defTabSz="457200">
              <a:defRPr sz="2800">
                <a:solidFill>
                  <a:schemeClr val="tx1"/>
                </a:solidFill>
                <a:latin typeface=".VnTime" pitchFamily="34" charset="0"/>
              </a:defRPr>
            </a:lvl5pPr>
            <a:lvl6pPr marL="2514600" indent="-228600" defTabSz="457200" eaLnBrk="0" fontAlgn="base" hangingPunct="0">
              <a:spcBef>
                <a:spcPct val="0"/>
              </a:spcBef>
              <a:spcAft>
                <a:spcPct val="0"/>
              </a:spcAft>
              <a:defRPr sz="2800">
                <a:solidFill>
                  <a:schemeClr val="tx1"/>
                </a:solidFill>
                <a:latin typeface=".VnTime" pitchFamily="34" charset="0"/>
              </a:defRPr>
            </a:lvl6pPr>
            <a:lvl7pPr marL="2971800" indent="-228600" defTabSz="457200" eaLnBrk="0" fontAlgn="base" hangingPunct="0">
              <a:spcBef>
                <a:spcPct val="0"/>
              </a:spcBef>
              <a:spcAft>
                <a:spcPct val="0"/>
              </a:spcAft>
              <a:defRPr sz="2800">
                <a:solidFill>
                  <a:schemeClr val="tx1"/>
                </a:solidFill>
                <a:latin typeface=".VnTime" pitchFamily="34" charset="0"/>
              </a:defRPr>
            </a:lvl7pPr>
            <a:lvl8pPr marL="3429000" indent="-228600" defTabSz="457200" eaLnBrk="0" fontAlgn="base" hangingPunct="0">
              <a:spcBef>
                <a:spcPct val="0"/>
              </a:spcBef>
              <a:spcAft>
                <a:spcPct val="0"/>
              </a:spcAft>
              <a:defRPr sz="2800">
                <a:solidFill>
                  <a:schemeClr val="tx1"/>
                </a:solidFill>
                <a:latin typeface=".VnTime" pitchFamily="34" charset="0"/>
              </a:defRPr>
            </a:lvl8pPr>
            <a:lvl9pPr marL="3886200" indent="-228600" defTabSz="457200" eaLnBrk="0" fontAlgn="base" hangingPunct="0">
              <a:spcBef>
                <a:spcPct val="0"/>
              </a:spcBef>
              <a:spcAft>
                <a:spcPct val="0"/>
              </a:spcAft>
              <a:defRPr sz="2800">
                <a:solidFill>
                  <a:schemeClr val="tx1"/>
                </a:solidFill>
                <a:latin typeface=".VnTime"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6892FE-0C6C-4F06-BF7A-A7EEEBEC5A88}"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5583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更多模版：</a:t>
            </a:r>
            <a:r>
              <a:rPr lang="en-US" altLang="zh-CN"/>
              <a:t>123</a:t>
            </a:r>
            <a:r>
              <a:rPr lang="zh-CN" altLang="en-US"/>
              <a:t>图文旗舰店</a:t>
            </a:r>
            <a:r>
              <a:rPr lang="en-US" altLang="zh-CN"/>
              <a:t>666</a:t>
            </a:r>
            <a:endParaRPr lang="zh-CN" altLang="en-US" dirty="0"/>
          </a:p>
        </p:txBody>
      </p:sp>
      <p:sp>
        <p:nvSpPr>
          <p:cNvPr id="4" name="灯片编号占位符 3"/>
          <p:cNvSpPr>
            <a:spLocks noGrp="1"/>
          </p:cNvSpPr>
          <p:nvPr>
            <p:ph type="sldNum" sz="quarter" idx="10"/>
          </p:nvPr>
        </p:nvSpPr>
        <p:spPr/>
        <p:txBody>
          <a:bodyPr/>
          <a:lstStyle/>
          <a:p>
            <a:r>
              <a:rPr lang="en-US"/>
              <a:t>7</a:t>
            </a:r>
            <a:endParaRPr lang="en-US" dirty="0"/>
          </a:p>
        </p:txBody>
      </p:sp>
    </p:spTree>
    <p:extLst>
      <p:ext uri="{BB962C8B-B14F-4D97-AF65-F5344CB8AC3E}">
        <p14:creationId xmlns:p14="http://schemas.microsoft.com/office/powerpoint/2010/main" val="34168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57210"/>
      </p:ext>
    </p:extLst>
  </p:cSld>
  <p:clrMapOvr>
    <a:masterClrMapping/>
  </p:clrMapOvr>
  <p:transition spd="slow" advClick="0" advTm="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508" y="6356351"/>
            <a:ext cx="2743610" cy="365125"/>
          </a:xfrm>
          <a:prstGeom prst="rect">
            <a:avLst/>
          </a:prstGeom>
        </p:spPr>
        <p:txBody>
          <a:bodyPr/>
          <a:lstStyle>
            <a:lvl1pPr defTabSz="442295" eaLnBrk="1" fontAlgn="auto" hangingPunct="1">
              <a:spcBef>
                <a:spcPts val="0"/>
              </a:spcBef>
              <a:spcAft>
                <a:spcPts val="0"/>
              </a:spcAft>
              <a:defRPr sz="1741">
                <a:solidFill>
                  <a:prstClr val="black"/>
                </a:solidFill>
                <a:latin typeface="Calibri"/>
              </a:defRPr>
            </a:lvl1pPr>
          </a:lstStyle>
          <a:p>
            <a:pPr>
              <a:defRPr/>
            </a:pPr>
            <a:fld id="{61645CDC-C39B-4597-B949-833DD76144CD}" type="datetimeFigureOut">
              <a:rPr lang="zh-CN" altLang="en-US" smtClean="0"/>
              <a:pPr>
                <a:defRPr/>
              </a:pPr>
              <a:t>2021/12/5</a:t>
            </a:fld>
            <a:endParaRPr lang="zh-CN" altLang="en-US"/>
          </a:p>
        </p:txBody>
      </p:sp>
      <p:sp>
        <p:nvSpPr>
          <p:cNvPr id="3" name="页脚占位符 2"/>
          <p:cNvSpPr>
            <a:spLocks noGrp="1"/>
          </p:cNvSpPr>
          <p:nvPr>
            <p:ph type="ftr" sz="quarter" idx="11"/>
          </p:nvPr>
        </p:nvSpPr>
        <p:spPr>
          <a:xfrm>
            <a:off x="4038293" y="6356351"/>
            <a:ext cx="4115415" cy="365125"/>
          </a:xfrm>
          <a:prstGeom prst="rect">
            <a:avLst/>
          </a:prstGeom>
        </p:spPr>
        <p:txBody>
          <a:bodyPr/>
          <a:lstStyle>
            <a:lvl1pPr defTabSz="442295" eaLnBrk="1" fontAlgn="auto" hangingPunct="1">
              <a:spcBef>
                <a:spcPts val="0"/>
              </a:spcBef>
              <a:spcAft>
                <a:spcPts val="0"/>
              </a:spcAft>
              <a:defRPr sz="1741">
                <a:solidFill>
                  <a:prstClr val="black"/>
                </a:solidFill>
                <a:latin typeface="Calibri"/>
              </a:defRPr>
            </a:lvl1pPr>
          </a:lstStyle>
          <a:p>
            <a:pPr>
              <a:defRPr/>
            </a:pPr>
            <a:endParaRPr lang="zh-CN" altLang="en-US"/>
          </a:p>
        </p:txBody>
      </p:sp>
      <p:sp>
        <p:nvSpPr>
          <p:cNvPr id="4" name="灯片编号占位符 3"/>
          <p:cNvSpPr>
            <a:spLocks noGrp="1"/>
          </p:cNvSpPr>
          <p:nvPr>
            <p:ph type="sldNum" sz="quarter" idx="12"/>
          </p:nvPr>
        </p:nvSpPr>
        <p:spPr>
          <a:xfrm>
            <a:off x="8609883" y="6356351"/>
            <a:ext cx="2743610" cy="365125"/>
          </a:xfrm>
          <a:prstGeom prst="rect">
            <a:avLst/>
          </a:prstGeom>
        </p:spPr>
        <p:txBody>
          <a:bodyPr/>
          <a:lstStyle>
            <a:lvl1pPr defTabSz="442295" eaLnBrk="1" fontAlgn="auto" hangingPunct="1">
              <a:spcBef>
                <a:spcPts val="0"/>
              </a:spcBef>
              <a:spcAft>
                <a:spcPts val="0"/>
              </a:spcAft>
              <a:defRPr sz="1741">
                <a:solidFill>
                  <a:prstClr val="black"/>
                </a:solidFill>
                <a:latin typeface="Calibri"/>
              </a:defRPr>
            </a:lvl1pPr>
          </a:lstStyle>
          <a:p>
            <a:pPr>
              <a:defRPr/>
            </a:pPr>
            <a:fld id="{9A7E4368-A9CB-4736-9D1E-A3FC807EC054}" type="slidenum">
              <a:rPr lang="zh-CN" altLang="en-US" smtClean="0"/>
              <a:pPr>
                <a:defRPr/>
              </a:pPr>
              <a:t>‹#›</a:t>
            </a:fld>
            <a:endParaRPr lang="zh-CN" altLang="en-US"/>
          </a:p>
        </p:txBody>
      </p:sp>
    </p:spTree>
    <p:extLst>
      <p:ext uri="{BB962C8B-B14F-4D97-AF65-F5344CB8AC3E}">
        <p14:creationId xmlns:p14="http://schemas.microsoft.com/office/powerpoint/2010/main" val="1633429564"/>
      </p:ext>
    </p:extLst>
  </p:cSld>
  <p:clrMapOvr>
    <a:masterClrMapping/>
  </p:clrMapOvr>
  <p:transition spd="slow" advClick="0" advTm="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extLst>
      <p:ext uri="{BB962C8B-B14F-4D97-AF65-F5344CB8AC3E}">
        <p14:creationId xmlns:p14="http://schemas.microsoft.com/office/powerpoint/2010/main" val="109106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173" y="0"/>
            <a:ext cx="12189658" cy="6858000"/>
          </a:xfrm>
          <a:prstGeom prst="rect">
            <a:avLst/>
          </a:prstGeom>
        </p:spPr>
      </p:pic>
      <p:pic>
        <p:nvPicPr>
          <p:cNvPr id="8" name="图片 7"/>
          <p:cNvPicPr>
            <a:picLocks noChangeAspect="1"/>
          </p:cNvPicPr>
          <p:nvPr userDrawn="1"/>
        </p:nvPicPr>
        <p:blipFill>
          <a:blip r:embed="rId6">
            <a:extLst>
              <a:ext uri="{28A0092B-C50C-407E-A947-70E740481C1C}">
                <a14:useLocalDpi xmlns:a14="http://schemas.microsoft.com/office/drawing/2010/main" val="0"/>
              </a:ext>
            </a:extLst>
          </a:blip>
          <a:srcRect t="39127" b="16380"/>
          <a:stretch>
            <a:fillRect/>
          </a:stretch>
        </p:blipFill>
        <p:spPr bwMode="auto">
          <a:xfrm>
            <a:off x="8721465" y="4800600"/>
            <a:ext cx="346889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516482" y="19051"/>
            <a:ext cx="1334064"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97246" y="0"/>
            <a:ext cx="118638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3048000" y="2551839"/>
            <a:ext cx="6096001" cy="360099"/>
          </a:xfrm>
          <a:prstGeom prst="rect">
            <a:avLst/>
          </a:prstGeom>
        </p:spPr>
        <p:txBody>
          <a:bodyPr>
            <a:spAutoFit/>
          </a:bodyPr>
          <a:lstStyle/>
          <a:p>
            <a:pPr marL="0" marR="0" lvl="0" indent="0" algn="just" defTabSz="442295" rtl="0" eaLnBrk="1" fontAlgn="auto" latinLnBrk="0" hangingPunct="1">
              <a:lnSpc>
                <a:spcPct val="150000"/>
              </a:lnSpc>
              <a:spcBef>
                <a:spcPts val="0"/>
              </a:spcBef>
              <a:spcAft>
                <a:spcPts val="0"/>
              </a:spcAft>
              <a:buClrTx/>
              <a:buSzTx/>
              <a:buFontTx/>
              <a:buNone/>
              <a:tabLst/>
              <a:defRPr/>
            </a:pPr>
            <a:r>
              <a:rPr kumimoji="0" lang="zh-CN" altLang="en-US" sz="58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rPr>
              <a:t>感谢您下载包图网平台上提供的</a:t>
            </a:r>
            <a:r>
              <a:rPr kumimoji="0" lang="en-US" altLang="zh-CN" sz="58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rPr>
              <a:t>PPT</a:t>
            </a:r>
            <a:r>
              <a:rPr kumimoji="0" lang="zh-CN" altLang="en-US" sz="58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rPr>
              <a:t>作品，为了您和包图网以及原创作者的利益，请勿复制、传播、销售，否则将承担法律责任！包图网将对作品进行维权，按照传播下载次数进行十倍的索取赔偿！</a:t>
            </a:r>
            <a:endParaRPr kumimoji="0" lang="en-US" altLang="zh-CN" sz="58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4041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Lst>
  <p:transition spd="slow" advClick="0" advTm="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884238" rtl="0" eaLnBrk="0" fontAlgn="base" hangingPunct="0">
        <a:lnSpc>
          <a:spcPct val="90000"/>
        </a:lnSpc>
        <a:spcBef>
          <a:spcPct val="0"/>
        </a:spcBef>
        <a:spcAft>
          <a:spcPct val="0"/>
        </a:spcAft>
        <a:defRPr sz="4200" kern="1200">
          <a:solidFill>
            <a:schemeClr val="tx1"/>
          </a:solidFill>
          <a:latin typeface="+mj-lt"/>
          <a:ea typeface="+mj-ea"/>
          <a:cs typeface="+mj-cs"/>
        </a:defRPr>
      </a:lvl1pPr>
      <a:lvl2pPr algn="l" defTabSz="884238" rtl="0" eaLnBrk="0" fontAlgn="base" hangingPunct="0">
        <a:lnSpc>
          <a:spcPct val="90000"/>
        </a:lnSpc>
        <a:spcBef>
          <a:spcPct val="0"/>
        </a:spcBef>
        <a:spcAft>
          <a:spcPct val="0"/>
        </a:spcAft>
        <a:defRPr sz="4200">
          <a:solidFill>
            <a:schemeClr val="tx1"/>
          </a:solidFill>
          <a:latin typeface="Calibri Light" panose="020F0302020204030204" pitchFamily="34" charset="0"/>
        </a:defRPr>
      </a:lvl2pPr>
      <a:lvl3pPr algn="l" defTabSz="884238" rtl="0" eaLnBrk="0" fontAlgn="base" hangingPunct="0">
        <a:lnSpc>
          <a:spcPct val="90000"/>
        </a:lnSpc>
        <a:spcBef>
          <a:spcPct val="0"/>
        </a:spcBef>
        <a:spcAft>
          <a:spcPct val="0"/>
        </a:spcAft>
        <a:defRPr sz="4200">
          <a:solidFill>
            <a:schemeClr val="tx1"/>
          </a:solidFill>
          <a:latin typeface="Calibri Light" panose="020F0302020204030204" pitchFamily="34" charset="0"/>
        </a:defRPr>
      </a:lvl3pPr>
      <a:lvl4pPr algn="l" defTabSz="884238" rtl="0" eaLnBrk="0" fontAlgn="base" hangingPunct="0">
        <a:lnSpc>
          <a:spcPct val="90000"/>
        </a:lnSpc>
        <a:spcBef>
          <a:spcPct val="0"/>
        </a:spcBef>
        <a:spcAft>
          <a:spcPct val="0"/>
        </a:spcAft>
        <a:defRPr sz="4200">
          <a:solidFill>
            <a:schemeClr val="tx1"/>
          </a:solidFill>
          <a:latin typeface="Calibri Light" panose="020F0302020204030204" pitchFamily="34" charset="0"/>
        </a:defRPr>
      </a:lvl4pPr>
      <a:lvl5pPr algn="l" defTabSz="884238" rtl="0" eaLnBrk="0" fontAlgn="base" hangingPunct="0">
        <a:lnSpc>
          <a:spcPct val="90000"/>
        </a:lnSpc>
        <a:spcBef>
          <a:spcPct val="0"/>
        </a:spcBef>
        <a:spcAft>
          <a:spcPct val="0"/>
        </a:spcAft>
        <a:defRPr sz="4200">
          <a:solidFill>
            <a:schemeClr val="tx1"/>
          </a:solidFill>
          <a:latin typeface="Calibri Light" panose="020F0302020204030204" pitchFamily="34" charset="0"/>
        </a:defRPr>
      </a:lvl5pPr>
      <a:lvl6pPr marL="457200" algn="l" defTabSz="884238"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defTabSz="884238"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defTabSz="884238"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defTabSz="884238" rtl="0" fontAlgn="base">
        <a:lnSpc>
          <a:spcPct val="90000"/>
        </a:lnSpc>
        <a:spcBef>
          <a:spcPct val="0"/>
        </a:spcBef>
        <a:spcAft>
          <a:spcPct val="0"/>
        </a:spcAft>
        <a:defRPr sz="4200">
          <a:solidFill>
            <a:schemeClr val="tx1"/>
          </a:solidFill>
          <a:latin typeface="Calibri Light" panose="020F0302020204030204" pitchFamily="34" charset="0"/>
        </a:defRPr>
      </a:lvl9pPr>
    </p:titleStyle>
    <p:bodyStyle>
      <a:lvl1pPr marL="220663" indent="-220663" algn="l" defTabSz="884238" rtl="0" eaLnBrk="0" fontAlgn="base" hangingPunct="0">
        <a:lnSpc>
          <a:spcPct val="90000"/>
        </a:lnSpc>
        <a:spcBef>
          <a:spcPts val="963"/>
        </a:spcBef>
        <a:spcAft>
          <a:spcPct val="0"/>
        </a:spcAft>
        <a:buFont typeface="Arial" panose="020B0604020202020204" pitchFamily="34" charset="0"/>
        <a:buChar char="•"/>
        <a:defRPr sz="2700" kern="1200">
          <a:solidFill>
            <a:schemeClr val="tx1"/>
          </a:solidFill>
          <a:latin typeface="+mn-lt"/>
          <a:ea typeface="+mn-ea"/>
          <a:cs typeface="+mn-cs"/>
        </a:defRPr>
      </a:lvl1pPr>
      <a:lvl2pPr marL="661988" indent="-220663" algn="l" defTabSz="884238" rtl="0" eaLnBrk="0" fontAlgn="base" hangingPunct="0">
        <a:lnSpc>
          <a:spcPct val="90000"/>
        </a:lnSpc>
        <a:spcBef>
          <a:spcPts val="488"/>
        </a:spcBef>
        <a:spcAft>
          <a:spcPct val="0"/>
        </a:spcAft>
        <a:buFont typeface="Arial" panose="020B0604020202020204" pitchFamily="34" charset="0"/>
        <a:buChar char="•"/>
        <a:defRPr sz="2300" kern="1200">
          <a:solidFill>
            <a:schemeClr val="tx1"/>
          </a:solidFill>
          <a:latin typeface="+mn-lt"/>
          <a:ea typeface="+mn-ea"/>
          <a:cs typeface="+mn-cs"/>
        </a:defRPr>
      </a:lvl2pPr>
      <a:lvl3pPr marL="1104900" indent="-220663" algn="l" defTabSz="884238" rtl="0" eaLnBrk="0" fontAlgn="base" hangingPunct="0">
        <a:lnSpc>
          <a:spcPct val="90000"/>
        </a:lnSpc>
        <a:spcBef>
          <a:spcPts val="488"/>
        </a:spcBef>
        <a:spcAft>
          <a:spcPct val="0"/>
        </a:spcAft>
        <a:buFont typeface="Arial" panose="020B0604020202020204" pitchFamily="34" charset="0"/>
        <a:buChar char="•"/>
        <a:defRPr sz="1900" kern="1200">
          <a:solidFill>
            <a:schemeClr val="tx1"/>
          </a:solidFill>
          <a:latin typeface="+mn-lt"/>
          <a:ea typeface="+mn-ea"/>
          <a:cs typeface="+mn-cs"/>
        </a:defRPr>
      </a:lvl3pPr>
      <a:lvl4pPr marL="1547813" indent="-220663" algn="l" defTabSz="884238" rtl="0" eaLnBrk="0" fontAlgn="base" hangingPunct="0">
        <a:lnSpc>
          <a:spcPct val="90000"/>
        </a:lnSpc>
        <a:spcBef>
          <a:spcPts val="488"/>
        </a:spcBef>
        <a:spcAft>
          <a:spcPct val="0"/>
        </a:spcAft>
        <a:buFont typeface="Arial" panose="020B0604020202020204" pitchFamily="34" charset="0"/>
        <a:buChar char="•"/>
        <a:defRPr sz="1700" kern="1200">
          <a:solidFill>
            <a:schemeClr val="tx1"/>
          </a:solidFill>
          <a:latin typeface="+mn-lt"/>
          <a:ea typeface="+mn-ea"/>
          <a:cs typeface="+mn-cs"/>
        </a:defRPr>
      </a:lvl4pPr>
      <a:lvl5pPr marL="1989138" indent="-220663" algn="l" defTabSz="884238" rtl="0" eaLnBrk="0" fontAlgn="base" hangingPunct="0">
        <a:lnSpc>
          <a:spcPct val="90000"/>
        </a:lnSpc>
        <a:spcBef>
          <a:spcPts val="488"/>
        </a:spcBef>
        <a:spcAft>
          <a:spcPct val="0"/>
        </a:spcAft>
        <a:buFont typeface="Arial" panose="020B0604020202020204" pitchFamily="34" charset="0"/>
        <a:buChar char="•"/>
        <a:defRPr sz="1700" kern="1200">
          <a:solidFill>
            <a:schemeClr val="tx1"/>
          </a:solidFill>
          <a:latin typeface="+mn-lt"/>
          <a:ea typeface="+mn-ea"/>
          <a:cs typeface="+mn-cs"/>
        </a:defRPr>
      </a:lvl5pPr>
      <a:lvl6pPr marL="2432624" indent="-221148" algn="l" defTabSz="884591" rtl="0" eaLnBrk="1" latinLnBrk="0" hangingPunct="1">
        <a:lnSpc>
          <a:spcPct val="90000"/>
        </a:lnSpc>
        <a:spcBef>
          <a:spcPts val="484"/>
        </a:spcBef>
        <a:buFont typeface="Arial" panose="020B0604020202020204" pitchFamily="34" charset="0"/>
        <a:buChar char="•"/>
        <a:defRPr sz="1741" kern="1200">
          <a:solidFill>
            <a:schemeClr val="tx1"/>
          </a:solidFill>
          <a:latin typeface="+mn-lt"/>
          <a:ea typeface="+mn-ea"/>
          <a:cs typeface="+mn-cs"/>
        </a:defRPr>
      </a:lvl6pPr>
      <a:lvl7pPr marL="2874919" indent="-221148" algn="l" defTabSz="884591" rtl="0" eaLnBrk="1" latinLnBrk="0" hangingPunct="1">
        <a:lnSpc>
          <a:spcPct val="90000"/>
        </a:lnSpc>
        <a:spcBef>
          <a:spcPts val="484"/>
        </a:spcBef>
        <a:buFont typeface="Arial" panose="020B0604020202020204" pitchFamily="34" charset="0"/>
        <a:buChar char="•"/>
        <a:defRPr sz="1741" kern="1200">
          <a:solidFill>
            <a:schemeClr val="tx1"/>
          </a:solidFill>
          <a:latin typeface="+mn-lt"/>
          <a:ea typeface="+mn-ea"/>
          <a:cs typeface="+mn-cs"/>
        </a:defRPr>
      </a:lvl7pPr>
      <a:lvl8pPr marL="3317215" indent="-221148" algn="l" defTabSz="884591" rtl="0" eaLnBrk="1" latinLnBrk="0" hangingPunct="1">
        <a:lnSpc>
          <a:spcPct val="90000"/>
        </a:lnSpc>
        <a:spcBef>
          <a:spcPts val="484"/>
        </a:spcBef>
        <a:buFont typeface="Arial" panose="020B0604020202020204" pitchFamily="34" charset="0"/>
        <a:buChar char="•"/>
        <a:defRPr sz="1741" kern="1200">
          <a:solidFill>
            <a:schemeClr val="tx1"/>
          </a:solidFill>
          <a:latin typeface="+mn-lt"/>
          <a:ea typeface="+mn-ea"/>
          <a:cs typeface="+mn-cs"/>
        </a:defRPr>
      </a:lvl8pPr>
      <a:lvl9pPr marL="3759510" indent="-221148" algn="l" defTabSz="884591" rtl="0" eaLnBrk="1" latinLnBrk="0" hangingPunct="1">
        <a:lnSpc>
          <a:spcPct val="90000"/>
        </a:lnSpc>
        <a:spcBef>
          <a:spcPts val="484"/>
        </a:spcBef>
        <a:buFont typeface="Arial" panose="020B0604020202020204" pitchFamily="34" charset="0"/>
        <a:buChar char="•"/>
        <a:defRPr sz="1741" kern="1200">
          <a:solidFill>
            <a:schemeClr val="tx1"/>
          </a:solidFill>
          <a:latin typeface="+mn-lt"/>
          <a:ea typeface="+mn-ea"/>
          <a:cs typeface="+mn-cs"/>
        </a:defRPr>
      </a:lvl9pPr>
    </p:bodyStyle>
    <p:otherStyle>
      <a:defPPr>
        <a:defRPr lang="en-US"/>
      </a:defPPr>
      <a:lvl1pPr marL="0" algn="l" defTabSz="884591" rtl="0" eaLnBrk="1" latinLnBrk="0" hangingPunct="1">
        <a:defRPr sz="1741" kern="1200">
          <a:solidFill>
            <a:schemeClr val="tx1"/>
          </a:solidFill>
          <a:latin typeface="+mn-lt"/>
          <a:ea typeface="+mn-ea"/>
          <a:cs typeface="+mn-cs"/>
        </a:defRPr>
      </a:lvl1pPr>
      <a:lvl2pPr marL="442295" algn="l" defTabSz="884591" rtl="0" eaLnBrk="1" latinLnBrk="0" hangingPunct="1">
        <a:defRPr sz="1741" kern="1200">
          <a:solidFill>
            <a:schemeClr val="tx1"/>
          </a:solidFill>
          <a:latin typeface="+mn-lt"/>
          <a:ea typeface="+mn-ea"/>
          <a:cs typeface="+mn-cs"/>
        </a:defRPr>
      </a:lvl2pPr>
      <a:lvl3pPr marL="884591" algn="l" defTabSz="884591" rtl="0" eaLnBrk="1" latinLnBrk="0" hangingPunct="1">
        <a:defRPr sz="1741" kern="1200">
          <a:solidFill>
            <a:schemeClr val="tx1"/>
          </a:solidFill>
          <a:latin typeface="+mn-lt"/>
          <a:ea typeface="+mn-ea"/>
          <a:cs typeface="+mn-cs"/>
        </a:defRPr>
      </a:lvl3pPr>
      <a:lvl4pPr marL="1326886" algn="l" defTabSz="884591" rtl="0" eaLnBrk="1" latinLnBrk="0" hangingPunct="1">
        <a:defRPr sz="1741" kern="1200">
          <a:solidFill>
            <a:schemeClr val="tx1"/>
          </a:solidFill>
          <a:latin typeface="+mn-lt"/>
          <a:ea typeface="+mn-ea"/>
          <a:cs typeface="+mn-cs"/>
        </a:defRPr>
      </a:lvl4pPr>
      <a:lvl5pPr marL="1769181" algn="l" defTabSz="884591" rtl="0" eaLnBrk="1" latinLnBrk="0" hangingPunct="1">
        <a:defRPr sz="1741" kern="1200">
          <a:solidFill>
            <a:schemeClr val="tx1"/>
          </a:solidFill>
          <a:latin typeface="+mn-lt"/>
          <a:ea typeface="+mn-ea"/>
          <a:cs typeface="+mn-cs"/>
        </a:defRPr>
      </a:lvl5pPr>
      <a:lvl6pPr marL="2211476" algn="l" defTabSz="884591" rtl="0" eaLnBrk="1" latinLnBrk="0" hangingPunct="1">
        <a:defRPr sz="1741" kern="1200">
          <a:solidFill>
            <a:schemeClr val="tx1"/>
          </a:solidFill>
          <a:latin typeface="+mn-lt"/>
          <a:ea typeface="+mn-ea"/>
          <a:cs typeface="+mn-cs"/>
        </a:defRPr>
      </a:lvl6pPr>
      <a:lvl7pPr marL="2653772" algn="l" defTabSz="884591" rtl="0" eaLnBrk="1" latinLnBrk="0" hangingPunct="1">
        <a:defRPr sz="1741" kern="1200">
          <a:solidFill>
            <a:schemeClr val="tx1"/>
          </a:solidFill>
          <a:latin typeface="+mn-lt"/>
          <a:ea typeface="+mn-ea"/>
          <a:cs typeface="+mn-cs"/>
        </a:defRPr>
      </a:lvl7pPr>
      <a:lvl8pPr marL="3096067" algn="l" defTabSz="884591" rtl="0" eaLnBrk="1" latinLnBrk="0" hangingPunct="1">
        <a:defRPr sz="1741" kern="1200">
          <a:solidFill>
            <a:schemeClr val="tx1"/>
          </a:solidFill>
          <a:latin typeface="+mn-lt"/>
          <a:ea typeface="+mn-ea"/>
          <a:cs typeface="+mn-cs"/>
        </a:defRPr>
      </a:lvl8pPr>
      <a:lvl9pPr marL="3538362" algn="l" defTabSz="884591" rtl="0" eaLnBrk="1" latinLnBrk="0" hangingPunct="1">
        <a:defRPr sz="17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E36C4BFF-D1B5-4873-814F-789A0D582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A9D414-1848-48E9-BB8D-20ACD26F876D}"/>
              </a:ext>
            </a:extLst>
          </p:cNvPr>
          <p:cNvSpPr/>
          <p:nvPr/>
        </p:nvSpPr>
        <p:spPr>
          <a:xfrm>
            <a:off x="4891730" y="3939064"/>
            <a:ext cx="2056653" cy="872098"/>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067" b="1">
                <a:ln/>
                <a:solidFill>
                  <a:srgbClr val="FF0000"/>
                </a:solidFill>
                <a:latin typeface="Times New Roman" panose="02020603050405020304" pitchFamily="18" charset="0"/>
                <a:cs typeface="Times New Roman" panose="02020603050405020304" pitchFamily="18" charset="0"/>
              </a:rPr>
              <a:t>Toán 4</a:t>
            </a:r>
          </a:p>
        </p:txBody>
      </p:sp>
      <p:sp>
        <p:nvSpPr>
          <p:cNvPr id="16388" name="TextBox 1">
            <a:extLst>
              <a:ext uri="{FF2B5EF4-FFF2-40B4-BE49-F238E27FC236}">
                <a16:creationId xmlns:a16="http://schemas.microsoft.com/office/drawing/2014/main" id="{8768BEAD-BD8A-4A90-9437-491AB1B1CF4B}"/>
              </a:ext>
            </a:extLst>
          </p:cNvPr>
          <p:cNvSpPr txBox="1">
            <a:spLocks noChangeArrowheads="1"/>
          </p:cNvSpPr>
          <p:nvPr/>
        </p:nvSpPr>
        <p:spPr bwMode="auto">
          <a:xfrm>
            <a:off x="6400801" y="77789"/>
            <a:ext cx="60912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a:solidFill>
                  <a:srgbClr val="0000CC"/>
                </a:solidFill>
                <a:latin typeface="Times New Roman" panose="02020603050405020304" pitchFamily="18" charset="0"/>
                <a:cs typeface="Times New Roman" panose="02020603050405020304" pitchFamily="18" charset="0"/>
              </a:rPr>
              <a:t>TR</a:t>
            </a:r>
            <a:r>
              <a:rPr lang="vi-VN" altLang="en-US" sz="2800" b="1">
                <a:solidFill>
                  <a:srgbClr val="0000CC"/>
                </a:solidFill>
                <a:latin typeface="Times New Roman" panose="02020603050405020304" pitchFamily="18" charset="0"/>
                <a:cs typeface="Times New Roman" panose="02020603050405020304" pitchFamily="18" charset="0"/>
              </a:rPr>
              <a:t>Ư</a:t>
            </a:r>
            <a:r>
              <a:rPr lang="en-US" altLang="en-US" sz="2800" b="1">
                <a:solidFill>
                  <a:srgbClr val="0000CC"/>
                </a:solidFill>
                <a:latin typeface="Times New Roman" panose="02020603050405020304" pitchFamily="18" charset="0"/>
                <a:cs typeface="Times New Roman" panose="02020603050405020304" pitchFamily="18" charset="0"/>
              </a:rPr>
              <a:t>ỜNG TIỂU HỌC ĐOÀN KẾT</a:t>
            </a:r>
          </a:p>
        </p:txBody>
      </p:sp>
      <p:sp>
        <p:nvSpPr>
          <p:cNvPr id="16389" name="TextBox 1">
            <a:extLst>
              <a:ext uri="{FF2B5EF4-FFF2-40B4-BE49-F238E27FC236}">
                <a16:creationId xmlns:a16="http://schemas.microsoft.com/office/drawing/2014/main" id="{6A6377BE-5E38-462A-A547-EECA8ED55F04}"/>
              </a:ext>
            </a:extLst>
          </p:cNvPr>
          <p:cNvSpPr txBox="1">
            <a:spLocks noChangeArrowheads="1"/>
          </p:cNvSpPr>
          <p:nvPr/>
        </p:nvSpPr>
        <p:spPr bwMode="auto">
          <a:xfrm>
            <a:off x="101600" y="3200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b="1">
                <a:solidFill>
                  <a:srgbClr val="0000CC"/>
                </a:solidFill>
                <a:latin typeface="HP001 4 hàng" panose="020B0603050302020204" pitchFamily="34" charset="0"/>
                <a:cs typeface="Times New Roman" panose="02020603050405020304" pitchFamily="18" charset="0"/>
              </a:rPr>
              <a:t>Chào mừng các con đến với tiết học</a:t>
            </a:r>
          </a:p>
        </p:txBody>
      </p:sp>
      <p:sp>
        <p:nvSpPr>
          <p:cNvPr id="7" name="TextBox 1">
            <a:extLst>
              <a:ext uri="{FF2B5EF4-FFF2-40B4-BE49-F238E27FC236}">
                <a16:creationId xmlns:a16="http://schemas.microsoft.com/office/drawing/2014/main" id="{BC20DD95-E553-4945-A08F-A10EC319E282}"/>
              </a:ext>
            </a:extLst>
          </p:cNvPr>
          <p:cNvSpPr txBox="1">
            <a:spLocks noChangeArrowheads="1"/>
          </p:cNvSpPr>
          <p:nvPr/>
        </p:nvSpPr>
        <p:spPr bwMode="auto">
          <a:xfrm>
            <a:off x="838200" y="6178909"/>
            <a:ext cx="1112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a:solidFill>
                  <a:srgbClr val="7030A0"/>
                </a:solidFill>
                <a:latin typeface="HP001 4 hàng" panose="020B0603050302020204" pitchFamily="34" charset="0"/>
                <a:cs typeface="Times New Roman" panose="02020603050405020304" pitchFamily="18" charset="0"/>
              </a:rPr>
              <a:t>Giáo viên: Hà Thanh Huyền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9;p51"/>
          <p:cNvSpPr txBox="1">
            <a:spLocks noChangeArrowheads="1"/>
          </p:cNvSpPr>
          <p:nvPr/>
        </p:nvSpPr>
        <p:spPr bwMode="auto">
          <a:xfrm>
            <a:off x="4111627" y="866776"/>
            <a:ext cx="30051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FF0000"/>
              </a:buClr>
              <a:buSzPts val="3200"/>
            </a:pPr>
            <a:r>
              <a:rPr lang="en-US" altLang="en-US" sz="3100" dirty="0">
                <a:solidFill>
                  <a:srgbClr val="000099"/>
                </a:solidFill>
                <a:latin typeface="Arial" panose="020B0604020202020204" pitchFamily="34" charset="0"/>
                <a:cs typeface="Arial" panose="020B0604020202020204" pitchFamily="34" charset="0"/>
                <a:sym typeface="Arial" panose="020B0604020202020204" pitchFamily="34" charset="0"/>
              </a:rPr>
              <a:t>(35 - 21) : 7 = ?</a:t>
            </a:r>
            <a:endParaRPr lang="en-US" altLang="en-US" sz="3100" dirty="0">
              <a:solidFill>
                <a:srgbClr val="000099"/>
              </a:solidFill>
            </a:endParaRPr>
          </a:p>
        </p:txBody>
      </p:sp>
      <p:sp>
        <p:nvSpPr>
          <p:cNvPr id="5" name="Google Shape;416;p51"/>
          <p:cNvSpPr txBox="1">
            <a:spLocks noChangeArrowheads="1"/>
          </p:cNvSpPr>
          <p:nvPr/>
        </p:nvSpPr>
        <p:spPr bwMode="auto">
          <a:xfrm>
            <a:off x="519113" y="1458914"/>
            <a:ext cx="1720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1:</a:t>
            </a:r>
            <a:endParaRPr lang="en-US" altLang="en-US" sz="3000" i="1">
              <a:solidFill>
                <a:srgbClr val="C00000"/>
              </a:solidFill>
            </a:endParaRPr>
          </a:p>
        </p:txBody>
      </p:sp>
      <p:sp>
        <p:nvSpPr>
          <p:cNvPr id="6" name="Google Shape;420;p51"/>
          <p:cNvSpPr txBox="1">
            <a:spLocks noChangeArrowheads="1"/>
          </p:cNvSpPr>
          <p:nvPr/>
        </p:nvSpPr>
        <p:spPr bwMode="auto">
          <a:xfrm>
            <a:off x="2127252" y="1449389"/>
            <a:ext cx="2689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( 35 - 21 ) : 7</a:t>
            </a:r>
            <a:endParaRPr lang="en-US" altLang="en-US" sz="3000">
              <a:solidFill>
                <a:prstClr val="black"/>
              </a:solidFill>
            </a:endParaRPr>
          </a:p>
        </p:txBody>
      </p:sp>
      <p:sp>
        <p:nvSpPr>
          <p:cNvPr id="7" name="Google Shape;421;p51"/>
          <p:cNvSpPr txBox="1">
            <a:spLocks noChangeArrowheads="1"/>
          </p:cNvSpPr>
          <p:nvPr/>
        </p:nvSpPr>
        <p:spPr bwMode="auto">
          <a:xfrm>
            <a:off x="7934326" y="1458914"/>
            <a:ext cx="2590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(35  - 21) : 7 </a:t>
            </a:r>
            <a:endParaRPr lang="en-US" altLang="en-US" sz="3000">
              <a:solidFill>
                <a:prstClr val="black"/>
              </a:solidFill>
            </a:endParaRPr>
          </a:p>
        </p:txBody>
      </p:sp>
      <p:sp>
        <p:nvSpPr>
          <p:cNvPr id="8" name="Rectangle 7"/>
          <p:cNvSpPr>
            <a:spLocks noChangeArrowheads="1"/>
          </p:cNvSpPr>
          <p:nvPr/>
        </p:nvSpPr>
        <p:spPr bwMode="auto">
          <a:xfrm>
            <a:off x="6227764" y="1481139"/>
            <a:ext cx="1787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2 : </a:t>
            </a:r>
            <a:endParaRPr lang="en-US" altLang="en-US" sz="3000" i="1">
              <a:solidFill>
                <a:srgbClr val="C00000"/>
              </a:solidFill>
            </a:endParaRPr>
          </a:p>
        </p:txBody>
      </p:sp>
      <p:sp>
        <p:nvSpPr>
          <p:cNvPr id="9" name="Rectangle 8"/>
          <p:cNvSpPr>
            <a:spLocks noChangeArrowheads="1"/>
          </p:cNvSpPr>
          <p:nvPr/>
        </p:nvSpPr>
        <p:spPr bwMode="auto">
          <a:xfrm>
            <a:off x="1954213" y="2022476"/>
            <a:ext cx="3176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14        : 7 </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2</a:t>
            </a:r>
            <a:endParaRPr lang="en-US" altLang="en-US" sz="3000" b="1">
              <a:solidFill>
                <a:srgbClr val="FF0000"/>
              </a:solidFill>
            </a:endParaRPr>
          </a:p>
        </p:txBody>
      </p:sp>
      <p:sp>
        <p:nvSpPr>
          <p:cNvPr id="12" name="Google Shape;425;p51"/>
          <p:cNvSpPr txBox="1">
            <a:spLocks noChangeArrowheads="1"/>
          </p:cNvSpPr>
          <p:nvPr/>
        </p:nvSpPr>
        <p:spPr bwMode="auto">
          <a:xfrm>
            <a:off x="7559677" y="1954213"/>
            <a:ext cx="327183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35 : 7 - 21 : 7</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5   -   3 </a:t>
            </a:r>
            <a:endParaRPr lang="en-US" altLang="en-US" sz="3000">
              <a:solidFill>
                <a:prstClr val="black"/>
              </a:solidFill>
              <a:latin typeface="Arial" panose="020B0604020202020204" pitchFamily="34" charset="0"/>
              <a:cs typeface="Arial" panose="020B0604020202020204" pitchFamily="34" charset="0"/>
              <a:sym typeface="Arial" panose="020B0604020202020204" pitchFamily="34" charset="0"/>
            </a:endParaRP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2</a:t>
            </a:r>
            <a:endParaRPr lang="en-US" altLang="en-US" sz="3000" b="1">
              <a:solidFill>
                <a:srgbClr val="FF0000"/>
              </a:solidFill>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1503364" y="4037014"/>
            <a:ext cx="8577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0" fontAlgn="base" hangingPunct="0">
              <a:spcBef>
                <a:spcPct val="0"/>
              </a:spcBef>
              <a:spcAft>
                <a:spcPct val="0"/>
              </a:spcAft>
              <a:buFont typeface="Wingdings" panose="05000000000000000000" pitchFamily="2" charset="2"/>
              <a:buChar char="Ø"/>
            </a:pPr>
            <a:r>
              <a:rPr lang="es-ES" altLang="en-US">
                <a:solidFill>
                  <a:srgbClr val="0000CC"/>
                </a:solidFill>
                <a:latin typeface="Arial" panose="020B0604020202020204" pitchFamily="34" charset="0"/>
                <a:ea typeface="Times New Roman" panose="02020603050405020304" pitchFamily="18" charset="0"/>
                <a:cs typeface="Arial" panose="020B0604020202020204" pitchFamily="34" charset="0"/>
              </a:rPr>
              <a:t>Khi 1 hiệu chia cho 1 số mà SBT và ST của hiệu đều chia hết cho số đó thì ta làm thế nào ?</a:t>
            </a:r>
            <a:endParaRPr lang="en-US" altLang="en-US" sz="2400">
              <a:solidFill>
                <a:srgbClr val="0000CC"/>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a:spLocks noChangeArrowheads="1"/>
          </p:cNvSpPr>
          <p:nvPr/>
        </p:nvSpPr>
        <p:spPr bwMode="auto">
          <a:xfrm>
            <a:off x="742952" y="4024314"/>
            <a:ext cx="107140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a:solidFill>
                  <a:srgbClr val="FF0066"/>
                </a:solidFill>
                <a:latin typeface="Arial" panose="020B0604020202020204" pitchFamily="34" charset="0"/>
                <a:ea typeface="Times New Roman" panose="02020603050405020304" pitchFamily="18" charset="0"/>
                <a:cs typeface="Arial" panose="020B0604020202020204" pitchFamily="34" charset="0"/>
              </a:rPr>
              <a:t>Khi chia một hiệu cho một số, nếu SBT và ST của hiệu đó đều chia hết cho số chia thì ta có thể lấy SBT và ST chia cho số chia rồi trừ các kết quả cho nhau</a:t>
            </a:r>
          </a:p>
        </p:txBody>
      </p:sp>
      <p:sp>
        <p:nvSpPr>
          <p:cNvPr id="15" name="Rounded Rectangle 14"/>
          <p:cNvSpPr/>
          <p:nvPr/>
        </p:nvSpPr>
        <p:spPr>
          <a:xfrm>
            <a:off x="604839" y="3962401"/>
            <a:ext cx="10880725" cy="1579563"/>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latin typeface="Calibri"/>
            </a:endParaRPr>
          </a:p>
        </p:txBody>
      </p:sp>
      <p:sp>
        <p:nvSpPr>
          <p:cNvPr id="16" name="Google Shape;422;p51"/>
          <p:cNvSpPr txBox="1">
            <a:spLocks noChangeArrowheads="1"/>
          </p:cNvSpPr>
          <p:nvPr/>
        </p:nvSpPr>
        <p:spPr bwMode="auto">
          <a:xfrm>
            <a:off x="742951" y="242889"/>
            <a:ext cx="69580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2800"/>
            </a:pPr>
            <a:r>
              <a:rPr lang="en-US" altLang="en-US" sz="3000" b="1" i="1" dirty="0" err="1">
                <a:solidFill>
                  <a:srgbClr val="FF0066"/>
                </a:solidFill>
                <a:latin typeface="Arial" panose="020B0604020202020204" pitchFamily="34" charset="0"/>
                <a:cs typeface="Arial" panose="020B0604020202020204" pitchFamily="34" charset="0"/>
                <a:sym typeface="Arial" panose="020B0604020202020204" pitchFamily="34" charset="0"/>
              </a:rPr>
              <a:t>Bài</a:t>
            </a:r>
            <a:r>
              <a:rPr lang="en-US" altLang="en-US" sz="3000" b="1" i="1" dirty="0">
                <a:solidFill>
                  <a:srgbClr val="FF0066"/>
                </a:solidFill>
                <a:latin typeface="Arial" panose="020B0604020202020204" pitchFamily="34" charset="0"/>
                <a:cs typeface="Arial" panose="020B0604020202020204" pitchFamily="34" charset="0"/>
                <a:sym typeface="Arial" panose="020B0604020202020204" pitchFamily="34" charset="0"/>
              </a:rPr>
              <a:t> 2.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Tính</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bằng</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hai</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cách</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theo</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dirty="0" err="1">
                <a:solidFill>
                  <a:srgbClr val="002060"/>
                </a:solidFill>
                <a:latin typeface="Arial" panose="020B0604020202020204" pitchFamily="34" charset="0"/>
                <a:cs typeface="Arial" panose="020B0604020202020204" pitchFamily="34" charset="0"/>
                <a:sym typeface="Arial" panose="020B0604020202020204" pitchFamily="34" charset="0"/>
              </a:rPr>
              <a:t>mẫu</a:t>
            </a:r>
            <a:r>
              <a:rPr lang="en-US" altLang="en-US" sz="3000" dirty="0">
                <a:solidFill>
                  <a:srgbClr val="002060"/>
                </a:solidFill>
                <a:latin typeface="Arial" panose="020B0604020202020204" pitchFamily="34" charset="0"/>
                <a:cs typeface="Arial" panose="020B0604020202020204" pitchFamily="34" charset="0"/>
                <a:sym typeface="Arial" panose="020B0604020202020204" pitchFamily="34" charset="0"/>
              </a:rPr>
              <a:t>):</a:t>
            </a:r>
            <a:endParaRPr lang="en-US" altLang="en-US" sz="3000" dirty="0">
              <a:solidFill>
                <a:prstClr val="black"/>
              </a:solidFill>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2935288" y="889001"/>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b="1" i="1" dirty="0" err="1">
                <a:solidFill>
                  <a:srgbClr val="FF0000"/>
                </a:solidFill>
                <a:latin typeface="Arial" panose="020B0604020202020204" pitchFamily="34" charset="0"/>
                <a:cs typeface="Arial" panose="020B0604020202020204" pitchFamily="34" charset="0"/>
              </a:rPr>
              <a:t>Mẫu</a:t>
            </a:r>
            <a:r>
              <a:rPr lang="en-US" altLang="en-US" b="1" i="1" dirty="0">
                <a:solidFill>
                  <a:srgbClr val="FF0000"/>
                </a:solidFill>
                <a:latin typeface="Arial" panose="020B0604020202020204" pitchFamily="34" charset="0"/>
                <a:cs typeface="Arial" panose="020B0604020202020204" pitchFamily="34" charset="0"/>
              </a:rPr>
              <a:t>: </a:t>
            </a:r>
            <a:endParaRPr lang="en-US" altLang="en-US" i="1" dirty="0">
              <a:solidFill>
                <a:prstClr val="black"/>
              </a:solidFill>
              <a:latin typeface="Arial" panose="020B0604020202020204" pitchFamily="34" charset="0"/>
              <a:cs typeface="Arial" panose="020B0604020202020204" pitchFamily="34" charset="0"/>
            </a:endParaRPr>
          </a:p>
        </p:txBody>
      </p:sp>
      <p:sp>
        <p:nvSpPr>
          <p:cNvPr id="18" name="Google Shape;417;p51"/>
          <p:cNvSpPr txBox="1">
            <a:spLocks noChangeArrowheads="1"/>
          </p:cNvSpPr>
          <p:nvPr/>
        </p:nvSpPr>
        <p:spPr bwMode="auto">
          <a:xfrm>
            <a:off x="1228726" y="5672139"/>
            <a:ext cx="8907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00FF"/>
              </a:buClr>
              <a:buSzPts val="3600"/>
            </a:pPr>
            <a:r>
              <a:rPr lang="en-US" altLang="en-US" sz="3000">
                <a:solidFill>
                  <a:srgbClr val="0000FF"/>
                </a:solidFill>
                <a:latin typeface="Arial" panose="020B0604020202020204" pitchFamily="34" charset="0"/>
                <a:cs typeface="Arial" panose="020B0604020202020204" pitchFamily="34" charset="0"/>
                <a:sym typeface="Arial" panose="020B0604020202020204" pitchFamily="34" charset="0"/>
              </a:rPr>
              <a:t>a)  (27 - 18) : 3                                  b) (64 - 32) : 8</a:t>
            </a:r>
            <a:endParaRPr lang="en-US" altLang="en-US" sz="30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71034"/>
      </p:ext>
    </p:extLst>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xit" presetSubtype="21" fill="hold" grpId="1" nodeType="clickEffect">
                                  <p:stCondLst>
                                    <p:cond delay="0"/>
                                  </p:stCondLst>
                                  <p:childTnLst>
                                    <p:animEffect transition="out" filter="barn(inVertical)">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21" presetClass="entr" presetSubtype="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heel(1)">
                                      <p:cBhvr>
                                        <p:cTn id="70" dur="2000"/>
                                        <p:tgtEl>
                                          <p:spTgt spid="14"/>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heel(1)">
                                      <p:cBhvr>
                                        <p:cTn id="73" dur="2000"/>
                                        <p:tgtEl>
                                          <p:spTgt spid="15"/>
                                        </p:tgtEl>
                                      </p:cBhvr>
                                    </p:animEffect>
                                  </p:childTnLst>
                                </p:cTn>
                              </p:par>
                            </p:childTnLst>
                          </p:cTn>
                        </p:par>
                        <p:par>
                          <p:cTn id="74" fill="hold" nodeType="afterGroup">
                            <p:stCondLst>
                              <p:cond delay="2000"/>
                            </p:stCondLst>
                            <p:childTnLst>
                              <p:par>
                                <p:cTn id="75" presetID="10"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8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3" grpId="0"/>
      <p:bldP spid="13" grpId="1"/>
      <p:bldP spid="14" grpId="0"/>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417;p51"/>
          <p:cNvSpPr txBox="1">
            <a:spLocks noChangeArrowheads="1"/>
          </p:cNvSpPr>
          <p:nvPr/>
        </p:nvSpPr>
        <p:spPr bwMode="auto">
          <a:xfrm>
            <a:off x="1228726" y="951282"/>
            <a:ext cx="8907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00FF"/>
              </a:buClr>
              <a:buSzPts val="3600"/>
            </a:pPr>
            <a:r>
              <a:rPr lang="en-US" altLang="en-US" sz="3000">
                <a:solidFill>
                  <a:srgbClr val="0000FF"/>
                </a:solidFill>
                <a:latin typeface="Arial" panose="020B0604020202020204" pitchFamily="34" charset="0"/>
                <a:cs typeface="Arial" panose="020B0604020202020204" pitchFamily="34" charset="0"/>
                <a:sym typeface="Arial" panose="020B0604020202020204" pitchFamily="34" charset="0"/>
              </a:rPr>
              <a:t>a)  (27 - 18) : 3                                  b) (64 - 32) : 8</a:t>
            </a:r>
            <a:endParaRPr lang="en-US" altLang="en-US" sz="3000">
              <a:solidFill>
                <a:prstClr val="black"/>
              </a:solidFill>
              <a:latin typeface="Arial" panose="020B0604020202020204" pitchFamily="34" charset="0"/>
              <a:cs typeface="Arial" panose="020B0604020202020204" pitchFamily="34" charset="0"/>
            </a:endParaRPr>
          </a:p>
        </p:txBody>
      </p:sp>
      <p:sp>
        <p:nvSpPr>
          <p:cNvPr id="26" name="Google Shape;416;p51">
            <a:extLst>
              <a:ext uri="{FF2B5EF4-FFF2-40B4-BE49-F238E27FC236}">
                <a16:creationId xmlns:a16="http://schemas.microsoft.com/office/drawing/2014/main" id="{A6664349-A4D7-4551-BBCC-F4326BADC702}"/>
              </a:ext>
            </a:extLst>
          </p:cNvPr>
          <p:cNvSpPr txBox="1">
            <a:spLocks noChangeArrowheads="1"/>
          </p:cNvSpPr>
          <p:nvPr/>
        </p:nvSpPr>
        <p:spPr bwMode="auto">
          <a:xfrm>
            <a:off x="221402" y="1595625"/>
            <a:ext cx="1720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1:</a:t>
            </a:r>
            <a:endParaRPr lang="en-US" altLang="en-US" sz="3000" i="1">
              <a:solidFill>
                <a:srgbClr val="C00000"/>
              </a:solidFill>
            </a:endParaRPr>
          </a:p>
        </p:txBody>
      </p:sp>
      <p:sp>
        <p:nvSpPr>
          <p:cNvPr id="27" name="Google Shape;421;p51">
            <a:extLst>
              <a:ext uri="{FF2B5EF4-FFF2-40B4-BE49-F238E27FC236}">
                <a16:creationId xmlns:a16="http://schemas.microsoft.com/office/drawing/2014/main" id="{4E59FF05-4B65-4278-9E4F-451B37B238FF}"/>
              </a:ext>
            </a:extLst>
          </p:cNvPr>
          <p:cNvSpPr txBox="1">
            <a:spLocks noChangeArrowheads="1"/>
          </p:cNvSpPr>
          <p:nvPr/>
        </p:nvSpPr>
        <p:spPr bwMode="auto">
          <a:xfrm>
            <a:off x="1927964" y="3509962"/>
            <a:ext cx="2590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(27 - 18) : 3 </a:t>
            </a:r>
            <a:endParaRPr lang="en-US" altLang="en-US" sz="3000">
              <a:solidFill>
                <a:prstClr val="black"/>
              </a:solidFill>
            </a:endParaRPr>
          </a:p>
        </p:txBody>
      </p:sp>
      <p:sp>
        <p:nvSpPr>
          <p:cNvPr id="28" name="Rectangle 27">
            <a:extLst>
              <a:ext uri="{FF2B5EF4-FFF2-40B4-BE49-F238E27FC236}">
                <a16:creationId xmlns:a16="http://schemas.microsoft.com/office/drawing/2014/main" id="{590DB7CF-DA73-452D-909A-C269CF4AF6A4}"/>
              </a:ext>
            </a:extLst>
          </p:cNvPr>
          <p:cNvSpPr>
            <a:spLocks noChangeArrowheads="1"/>
          </p:cNvSpPr>
          <p:nvPr/>
        </p:nvSpPr>
        <p:spPr bwMode="auto">
          <a:xfrm>
            <a:off x="221402" y="3532187"/>
            <a:ext cx="1787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2 : </a:t>
            </a:r>
            <a:endParaRPr lang="en-US" altLang="en-US" sz="3000" i="1">
              <a:solidFill>
                <a:srgbClr val="C00000"/>
              </a:solidFill>
            </a:endParaRPr>
          </a:p>
        </p:txBody>
      </p:sp>
      <p:sp>
        <p:nvSpPr>
          <p:cNvPr id="29" name="Rectangle 28">
            <a:extLst>
              <a:ext uri="{FF2B5EF4-FFF2-40B4-BE49-F238E27FC236}">
                <a16:creationId xmlns:a16="http://schemas.microsoft.com/office/drawing/2014/main" id="{C54AFBDF-6906-4D77-9240-B692AC4541A4}"/>
              </a:ext>
            </a:extLst>
          </p:cNvPr>
          <p:cNvSpPr>
            <a:spLocks noChangeArrowheads="1"/>
          </p:cNvSpPr>
          <p:nvPr/>
        </p:nvSpPr>
        <p:spPr bwMode="auto">
          <a:xfrm>
            <a:off x="1762071" y="1505319"/>
            <a:ext cx="3176588" cy="139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9       : 3</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3</a:t>
            </a:r>
            <a:endParaRPr lang="en-US" altLang="en-US" sz="3000" b="1">
              <a:solidFill>
                <a:srgbClr val="FF0000"/>
              </a:solidFill>
            </a:endParaRPr>
          </a:p>
        </p:txBody>
      </p:sp>
      <p:sp>
        <p:nvSpPr>
          <p:cNvPr id="30" name="Google Shape;425;p51">
            <a:extLst>
              <a:ext uri="{FF2B5EF4-FFF2-40B4-BE49-F238E27FC236}">
                <a16:creationId xmlns:a16="http://schemas.microsoft.com/office/drawing/2014/main" id="{938616A8-6424-4B7A-8D65-53F1BFF45D2D}"/>
              </a:ext>
            </a:extLst>
          </p:cNvPr>
          <p:cNvSpPr txBox="1">
            <a:spLocks noChangeArrowheads="1"/>
          </p:cNvSpPr>
          <p:nvPr/>
        </p:nvSpPr>
        <p:spPr bwMode="auto">
          <a:xfrm>
            <a:off x="1553315" y="4005261"/>
            <a:ext cx="3271837" cy="208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27 : 3 – 18 : 3</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9   -   6 </a:t>
            </a:r>
            <a:endParaRPr lang="en-US" altLang="en-US" sz="3000">
              <a:solidFill>
                <a:prstClr val="black"/>
              </a:solidFill>
              <a:latin typeface="Arial" panose="020B0604020202020204" pitchFamily="34" charset="0"/>
              <a:cs typeface="Arial" panose="020B0604020202020204" pitchFamily="34" charset="0"/>
              <a:sym typeface="Arial" panose="020B0604020202020204" pitchFamily="34" charset="0"/>
            </a:endParaRP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3</a:t>
            </a:r>
            <a:endParaRPr lang="en-US" altLang="en-US" sz="3000" b="1">
              <a:solidFill>
                <a:srgbClr val="FF0000"/>
              </a:solidFill>
              <a:latin typeface="Arial" panose="020B0604020202020204" pitchFamily="34" charset="0"/>
              <a:cs typeface="Arial" panose="020B0604020202020204" pitchFamily="34" charset="0"/>
            </a:endParaRPr>
          </a:p>
        </p:txBody>
      </p:sp>
      <p:sp>
        <p:nvSpPr>
          <p:cNvPr id="31" name="Google Shape;416;p51">
            <a:extLst>
              <a:ext uri="{FF2B5EF4-FFF2-40B4-BE49-F238E27FC236}">
                <a16:creationId xmlns:a16="http://schemas.microsoft.com/office/drawing/2014/main" id="{D68FB365-E18F-4956-A776-88B6C109563D}"/>
              </a:ext>
            </a:extLst>
          </p:cNvPr>
          <p:cNvSpPr txBox="1">
            <a:spLocks noChangeArrowheads="1"/>
          </p:cNvSpPr>
          <p:nvPr/>
        </p:nvSpPr>
        <p:spPr bwMode="auto">
          <a:xfrm>
            <a:off x="6209213" y="1654363"/>
            <a:ext cx="1720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1:</a:t>
            </a:r>
            <a:endParaRPr lang="en-US" altLang="en-US" sz="3000" i="1">
              <a:solidFill>
                <a:srgbClr val="C00000"/>
              </a:solidFill>
            </a:endParaRPr>
          </a:p>
        </p:txBody>
      </p:sp>
      <p:sp>
        <p:nvSpPr>
          <p:cNvPr id="32" name="Google Shape;421;p51">
            <a:extLst>
              <a:ext uri="{FF2B5EF4-FFF2-40B4-BE49-F238E27FC236}">
                <a16:creationId xmlns:a16="http://schemas.microsoft.com/office/drawing/2014/main" id="{028E07A2-22C0-4B97-8DDB-5ED57A7A2F2C}"/>
              </a:ext>
            </a:extLst>
          </p:cNvPr>
          <p:cNvSpPr txBox="1">
            <a:spLocks noChangeArrowheads="1"/>
          </p:cNvSpPr>
          <p:nvPr/>
        </p:nvSpPr>
        <p:spPr bwMode="auto">
          <a:xfrm>
            <a:off x="7915775" y="3568700"/>
            <a:ext cx="2590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(64 - 32) : 8 </a:t>
            </a:r>
            <a:endParaRPr lang="en-US" altLang="en-US" sz="3000">
              <a:solidFill>
                <a:prstClr val="black"/>
              </a:solidFill>
            </a:endParaRPr>
          </a:p>
        </p:txBody>
      </p:sp>
      <p:sp>
        <p:nvSpPr>
          <p:cNvPr id="33" name="Rectangle 32">
            <a:extLst>
              <a:ext uri="{FF2B5EF4-FFF2-40B4-BE49-F238E27FC236}">
                <a16:creationId xmlns:a16="http://schemas.microsoft.com/office/drawing/2014/main" id="{198CBB5F-54F8-4766-8056-EE3EE2FC8A78}"/>
              </a:ext>
            </a:extLst>
          </p:cNvPr>
          <p:cNvSpPr>
            <a:spLocks noChangeArrowheads="1"/>
          </p:cNvSpPr>
          <p:nvPr/>
        </p:nvSpPr>
        <p:spPr bwMode="auto">
          <a:xfrm>
            <a:off x="6209213" y="3590925"/>
            <a:ext cx="1787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sym typeface="Arial" panose="020B0604020202020204" pitchFamily="34" charset="0"/>
              </a:rPr>
              <a:t>Cách 2 : </a:t>
            </a:r>
            <a:endParaRPr lang="en-US" altLang="en-US" sz="3000" i="1">
              <a:solidFill>
                <a:srgbClr val="C00000"/>
              </a:solidFill>
            </a:endParaRPr>
          </a:p>
        </p:txBody>
      </p:sp>
      <p:sp>
        <p:nvSpPr>
          <p:cNvPr id="34" name="Rectangle 33">
            <a:extLst>
              <a:ext uri="{FF2B5EF4-FFF2-40B4-BE49-F238E27FC236}">
                <a16:creationId xmlns:a16="http://schemas.microsoft.com/office/drawing/2014/main" id="{8AA538CF-1C5F-40FA-A58F-B15FBDDCC571}"/>
              </a:ext>
            </a:extLst>
          </p:cNvPr>
          <p:cNvSpPr>
            <a:spLocks noChangeArrowheads="1"/>
          </p:cNvSpPr>
          <p:nvPr/>
        </p:nvSpPr>
        <p:spPr bwMode="auto">
          <a:xfrm>
            <a:off x="7749882" y="1564057"/>
            <a:ext cx="3176588" cy="139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32     : 8 </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4</a:t>
            </a:r>
            <a:endParaRPr lang="en-US" altLang="en-US" sz="3000" b="1">
              <a:solidFill>
                <a:srgbClr val="FF0000"/>
              </a:solidFill>
            </a:endParaRPr>
          </a:p>
        </p:txBody>
      </p:sp>
      <p:sp>
        <p:nvSpPr>
          <p:cNvPr id="35" name="Google Shape;425;p51">
            <a:extLst>
              <a:ext uri="{FF2B5EF4-FFF2-40B4-BE49-F238E27FC236}">
                <a16:creationId xmlns:a16="http://schemas.microsoft.com/office/drawing/2014/main" id="{EA39C84D-0F4D-45B9-A91A-CAD8F193457B}"/>
              </a:ext>
            </a:extLst>
          </p:cNvPr>
          <p:cNvSpPr txBox="1">
            <a:spLocks noChangeArrowheads="1"/>
          </p:cNvSpPr>
          <p:nvPr/>
        </p:nvSpPr>
        <p:spPr bwMode="auto">
          <a:xfrm>
            <a:off x="7541126" y="4063999"/>
            <a:ext cx="3271837" cy="208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64 : 8 – 32 : 8</a:t>
            </a: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8   -   4 </a:t>
            </a:r>
            <a:endParaRPr lang="en-US" altLang="en-US" sz="3000">
              <a:solidFill>
                <a:prstClr val="black"/>
              </a:solidFill>
              <a:latin typeface="Arial" panose="020B0604020202020204" pitchFamily="34" charset="0"/>
              <a:cs typeface="Arial" panose="020B0604020202020204" pitchFamily="34" charset="0"/>
              <a:sym typeface="Arial" panose="020B0604020202020204" pitchFamily="34" charset="0"/>
            </a:endParaRPr>
          </a:p>
          <a:p>
            <a:pPr eaLnBrk="0" fontAlgn="base" hangingPunct="0">
              <a:lnSpc>
                <a:spcPct val="150000"/>
              </a:lnSpc>
              <a:spcBef>
                <a:spcPct val="0"/>
              </a:spcBef>
              <a:spcAft>
                <a:spcPct val="0"/>
              </a:spcAft>
              <a:buClr>
                <a:srgbClr val="002060"/>
              </a:buClr>
              <a:buSzPts val="3200"/>
            </a:pPr>
            <a:r>
              <a:rPr lang="en-US" altLang="en-US" sz="300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sym typeface="Arial" panose="020B0604020202020204" pitchFamily="34" charset="0"/>
              </a:rPr>
              <a:t>4</a:t>
            </a:r>
            <a:endParaRPr lang="en-US" altLang="en-US" sz="3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563495"/>
      </p:ext>
    </p:extLst>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71463" y="412750"/>
            <a:ext cx="11666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2400" i="1">
                <a:solidFill>
                  <a:srgbClr val="FF0000"/>
                </a:solidFill>
                <a:latin typeface="Arial" panose="020B0604020202020204" pitchFamily="34" charset="0"/>
                <a:cs typeface="Arial" panose="020B0604020202020204" pitchFamily="34" charset="0"/>
              </a:rPr>
              <a:t>Bài 3:  </a:t>
            </a:r>
            <a:r>
              <a:rPr lang="en-US" altLang="en-US" sz="2400">
                <a:solidFill>
                  <a:prstClr val="black"/>
                </a:solidFill>
                <a:latin typeface="Arial" panose="020B0604020202020204" pitchFamily="34" charset="0"/>
                <a:cs typeface="Arial" panose="020B0604020202020204" pitchFamily="34" charset="0"/>
              </a:rPr>
              <a:t>Lớp 4A có 32 học sinh chia thành các nhóm, mỗi nhóm có 4 học sinh. Lớp 4B có 28 học sinh cũng chia thành các nhóm, mỗi nhóm có 4 học sinh. Hỏi có tất cả bao nhiêu nhóm?</a:t>
            </a:r>
          </a:p>
        </p:txBody>
      </p:sp>
      <p:cxnSp>
        <p:nvCxnSpPr>
          <p:cNvPr id="8" name="Straight Connector 7"/>
          <p:cNvCxnSpPr/>
          <p:nvPr/>
        </p:nvCxnSpPr>
        <p:spPr>
          <a:xfrm>
            <a:off x="1560735" y="831850"/>
            <a:ext cx="275590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7417762" y="831850"/>
            <a:ext cx="3129736"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327138" y="1177002"/>
            <a:ext cx="20366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096000" y="1205688"/>
            <a:ext cx="3227388"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0007601" y="1224553"/>
            <a:ext cx="109279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110010" y="1802685"/>
            <a:ext cx="1657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FF0000"/>
                </a:solidFill>
                <a:latin typeface="Arial" panose="020B0604020202020204" pitchFamily="34" charset="0"/>
                <a:cs typeface="Arial" panose="020B0604020202020204" pitchFamily="34" charset="0"/>
              </a:rPr>
              <a:t>Bài giải</a:t>
            </a:r>
          </a:p>
        </p:txBody>
      </p:sp>
      <p:sp>
        <p:nvSpPr>
          <p:cNvPr id="12" name="TextBox 11"/>
          <p:cNvSpPr txBox="1">
            <a:spLocks noChangeArrowheads="1"/>
          </p:cNvSpPr>
          <p:nvPr/>
        </p:nvSpPr>
        <p:spPr bwMode="auto">
          <a:xfrm>
            <a:off x="-1178478" y="3740264"/>
            <a:ext cx="69596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0" fontAlgn="base" hangingPunct="0">
              <a:spcBef>
                <a:spcPts val="1200"/>
              </a:spcBef>
              <a:spcAft>
                <a:spcPct val="0"/>
              </a:spcAft>
            </a:pPr>
            <a:r>
              <a:rPr lang="en-US" altLang="en-US" sz="2500">
                <a:solidFill>
                  <a:srgbClr val="0000CC"/>
                </a:solidFill>
                <a:latin typeface="Arial" panose="020B0604020202020204" pitchFamily="34" charset="0"/>
                <a:cs typeface="Arial" panose="020B0604020202020204" pitchFamily="34" charset="0"/>
              </a:rPr>
              <a:t>Số nhóm học sinh cả hai lớp là:</a:t>
            </a:r>
          </a:p>
          <a:p>
            <a:pPr algn="ctr" eaLnBrk="0" fontAlgn="base" hangingPunct="0">
              <a:spcBef>
                <a:spcPts val="1200"/>
              </a:spcBef>
              <a:spcAft>
                <a:spcPct val="0"/>
              </a:spcAft>
            </a:pPr>
            <a:r>
              <a:rPr lang="en-US" altLang="en-US" sz="2500">
                <a:solidFill>
                  <a:prstClr val="black"/>
                </a:solidFill>
                <a:latin typeface="Arial" panose="020B0604020202020204" pitchFamily="34" charset="0"/>
                <a:cs typeface="Arial" panose="020B0604020202020204" pitchFamily="34" charset="0"/>
              </a:rPr>
              <a:t>60 : 4 = 15 ( nhóm )</a:t>
            </a:r>
          </a:p>
          <a:p>
            <a:pPr algn="ctr" eaLnBrk="0" fontAlgn="base" hangingPunct="0">
              <a:spcBef>
                <a:spcPts val="1200"/>
              </a:spcBef>
              <a:spcAft>
                <a:spcPct val="0"/>
              </a:spcAft>
            </a:pPr>
            <a:r>
              <a:rPr lang="en-US" altLang="en-US" sz="2500" b="1">
                <a:solidFill>
                  <a:srgbClr val="FF0000"/>
                </a:solidFill>
                <a:latin typeface="Arial" panose="020B0604020202020204" pitchFamily="34" charset="0"/>
                <a:cs typeface="Arial" panose="020B0604020202020204" pitchFamily="34" charset="0"/>
              </a:rPr>
              <a:t>Đáp số: </a:t>
            </a:r>
            <a:r>
              <a:rPr lang="en-US" altLang="en-US" sz="2500">
                <a:solidFill>
                  <a:prstClr val="black"/>
                </a:solidFill>
                <a:latin typeface="Arial" panose="020B0604020202020204" pitchFamily="34" charset="0"/>
                <a:cs typeface="Arial" panose="020B0604020202020204" pitchFamily="34" charset="0"/>
              </a:rPr>
              <a:t>15 nhóm</a:t>
            </a:r>
          </a:p>
        </p:txBody>
      </p:sp>
      <p:sp>
        <p:nvSpPr>
          <p:cNvPr id="16" name="TextBox 15">
            <a:extLst>
              <a:ext uri="{FF2B5EF4-FFF2-40B4-BE49-F238E27FC236}">
                <a16:creationId xmlns:a16="http://schemas.microsoft.com/office/drawing/2014/main" id="{34C50D75-25D6-4C01-94C6-CD7810FCAB57}"/>
              </a:ext>
            </a:extLst>
          </p:cNvPr>
          <p:cNvSpPr txBox="1"/>
          <p:nvPr/>
        </p:nvSpPr>
        <p:spPr>
          <a:xfrm>
            <a:off x="-541115" y="2546328"/>
            <a:ext cx="6358270" cy="1015663"/>
          </a:xfrm>
          <a:prstGeom prst="rect">
            <a:avLst/>
          </a:prstGeom>
          <a:noFill/>
        </p:spPr>
        <p:txBody>
          <a:bodyPr wrap="square">
            <a:spAutoFit/>
          </a:bodyPr>
          <a:lstStyle/>
          <a:p>
            <a:pPr algn="ctr" eaLnBrk="0" fontAlgn="base" hangingPunct="0">
              <a:spcBef>
                <a:spcPts val="1200"/>
              </a:spcBef>
              <a:spcAft>
                <a:spcPct val="0"/>
              </a:spcAft>
            </a:pPr>
            <a:r>
              <a:rPr lang="en-US" altLang="en-US" sz="2500">
                <a:solidFill>
                  <a:srgbClr val="0000CC"/>
                </a:solidFill>
                <a:latin typeface="Arial" panose="020B0604020202020204" pitchFamily="34" charset="0"/>
                <a:cs typeface="Arial" panose="020B0604020202020204" pitchFamily="34" charset="0"/>
              </a:rPr>
              <a:t>Số học sinh của hai lớp 4A và 4B là:</a:t>
            </a:r>
          </a:p>
          <a:p>
            <a:pPr algn="ctr" eaLnBrk="0" fontAlgn="base" hangingPunct="0">
              <a:spcBef>
                <a:spcPts val="1200"/>
              </a:spcBef>
              <a:spcAft>
                <a:spcPct val="0"/>
              </a:spcAft>
            </a:pPr>
            <a:r>
              <a:rPr lang="en-US" altLang="en-US" sz="2500">
                <a:solidFill>
                  <a:prstClr val="black"/>
                </a:solidFill>
                <a:latin typeface="Arial" panose="020B0604020202020204" pitchFamily="34" charset="0"/>
                <a:cs typeface="Arial" panose="020B0604020202020204" pitchFamily="34" charset="0"/>
              </a:rPr>
              <a:t>32 + 28 = 60 ( học sinh )</a:t>
            </a:r>
            <a:r>
              <a:rPr lang="en-US" altLang="en-US" sz="2500">
                <a:solidFill>
                  <a:srgbClr val="0000CC"/>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F4AED7F4-63CF-4A89-B681-943584BA9C71}"/>
              </a:ext>
            </a:extLst>
          </p:cNvPr>
          <p:cNvSpPr txBox="1">
            <a:spLocks noChangeArrowheads="1"/>
          </p:cNvSpPr>
          <p:nvPr/>
        </p:nvSpPr>
        <p:spPr bwMode="auto">
          <a:xfrm>
            <a:off x="5288333" y="4890978"/>
            <a:ext cx="69596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0" fontAlgn="base" hangingPunct="0">
              <a:spcBef>
                <a:spcPts val="1200"/>
              </a:spcBef>
              <a:spcAft>
                <a:spcPct val="0"/>
              </a:spcAft>
            </a:pPr>
            <a:r>
              <a:rPr lang="en-US" altLang="en-US" sz="2500">
                <a:solidFill>
                  <a:srgbClr val="0000CC"/>
                </a:solidFill>
                <a:latin typeface="Arial" panose="020B0604020202020204" pitchFamily="34" charset="0"/>
                <a:cs typeface="Arial" panose="020B0604020202020204" pitchFamily="34" charset="0"/>
              </a:rPr>
              <a:t>Số nhóm học sinh cả hai lớp là:</a:t>
            </a:r>
          </a:p>
          <a:p>
            <a:pPr algn="ctr" eaLnBrk="0" fontAlgn="base" hangingPunct="0">
              <a:spcBef>
                <a:spcPts val="1200"/>
              </a:spcBef>
              <a:spcAft>
                <a:spcPct val="0"/>
              </a:spcAft>
            </a:pPr>
            <a:r>
              <a:rPr lang="en-US" altLang="en-US" sz="2500">
                <a:solidFill>
                  <a:prstClr val="black"/>
                </a:solidFill>
                <a:latin typeface="Arial" panose="020B0604020202020204" pitchFamily="34" charset="0"/>
                <a:cs typeface="Arial" panose="020B0604020202020204" pitchFamily="34" charset="0"/>
              </a:rPr>
              <a:t>8 + 7 = 15 ( nhóm )</a:t>
            </a:r>
          </a:p>
          <a:p>
            <a:pPr algn="ctr" eaLnBrk="0" fontAlgn="base" hangingPunct="0">
              <a:spcBef>
                <a:spcPts val="1200"/>
              </a:spcBef>
              <a:spcAft>
                <a:spcPct val="0"/>
              </a:spcAft>
            </a:pPr>
            <a:r>
              <a:rPr lang="en-US" altLang="en-US" sz="2500" b="1">
                <a:solidFill>
                  <a:srgbClr val="FF0000"/>
                </a:solidFill>
                <a:latin typeface="Arial" panose="020B0604020202020204" pitchFamily="34" charset="0"/>
                <a:cs typeface="Arial" panose="020B0604020202020204" pitchFamily="34" charset="0"/>
              </a:rPr>
              <a:t>Đáp số: </a:t>
            </a:r>
            <a:r>
              <a:rPr lang="en-US" altLang="en-US" sz="2500">
                <a:solidFill>
                  <a:prstClr val="black"/>
                </a:solidFill>
                <a:latin typeface="Arial" panose="020B0604020202020204" pitchFamily="34" charset="0"/>
                <a:cs typeface="Arial" panose="020B0604020202020204" pitchFamily="34" charset="0"/>
              </a:rPr>
              <a:t>15 nhóm</a:t>
            </a:r>
          </a:p>
        </p:txBody>
      </p:sp>
      <p:sp>
        <p:nvSpPr>
          <p:cNvPr id="18" name="TextBox 17">
            <a:extLst>
              <a:ext uri="{FF2B5EF4-FFF2-40B4-BE49-F238E27FC236}">
                <a16:creationId xmlns:a16="http://schemas.microsoft.com/office/drawing/2014/main" id="{B820BF0C-1D4A-4EFD-B719-43DEE68F9DA0}"/>
              </a:ext>
            </a:extLst>
          </p:cNvPr>
          <p:cNvSpPr txBox="1"/>
          <p:nvPr/>
        </p:nvSpPr>
        <p:spPr>
          <a:xfrm>
            <a:off x="5588998" y="2663026"/>
            <a:ext cx="6358270" cy="1015663"/>
          </a:xfrm>
          <a:prstGeom prst="rect">
            <a:avLst/>
          </a:prstGeom>
          <a:noFill/>
        </p:spPr>
        <p:txBody>
          <a:bodyPr wrap="square">
            <a:spAutoFit/>
          </a:bodyPr>
          <a:lstStyle/>
          <a:p>
            <a:pPr algn="ctr" eaLnBrk="0" fontAlgn="base" hangingPunct="0">
              <a:spcBef>
                <a:spcPts val="1200"/>
              </a:spcBef>
              <a:spcAft>
                <a:spcPct val="0"/>
              </a:spcAft>
            </a:pPr>
            <a:r>
              <a:rPr lang="en-US" altLang="en-US" sz="2500">
                <a:solidFill>
                  <a:srgbClr val="0000CC"/>
                </a:solidFill>
                <a:latin typeface="Arial" panose="020B0604020202020204" pitchFamily="34" charset="0"/>
                <a:cs typeface="Arial" panose="020B0604020202020204" pitchFamily="34" charset="0"/>
              </a:rPr>
              <a:t>Số nhóm lớp 4A chia được là:</a:t>
            </a:r>
          </a:p>
          <a:p>
            <a:pPr algn="ctr" eaLnBrk="0" fontAlgn="base" hangingPunct="0">
              <a:spcBef>
                <a:spcPts val="1200"/>
              </a:spcBef>
              <a:spcAft>
                <a:spcPct val="0"/>
              </a:spcAft>
            </a:pPr>
            <a:r>
              <a:rPr lang="en-US" altLang="en-US" sz="2500">
                <a:solidFill>
                  <a:prstClr val="black"/>
                </a:solidFill>
                <a:latin typeface="Arial" panose="020B0604020202020204" pitchFamily="34" charset="0"/>
                <a:cs typeface="Arial" panose="020B0604020202020204" pitchFamily="34" charset="0"/>
              </a:rPr>
              <a:t>32 : 4 = 8 ( nhóm)</a:t>
            </a:r>
            <a:r>
              <a:rPr lang="en-US" altLang="en-US" sz="2500">
                <a:solidFill>
                  <a:srgbClr val="0000CC"/>
                </a:solidFill>
                <a:latin typeface="Arial" panose="020B0604020202020204" pitchFamily="34" charset="0"/>
                <a:cs typeface="Arial" panose="020B0604020202020204" pitchFamily="34" charset="0"/>
              </a:rPr>
              <a:t> </a:t>
            </a:r>
          </a:p>
        </p:txBody>
      </p:sp>
      <p:cxnSp>
        <p:nvCxnSpPr>
          <p:cNvPr id="21" name="Straight Connector 20">
            <a:extLst>
              <a:ext uri="{FF2B5EF4-FFF2-40B4-BE49-F238E27FC236}">
                <a16:creationId xmlns:a16="http://schemas.microsoft.com/office/drawing/2014/main" id="{FA047721-CCFE-4980-9AA1-7E6C4F9294F5}"/>
              </a:ext>
            </a:extLst>
          </p:cNvPr>
          <p:cNvCxnSpPr>
            <a:cxnSpLocks/>
          </p:cNvCxnSpPr>
          <p:nvPr/>
        </p:nvCxnSpPr>
        <p:spPr>
          <a:xfrm>
            <a:off x="5817155" y="2500366"/>
            <a:ext cx="0" cy="315194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F38B-AFDC-493F-966B-FE910F0C9441}"/>
              </a:ext>
            </a:extLst>
          </p:cNvPr>
          <p:cNvSpPr txBox="1">
            <a:spLocks noChangeArrowheads="1"/>
          </p:cNvSpPr>
          <p:nvPr/>
        </p:nvSpPr>
        <p:spPr bwMode="auto">
          <a:xfrm>
            <a:off x="8153955" y="1932910"/>
            <a:ext cx="1657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FF0000"/>
                </a:solidFill>
                <a:latin typeface="Arial" panose="020B0604020202020204" pitchFamily="34" charset="0"/>
                <a:cs typeface="Arial" panose="020B0604020202020204" pitchFamily="34" charset="0"/>
              </a:rPr>
              <a:t>Bài giải</a:t>
            </a:r>
          </a:p>
        </p:txBody>
      </p:sp>
      <p:sp>
        <p:nvSpPr>
          <p:cNvPr id="24" name="TextBox 23">
            <a:extLst>
              <a:ext uri="{FF2B5EF4-FFF2-40B4-BE49-F238E27FC236}">
                <a16:creationId xmlns:a16="http://schemas.microsoft.com/office/drawing/2014/main" id="{F77C15C7-E8E6-43C3-9192-7ACB3E6F5D6E}"/>
              </a:ext>
            </a:extLst>
          </p:cNvPr>
          <p:cNvSpPr txBox="1"/>
          <p:nvPr/>
        </p:nvSpPr>
        <p:spPr>
          <a:xfrm>
            <a:off x="5579731" y="3720685"/>
            <a:ext cx="6358270" cy="1015663"/>
          </a:xfrm>
          <a:prstGeom prst="rect">
            <a:avLst/>
          </a:prstGeom>
          <a:noFill/>
        </p:spPr>
        <p:txBody>
          <a:bodyPr wrap="square">
            <a:spAutoFit/>
          </a:bodyPr>
          <a:lstStyle/>
          <a:p>
            <a:pPr algn="ctr" eaLnBrk="0" fontAlgn="base" hangingPunct="0">
              <a:spcBef>
                <a:spcPts val="1200"/>
              </a:spcBef>
              <a:spcAft>
                <a:spcPct val="0"/>
              </a:spcAft>
            </a:pPr>
            <a:r>
              <a:rPr lang="en-US" altLang="en-US" sz="2500">
                <a:solidFill>
                  <a:srgbClr val="0000CC"/>
                </a:solidFill>
                <a:latin typeface="Arial" panose="020B0604020202020204" pitchFamily="34" charset="0"/>
                <a:cs typeface="Arial" panose="020B0604020202020204" pitchFamily="34" charset="0"/>
              </a:rPr>
              <a:t>Số nhóm lớp 4B chia được là:</a:t>
            </a:r>
          </a:p>
          <a:p>
            <a:pPr algn="ctr" eaLnBrk="0" fontAlgn="base" hangingPunct="0">
              <a:spcBef>
                <a:spcPts val="1200"/>
              </a:spcBef>
              <a:spcAft>
                <a:spcPct val="0"/>
              </a:spcAft>
            </a:pPr>
            <a:r>
              <a:rPr lang="en-US" altLang="en-US" sz="2500">
                <a:solidFill>
                  <a:prstClr val="black"/>
                </a:solidFill>
                <a:latin typeface="Arial" panose="020B0604020202020204" pitchFamily="34" charset="0"/>
                <a:cs typeface="Arial" panose="020B0604020202020204" pitchFamily="34" charset="0"/>
              </a:rPr>
              <a:t>28 : 4 = 7 ( nhóm)</a:t>
            </a:r>
            <a:r>
              <a:rPr lang="en-US" altLang="en-US" sz="2500">
                <a:solidFill>
                  <a:srgbClr val="0000C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7288052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6" grpId="0"/>
      <p:bldP spid="17" grpId="0"/>
      <p:bldP spid="18"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t="32129"/>
          <a:stretch>
            <a:fillRect/>
          </a:stretch>
        </p:blipFill>
        <p:spPr bwMode="auto">
          <a:xfrm rot="16461668" flipH="1">
            <a:off x="-283369" y="3752057"/>
            <a:ext cx="39100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37252">
            <a:off x="8343901" y="179389"/>
            <a:ext cx="3740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64873">
            <a:off x="8890001" y="798514"/>
            <a:ext cx="37385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 y="0"/>
            <a:ext cx="25257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图片 8"/>
          <p:cNvPicPr>
            <a:picLocks noChangeAspect="1"/>
          </p:cNvPicPr>
          <p:nvPr/>
        </p:nvPicPr>
        <p:blipFill>
          <a:blip r:embed="rId5">
            <a:extLst>
              <a:ext uri="{28A0092B-C50C-407E-A947-70E740481C1C}">
                <a14:useLocalDpi xmlns:a14="http://schemas.microsoft.com/office/drawing/2010/main" val="0"/>
              </a:ext>
            </a:extLst>
          </a:blip>
          <a:srcRect l="5481" t="50581" r="62196" b="4353"/>
          <a:stretch>
            <a:fillRect/>
          </a:stretch>
        </p:blipFill>
        <p:spPr bwMode="auto">
          <a:xfrm>
            <a:off x="10421938" y="3754439"/>
            <a:ext cx="1422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88" y="-433388"/>
            <a:ext cx="96218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5" descr="图片包含 玩偶, 玩具, 室内, 天空&#10;&#10;已生成极高可信度的说明"/>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50185">
            <a:off x="2701926" y="338138"/>
            <a:ext cx="35417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69113" y="5416551"/>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89663" y="131764"/>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781496" y="2688702"/>
            <a:ext cx="4825039" cy="1015663"/>
          </a:xfrm>
          <a:prstGeom prst="rect">
            <a:avLst/>
          </a:prstGeom>
          <a:noFill/>
        </p:spPr>
        <p:txBody>
          <a:bodyPr>
            <a:spAutoFit/>
          </a:bodyPr>
          <a:lstStyle/>
          <a:p>
            <a:pPr algn="ctr" eaLnBrk="0" fontAlgn="base" hangingPunct="0">
              <a:spcBef>
                <a:spcPct val="0"/>
              </a:spcBef>
              <a:spcAft>
                <a:spcPct val="0"/>
              </a:spcAft>
              <a:defRPr/>
            </a:pPr>
            <a:r>
              <a:rPr lang="en-US" sz="6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Vận</a:t>
            </a:r>
            <a:r>
              <a:rPr lang="en-US" sz="6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6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dụng</a:t>
            </a:r>
            <a:endParaRPr lang="en-US" sz="6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1490663" y="3819526"/>
            <a:ext cx="8616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fontAlgn="base">
              <a:spcBef>
                <a:spcPct val="0"/>
              </a:spcBef>
              <a:spcAft>
                <a:spcPct val="0"/>
              </a:spcAft>
              <a:buFont typeface="Wingdings" panose="05000000000000000000" pitchFamily="2" charset="2"/>
              <a:buChar char="Ø"/>
            </a:pPr>
            <a:r>
              <a:rPr lang="en-US" altLang="en-US" sz="2700">
                <a:solidFill>
                  <a:prstClr val="black"/>
                </a:solidFill>
                <a:latin typeface="Arial" panose="020B0604020202020204" pitchFamily="34" charset="0"/>
                <a:cs typeface="Arial" panose="020B0604020202020204" pitchFamily="34" charset="0"/>
              </a:rPr>
              <a:t>Khi chia một tổng cho một số, nếu các số hạng của tổng chia hết cho số chia ta có thể làm thế nào?</a:t>
            </a:r>
          </a:p>
        </p:txBody>
      </p:sp>
    </p:spTree>
    <p:extLst>
      <p:ext uri="{BB962C8B-B14F-4D97-AF65-F5344CB8AC3E}">
        <p14:creationId xmlns:p14="http://schemas.microsoft.com/office/powerpoint/2010/main" val="36855220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 presetClass="entr" presetSubtype="2" fill="hold" nodeType="withEffect">
                                  <p:stCondLst>
                                    <p:cond delay="1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17"/>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99572" y="111621"/>
            <a:ext cx="11792859" cy="6634758"/>
          </a:xfrm>
          <a:prstGeom prst="rect">
            <a:avLst/>
          </a:prstGeom>
        </p:spPr>
      </p:pic>
      <p:pic>
        <p:nvPicPr>
          <p:cNvPr id="19459" name="图片 45"/>
          <p:cNvPicPr>
            <a:picLocks noChangeAspect="1"/>
          </p:cNvPicPr>
          <p:nvPr/>
        </p:nvPicPr>
        <p:blipFill>
          <a:blip r:embed="rId4" cstate="print">
            <a:extLst>
              <a:ext uri="{28A0092B-C50C-407E-A947-70E740481C1C}">
                <a14:useLocalDpi xmlns:a14="http://schemas.microsoft.com/office/drawing/2010/main" val="0"/>
              </a:ext>
            </a:extLst>
          </a:blip>
          <a:srcRect t="39127" b="16380"/>
          <a:stretch>
            <a:fillRect/>
          </a:stretch>
        </p:blipFill>
        <p:spPr bwMode="auto">
          <a:xfrm>
            <a:off x="217488" y="4752975"/>
            <a:ext cx="336073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7527" y="2427289"/>
            <a:ext cx="51260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7538" y="409575"/>
            <a:ext cx="19891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0563" y="500064"/>
            <a:ext cx="16446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411828" y="540355"/>
            <a:ext cx="4087978" cy="707886"/>
          </a:xfrm>
          <a:prstGeom prst="rect">
            <a:avLst/>
          </a:prstGeom>
          <a:noFill/>
        </p:spPr>
        <p:txBody>
          <a:bodyPr wrap="none">
            <a:spAutoFit/>
          </a:bodyPr>
          <a:lstStyle/>
          <a:p>
            <a:pPr algn="ctr" eaLnBrk="0" fontAlgn="base" hangingPunct="0">
              <a:spcBef>
                <a:spcPct val="0"/>
              </a:spcBef>
              <a:spcAft>
                <a:spcPct val="0"/>
              </a:spcAft>
              <a:defRPr/>
            </a:pP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Yêu</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cầu</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cần</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đạt</a:t>
            </a:r>
            <a:endPar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endParaRPr>
          </a:p>
        </p:txBody>
      </p:sp>
      <p:sp>
        <p:nvSpPr>
          <p:cNvPr id="26" name="圆角矩形 5"/>
          <p:cNvSpPr/>
          <p:nvPr/>
        </p:nvSpPr>
        <p:spPr bwMode="auto">
          <a:xfrm>
            <a:off x="2876552" y="4244976"/>
            <a:ext cx="5902325" cy="1095375"/>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lIns="91426" tIns="45713" rIns="91426" bIns="45713"/>
          <a:lstStyle/>
          <a:p>
            <a:pPr algn="ctr" eaLnBrk="0" fontAlgn="base" hangingPunct="0">
              <a:spcBef>
                <a:spcPct val="0"/>
              </a:spcBef>
              <a:spcAft>
                <a:spcPct val="0"/>
              </a:spcAft>
              <a:defRPr/>
            </a:pPr>
            <a:r>
              <a:rPr lang="en-US" sz="2800" dirty="0" err="1">
                <a:solidFill>
                  <a:prstClr val="black"/>
                </a:solidFill>
                <a:latin typeface="Arial" panose="020B0604020202020204" pitchFamily="34" charset="0"/>
                <a:cs typeface="Arial" panose="020B0604020202020204" pitchFamily="34" charset="0"/>
              </a:rPr>
              <a:t>Biết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áp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dụng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giải</a:t>
            </a:r>
            <a:r>
              <a:rPr lang="en-US" sz="2800" dirty="0">
                <a:solidFill>
                  <a:prstClr val="black"/>
                </a:solidFill>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bài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toán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liên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quan</a:t>
            </a:r>
            <a:endParaRPr lang="en-US" sz="2800" dirty="0">
              <a:solidFill>
                <a:prstClr val="black"/>
              </a:solidFill>
              <a:latin typeface="Arial" panose="020B0604020202020204" pitchFamily="34" charset="0"/>
              <a:cs typeface="Arial" panose="020B0604020202020204" pitchFamily="34" charset="0"/>
            </a:endParaRPr>
          </a:p>
        </p:txBody>
      </p:sp>
      <p:sp>
        <p:nvSpPr>
          <p:cNvPr id="27" name="圆角矩形 5"/>
          <p:cNvSpPr>
            <a:spLocks/>
          </p:cNvSpPr>
          <p:nvPr/>
        </p:nvSpPr>
        <p:spPr bwMode="auto">
          <a:xfrm>
            <a:off x="2867026" y="1814514"/>
            <a:ext cx="6705600" cy="109537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5">
              <a:lumMod val="20000"/>
              <a:lumOff val="80000"/>
            </a:schemeClr>
          </a:solidFill>
          <a:ln w="28575">
            <a:noFill/>
          </a:ln>
        </p:spPr>
        <p:txBody>
          <a:bodyPr lIns="91426" tIns="45713" rIns="91426" bIns="45713"/>
          <a:lstStyle/>
          <a:p>
            <a:pPr algn="ctr" eaLnBrk="0" fontAlgn="base" hangingPunct="0">
              <a:spcBef>
                <a:spcPct val="0"/>
              </a:spcBef>
              <a:spcAft>
                <a:spcPct val="0"/>
              </a:spcAft>
              <a:defRPr/>
            </a:pPr>
            <a:r>
              <a:rPr lang="en-US" sz="2800" dirty="0" err="1">
                <a:solidFill>
                  <a:prstClr val="black"/>
                </a:solidFill>
                <a:latin typeface=".VnTime" pitchFamily="34" charset="0"/>
                <a:cs typeface="Arial" panose="020B0604020202020204" pitchFamily="34" charset="0"/>
              </a:rPr>
              <a:t>Biết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tính</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chất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một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tổng</a:t>
            </a:r>
            <a:r>
              <a:rPr lang="en-US" sz="2800" dirty="0">
                <a:solidFill>
                  <a:prstClr val="black"/>
                </a:solidFill>
                <a:latin typeface=".VnTime" pitchFamily="34" charset="0"/>
                <a:cs typeface="Arial" panose="020B0604020202020204" pitchFamily="34" charset="0"/>
              </a:rPr>
              <a:t> chia </a:t>
            </a:r>
            <a:r>
              <a:rPr lang="en-US" sz="2800" dirty="0" err="1">
                <a:solidFill>
                  <a:prstClr val="black"/>
                </a:solidFill>
                <a:latin typeface=".VnTime" pitchFamily="34" charset="0"/>
                <a:cs typeface="Arial" panose="020B0604020202020204" pitchFamily="34" charset="0"/>
              </a:rPr>
              <a:t>cho</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một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số</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và</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một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hiệu</a:t>
            </a:r>
            <a:r>
              <a:rPr lang="en-US" sz="2800" dirty="0">
                <a:solidFill>
                  <a:prstClr val="black"/>
                </a:solidFill>
                <a:latin typeface=".VnTime" pitchFamily="34" charset="0"/>
                <a:cs typeface="Arial" panose="020B0604020202020204" pitchFamily="34" charset="0"/>
              </a:rPr>
              <a:t> chia </a:t>
            </a:r>
            <a:r>
              <a:rPr lang="en-US" sz="2800" dirty="0" err="1">
                <a:solidFill>
                  <a:prstClr val="black"/>
                </a:solidFill>
                <a:latin typeface=".VnTime" pitchFamily="34" charset="0"/>
                <a:cs typeface="Arial" panose="020B0604020202020204" pitchFamily="34" charset="0"/>
              </a:rPr>
              <a:t>cho</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một</a:t>
            </a:r>
            <a:r>
              <a:rPr lang="en-US" sz="2800" dirty="0">
                <a:solidFill>
                  <a:prstClr val="black"/>
                </a:solidFill>
                <a:latin typeface=".VnTime" pitchFamily="34" charset="0"/>
                <a:cs typeface="Arial" panose="020B0604020202020204" pitchFamily="34" charset="0"/>
              </a:rPr>
              <a:t> </a:t>
            </a:r>
            <a:r>
              <a:rPr lang="en-US" sz="2800" dirty="0" err="1">
                <a:solidFill>
                  <a:prstClr val="black"/>
                </a:solidFill>
                <a:latin typeface=".VnTime" pitchFamily="34" charset="0"/>
                <a:cs typeface="Arial" panose="020B0604020202020204" pitchFamily="34" charset="0"/>
              </a:rPr>
              <a:t>số</a:t>
            </a:r>
            <a:endParaRPr lang="en-US" sz="2800" dirty="0">
              <a:solidFill>
                <a:prstClr val="black"/>
              </a:solidFill>
              <a:latin typeface=".VnTime" pitchFamily="34" charset="0"/>
              <a:cs typeface="Arial" panose="020B0604020202020204" pitchFamily="34" charset="0"/>
            </a:endParaRPr>
          </a:p>
        </p:txBody>
      </p:sp>
      <p:sp>
        <p:nvSpPr>
          <p:cNvPr id="29" name="空心弧 28"/>
          <p:cNvSpPr/>
          <p:nvPr/>
        </p:nvSpPr>
        <p:spPr bwMode="auto">
          <a:xfrm flipV="1">
            <a:off x="485776" y="1350963"/>
            <a:ext cx="1460500" cy="146050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0" name="空心弧 29"/>
          <p:cNvSpPr/>
          <p:nvPr/>
        </p:nvSpPr>
        <p:spPr bwMode="auto">
          <a:xfrm rot="10800000" flipV="1">
            <a:off x="1658938" y="1611313"/>
            <a:ext cx="1460500" cy="146050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1" name="空心弧 30"/>
          <p:cNvSpPr/>
          <p:nvPr/>
        </p:nvSpPr>
        <p:spPr bwMode="auto">
          <a:xfrm rot="4631022" flipV="1">
            <a:off x="1692276" y="2822575"/>
            <a:ext cx="1460500" cy="146050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2" name="空心弧 31"/>
          <p:cNvSpPr/>
          <p:nvPr/>
        </p:nvSpPr>
        <p:spPr bwMode="auto">
          <a:xfrm>
            <a:off x="508001" y="4283075"/>
            <a:ext cx="1460500" cy="1462088"/>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3" name="空心弧 32"/>
          <p:cNvSpPr/>
          <p:nvPr/>
        </p:nvSpPr>
        <p:spPr bwMode="auto">
          <a:xfrm rot="10800000">
            <a:off x="1679576" y="4022725"/>
            <a:ext cx="1460500" cy="146050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4" name="TextBox 33"/>
          <p:cNvSpPr txBox="1">
            <a:spLocks noChangeArrowheads="1"/>
          </p:cNvSpPr>
          <p:nvPr/>
        </p:nvSpPr>
        <p:spPr bwMode="auto">
          <a:xfrm>
            <a:off x="2132013" y="1997076"/>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defTabSz="966788">
              <a:defRPr sz="2800">
                <a:solidFill>
                  <a:schemeClr val="tx1"/>
                </a:solidFill>
                <a:latin typeface=".VnTime" pitchFamily="34" charset="0"/>
              </a:defRPr>
            </a:lvl1pPr>
            <a:lvl2pPr marL="742950" indent="-285750" defTabSz="966788">
              <a:defRPr sz="2800">
                <a:solidFill>
                  <a:schemeClr val="tx1"/>
                </a:solidFill>
                <a:latin typeface=".VnTime" pitchFamily="34" charset="0"/>
              </a:defRPr>
            </a:lvl2pPr>
            <a:lvl3pPr marL="1143000" indent="-228600" defTabSz="966788">
              <a:defRPr sz="2800">
                <a:solidFill>
                  <a:schemeClr val="tx1"/>
                </a:solidFill>
                <a:latin typeface=".VnTime" pitchFamily="34" charset="0"/>
              </a:defRPr>
            </a:lvl3pPr>
            <a:lvl4pPr marL="1600200" indent="-228600" defTabSz="966788">
              <a:defRPr sz="2800">
                <a:solidFill>
                  <a:schemeClr val="tx1"/>
                </a:solidFill>
                <a:latin typeface=".VnTime" pitchFamily="34" charset="0"/>
              </a:defRPr>
            </a:lvl4pPr>
            <a:lvl5pPr marL="2057400" indent="-228600" defTabSz="966788">
              <a:defRPr sz="2800">
                <a:solidFill>
                  <a:schemeClr val="tx1"/>
                </a:solidFill>
                <a:latin typeface=".VnTime" pitchFamily="34" charset="0"/>
              </a:defRPr>
            </a:lvl5pPr>
            <a:lvl6pPr marL="2514600" indent="-228600" defTabSz="966788" eaLnBrk="0" fontAlgn="base" hangingPunct="0">
              <a:spcBef>
                <a:spcPct val="0"/>
              </a:spcBef>
              <a:spcAft>
                <a:spcPct val="0"/>
              </a:spcAft>
              <a:defRPr sz="2800">
                <a:solidFill>
                  <a:schemeClr val="tx1"/>
                </a:solidFill>
                <a:latin typeface=".VnTime" pitchFamily="34" charset="0"/>
              </a:defRPr>
            </a:lvl6pPr>
            <a:lvl7pPr marL="2971800" indent="-228600" defTabSz="966788" eaLnBrk="0" fontAlgn="base" hangingPunct="0">
              <a:spcBef>
                <a:spcPct val="0"/>
              </a:spcBef>
              <a:spcAft>
                <a:spcPct val="0"/>
              </a:spcAft>
              <a:defRPr sz="2800">
                <a:solidFill>
                  <a:schemeClr val="tx1"/>
                </a:solidFill>
                <a:latin typeface=".VnTime" pitchFamily="34" charset="0"/>
              </a:defRPr>
            </a:lvl7pPr>
            <a:lvl8pPr marL="3429000" indent="-228600" defTabSz="966788" eaLnBrk="0" fontAlgn="base" hangingPunct="0">
              <a:spcBef>
                <a:spcPct val="0"/>
              </a:spcBef>
              <a:spcAft>
                <a:spcPct val="0"/>
              </a:spcAft>
              <a:defRPr sz="2800">
                <a:solidFill>
                  <a:schemeClr val="tx1"/>
                </a:solidFill>
                <a:latin typeface=".VnTime" pitchFamily="34" charset="0"/>
              </a:defRPr>
            </a:lvl8pPr>
            <a:lvl9pPr marL="3886200" indent="-228600" defTabSz="966788"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zh-CN" sz="4000" b="1">
                <a:solidFill>
                  <a:srgbClr val="C0504D"/>
                </a:solidFill>
                <a:latin typeface="等线"/>
                <a:cs typeface="等线"/>
              </a:rPr>
              <a:t>01</a:t>
            </a:r>
            <a:endParaRPr lang="zh-CN" altLang="en-US" sz="4000" b="1">
              <a:solidFill>
                <a:srgbClr val="C0504D"/>
              </a:solidFill>
              <a:latin typeface="等线"/>
              <a:cs typeface="等线"/>
            </a:endParaRPr>
          </a:p>
        </p:txBody>
      </p:sp>
      <p:sp>
        <p:nvSpPr>
          <p:cNvPr id="36" name="TextBox 35"/>
          <p:cNvSpPr txBox="1">
            <a:spLocks noChangeArrowheads="1"/>
          </p:cNvSpPr>
          <p:nvPr/>
        </p:nvSpPr>
        <p:spPr bwMode="auto">
          <a:xfrm>
            <a:off x="2141538" y="4411664"/>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defTabSz="966788">
              <a:defRPr sz="2800">
                <a:solidFill>
                  <a:schemeClr val="tx1"/>
                </a:solidFill>
                <a:latin typeface=".VnTime" pitchFamily="34" charset="0"/>
              </a:defRPr>
            </a:lvl1pPr>
            <a:lvl2pPr marL="742950" indent="-285750" defTabSz="966788">
              <a:defRPr sz="2800">
                <a:solidFill>
                  <a:schemeClr val="tx1"/>
                </a:solidFill>
                <a:latin typeface=".VnTime" pitchFamily="34" charset="0"/>
              </a:defRPr>
            </a:lvl2pPr>
            <a:lvl3pPr marL="1143000" indent="-228600" defTabSz="966788">
              <a:defRPr sz="2800">
                <a:solidFill>
                  <a:schemeClr val="tx1"/>
                </a:solidFill>
                <a:latin typeface=".VnTime" pitchFamily="34" charset="0"/>
              </a:defRPr>
            </a:lvl3pPr>
            <a:lvl4pPr marL="1600200" indent="-228600" defTabSz="966788">
              <a:defRPr sz="2800">
                <a:solidFill>
                  <a:schemeClr val="tx1"/>
                </a:solidFill>
                <a:latin typeface=".VnTime" pitchFamily="34" charset="0"/>
              </a:defRPr>
            </a:lvl4pPr>
            <a:lvl5pPr marL="2057400" indent="-228600" defTabSz="966788">
              <a:defRPr sz="2800">
                <a:solidFill>
                  <a:schemeClr val="tx1"/>
                </a:solidFill>
                <a:latin typeface=".VnTime" pitchFamily="34" charset="0"/>
              </a:defRPr>
            </a:lvl5pPr>
            <a:lvl6pPr marL="2514600" indent="-228600" defTabSz="966788" eaLnBrk="0" fontAlgn="base" hangingPunct="0">
              <a:spcBef>
                <a:spcPct val="0"/>
              </a:spcBef>
              <a:spcAft>
                <a:spcPct val="0"/>
              </a:spcAft>
              <a:defRPr sz="2800">
                <a:solidFill>
                  <a:schemeClr val="tx1"/>
                </a:solidFill>
                <a:latin typeface=".VnTime" pitchFamily="34" charset="0"/>
              </a:defRPr>
            </a:lvl6pPr>
            <a:lvl7pPr marL="2971800" indent="-228600" defTabSz="966788" eaLnBrk="0" fontAlgn="base" hangingPunct="0">
              <a:spcBef>
                <a:spcPct val="0"/>
              </a:spcBef>
              <a:spcAft>
                <a:spcPct val="0"/>
              </a:spcAft>
              <a:defRPr sz="2800">
                <a:solidFill>
                  <a:schemeClr val="tx1"/>
                </a:solidFill>
                <a:latin typeface=".VnTime" pitchFamily="34" charset="0"/>
              </a:defRPr>
            </a:lvl7pPr>
            <a:lvl8pPr marL="3429000" indent="-228600" defTabSz="966788" eaLnBrk="0" fontAlgn="base" hangingPunct="0">
              <a:spcBef>
                <a:spcPct val="0"/>
              </a:spcBef>
              <a:spcAft>
                <a:spcPct val="0"/>
              </a:spcAft>
              <a:defRPr sz="2800">
                <a:solidFill>
                  <a:schemeClr val="tx1"/>
                </a:solidFill>
                <a:latin typeface=".VnTime" pitchFamily="34" charset="0"/>
              </a:defRPr>
            </a:lvl8pPr>
            <a:lvl9pPr marL="3886200" indent="-228600" defTabSz="966788"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zh-CN" sz="4000" b="1">
                <a:solidFill>
                  <a:srgbClr val="C0504D"/>
                </a:solidFill>
                <a:latin typeface="等线"/>
                <a:cs typeface="等线"/>
              </a:rPr>
              <a:t>02</a:t>
            </a:r>
            <a:endParaRPr lang="zh-CN" altLang="en-US" sz="4000" b="1">
              <a:solidFill>
                <a:srgbClr val="C0504D"/>
              </a:solidFill>
              <a:latin typeface="等线"/>
              <a:cs typeface="等线"/>
            </a:endParaRPr>
          </a:p>
        </p:txBody>
      </p:sp>
      <p:pic>
        <p:nvPicPr>
          <p:cNvPr id="19473" name="图片 8"/>
          <p:cNvPicPr>
            <a:picLocks noChangeAspect="1"/>
          </p:cNvPicPr>
          <p:nvPr/>
        </p:nvPicPr>
        <p:blipFill>
          <a:blip r:embed="rId8">
            <a:extLst>
              <a:ext uri="{28A0092B-C50C-407E-A947-70E740481C1C}">
                <a14:useLocalDpi xmlns:a14="http://schemas.microsoft.com/office/drawing/2010/main" val="0"/>
              </a:ext>
            </a:extLst>
          </a:blip>
          <a:srcRect t="32129"/>
          <a:stretch>
            <a:fillRect/>
          </a:stretch>
        </p:blipFill>
        <p:spPr bwMode="auto">
          <a:xfrm>
            <a:off x="8086727" y="1"/>
            <a:ext cx="39131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21794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childTnLst>
                          </p:cTn>
                        </p:par>
                        <p:par>
                          <p:cTn id="32" fill="hold" nodeType="afterGroup">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nodeType="afterGroup">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30" y="222028"/>
            <a:ext cx="2037737" cy="666786"/>
          </a:xfrm>
          <a:prstGeom prst="rect">
            <a:avLst/>
          </a:prstGeom>
          <a:noFill/>
        </p:spPr>
        <p:txBody>
          <a:bodyPr wrap="none" rtlCol="0">
            <a:spAutoFit/>
          </a:bodyPr>
          <a:lstStyle/>
          <a:p>
            <a:r>
              <a:rPr lang="en-US" sz="3733" b="1" dirty="0" err="1">
                <a:solidFill>
                  <a:srgbClr val="FF0000"/>
                </a:solidFill>
                <a:latin typeface="Arial" panose="020B0604020202020204" pitchFamily="34" charset="0"/>
                <a:cs typeface="Arial" panose="020B0604020202020204" pitchFamily="34" charset="0"/>
              </a:rPr>
              <a:t>Ghi</a:t>
            </a:r>
            <a:r>
              <a:rPr lang="en-US" sz="3733" b="1" dirty="0">
                <a:solidFill>
                  <a:srgbClr val="FF0000"/>
                </a:solidFill>
                <a:latin typeface="Arial" panose="020B0604020202020204" pitchFamily="34" charset="0"/>
                <a:cs typeface="Arial" panose="020B0604020202020204" pitchFamily="34" charset="0"/>
              </a:rPr>
              <a:t> </a:t>
            </a:r>
            <a:r>
              <a:rPr lang="en-US" sz="3733" b="1" dirty="0" err="1">
                <a:solidFill>
                  <a:srgbClr val="FF0000"/>
                </a:solidFill>
                <a:latin typeface="Arial" panose="020B0604020202020204" pitchFamily="34" charset="0"/>
                <a:cs typeface="Arial" panose="020B0604020202020204" pitchFamily="34" charset="0"/>
              </a:rPr>
              <a:t>nhớ</a:t>
            </a:r>
            <a:endParaRPr lang="en-US" sz="3733" b="1" dirty="0">
              <a:solidFill>
                <a:srgbClr val="FF0000"/>
              </a:solidFill>
              <a:latin typeface="Arial" panose="020B0604020202020204" pitchFamily="34" charset="0"/>
              <a:cs typeface="Arial" panose="020B0604020202020204" pitchFamily="34" charset="0"/>
            </a:endParaRPr>
          </a:p>
        </p:txBody>
      </p:sp>
      <p:sp>
        <p:nvSpPr>
          <p:cNvPr id="3" name="Cloud 2"/>
          <p:cNvSpPr/>
          <p:nvPr/>
        </p:nvSpPr>
        <p:spPr>
          <a:xfrm>
            <a:off x="270933" y="1920027"/>
            <a:ext cx="3251200" cy="152400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err="1">
                <a:latin typeface="Arial" panose="020B0604020202020204" pitchFamily="34" charset="0"/>
                <a:cs typeface="Arial" panose="020B0604020202020204" pitchFamily="34" charset="0"/>
              </a:rPr>
              <a:t>Vị</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ngữ</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Câu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kể</a:t>
            </a:r>
            <a:r>
              <a:rPr lang="en-US" sz="2667" dirty="0">
                <a:latin typeface="Arial" panose="020B0604020202020204" pitchFamily="34" charset="0"/>
                <a:cs typeface="Arial" panose="020B0604020202020204" pitchFamily="34" charset="0"/>
              </a:rPr>
              <a:t> </a:t>
            </a:r>
          </a:p>
          <a:p>
            <a:pPr algn="ctr"/>
            <a:r>
              <a:rPr lang="en-US" sz="2667" dirty="0">
                <a:latin typeface="Arial" panose="020B0604020202020204" pitchFamily="34" charset="0"/>
                <a:cs typeface="Arial" panose="020B0604020202020204" pitchFamily="34" charset="0"/>
              </a:rPr>
              <a:t>Ai </a:t>
            </a:r>
            <a:r>
              <a:rPr lang="en-US" sz="2667" dirty="0" err="1">
                <a:latin typeface="Arial" panose="020B0604020202020204" pitchFamily="34" charset="0"/>
                <a:cs typeface="Arial" panose="020B0604020202020204" pitchFamily="34" charset="0"/>
              </a:rPr>
              <a:t>thế</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nào</a:t>
            </a:r>
            <a:r>
              <a:rPr lang="en-US" sz="2667" dirty="0">
                <a:latin typeface="Arial" panose="020B0604020202020204" pitchFamily="34" charset="0"/>
                <a:cs typeface="Arial" panose="020B0604020202020204" pitchFamily="34" charset="0"/>
              </a:rPr>
              <a:t>?</a:t>
            </a:r>
          </a:p>
        </p:txBody>
      </p:sp>
      <p:cxnSp>
        <p:nvCxnSpPr>
          <p:cNvPr id="12" name="Straight Arrow Connector 11"/>
          <p:cNvCxnSpPr/>
          <p:nvPr/>
        </p:nvCxnSpPr>
        <p:spPr>
          <a:xfrm flipV="1">
            <a:off x="3115734" y="1310427"/>
            <a:ext cx="1336009" cy="812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461919" y="1005627"/>
            <a:ext cx="1397015" cy="50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Ý </a:t>
            </a:r>
            <a:r>
              <a:rPr lang="en-US" sz="2400" dirty="0" err="1">
                <a:latin typeface="Arial" panose="020B0604020202020204" pitchFamily="34" charset="0"/>
                <a:cs typeface="Arial" panose="020B0604020202020204" pitchFamily="34" charset="0"/>
              </a:rPr>
              <a:t>nghĩa</a:t>
            </a:r>
            <a:endParaRPr lang="en-US" sz="2400" dirty="0">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6519289" y="685801"/>
            <a:ext cx="1060705" cy="5382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58934" y="726148"/>
            <a:ext cx="579005"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chỉ</a:t>
            </a:r>
            <a:endParaRPr lang="en-US" sz="2400" dirty="0">
              <a:latin typeface="Arial" panose="020B0604020202020204" pitchFamily="34" charset="0"/>
              <a:cs typeface="Arial" panose="020B0604020202020204" pitchFamily="34" charset="0"/>
            </a:endParaRPr>
          </a:p>
        </p:txBody>
      </p:sp>
      <p:cxnSp>
        <p:nvCxnSpPr>
          <p:cNvPr id="22" name="Straight Connector 21"/>
          <p:cNvCxnSpPr/>
          <p:nvPr/>
        </p:nvCxnSpPr>
        <p:spPr>
          <a:xfrm>
            <a:off x="5858934" y="1259627"/>
            <a:ext cx="6673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579994" y="482600"/>
            <a:ext cx="1609537" cy="50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p>
        </p:txBody>
      </p:sp>
      <p:sp>
        <p:nvSpPr>
          <p:cNvPr id="25" name="Rounded Rectangle 24"/>
          <p:cNvSpPr/>
          <p:nvPr/>
        </p:nvSpPr>
        <p:spPr>
          <a:xfrm>
            <a:off x="7590170" y="1295400"/>
            <a:ext cx="1655431" cy="50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endParaRPr lang="en-US" sz="2400" dirty="0">
              <a:latin typeface="Arial" panose="020B0604020202020204" pitchFamily="34" charset="0"/>
              <a:cs typeface="Arial" panose="020B0604020202020204" pitchFamily="34" charset="0"/>
            </a:endParaRPr>
          </a:p>
        </p:txBody>
      </p:sp>
      <p:sp>
        <p:nvSpPr>
          <p:cNvPr id="26" name="Rounded Rectangle 25"/>
          <p:cNvSpPr/>
          <p:nvPr/>
        </p:nvSpPr>
        <p:spPr>
          <a:xfrm>
            <a:off x="7579994" y="2083712"/>
            <a:ext cx="1665607" cy="50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thái</a:t>
            </a:r>
            <a:endParaRPr lang="en-US" sz="2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6519289" y="1239314"/>
            <a:ext cx="1070881" cy="223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19289" y="1239314"/>
            <a:ext cx="1060705" cy="1047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0" idx="1"/>
          </p:cNvCxnSpPr>
          <p:nvPr/>
        </p:nvCxnSpPr>
        <p:spPr>
          <a:xfrm>
            <a:off x="3115733" y="3047088"/>
            <a:ext cx="1354667" cy="10310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4470401" y="3824115"/>
            <a:ext cx="1397015" cy="50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endParaRPr lang="en-US" sz="2400" dirty="0">
              <a:latin typeface="Arial" panose="020B0604020202020204" pitchFamily="34" charset="0"/>
              <a:cs typeface="Arial" panose="020B0604020202020204" pitchFamily="34" charset="0"/>
            </a:endParaRPr>
          </a:p>
        </p:txBody>
      </p:sp>
      <p:cxnSp>
        <p:nvCxnSpPr>
          <p:cNvPr id="51" name="Straight Arrow Connector 50"/>
          <p:cNvCxnSpPr/>
          <p:nvPr/>
        </p:nvCxnSpPr>
        <p:spPr>
          <a:xfrm flipV="1">
            <a:off x="6509113" y="3590646"/>
            <a:ext cx="975993" cy="538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75867" y="4128915"/>
            <a:ext cx="6673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485106" y="3265315"/>
            <a:ext cx="2057369" cy="50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endParaRPr lang="en-US" sz="2400" dirty="0">
              <a:latin typeface="Arial" panose="020B0604020202020204" pitchFamily="34" charset="0"/>
              <a:cs typeface="Arial" panose="020B0604020202020204" pitchFamily="34" charset="0"/>
            </a:endParaRPr>
          </a:p>
        </p:txBody>
      </p:sp>
      <p:sp>
        <p:nvSpPr>
          <p:cNvPr id="55" name="Rounded Rectangle 54"/>
          <p:cNvSpPr/>
          <p:nvPr/>
        </p:nvSpPr>
        <p:spPr>
          <a:xfrm>
            <a:off x="7493032" y="3908667"/>
            <a:ext cx="2057369" cy="50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endParaRPr lang="en-US" sz="2400" dirty="0">
              <a:latin typeface="Arial" panose="020B0604020202020204" pitchFamily="34" charset="0"/>
              <a:cs typeface="Arial" panose="020B0604020202020204" pitchFamily="34" charset="0"/>
            </a:endParaRPr>
          </a:p>
        </p:txBody>
      </p:sp>
      <p:sp>
        <p:nvSpPr>
          <p:cNvPr id="56" name="Rounded Rectangle 55"/>
          <p:cNvSpPr/>
          <p:nvPr/>
        </p:nvSpPr>
        <p:spPr>
          <a:xfrm>
            <a:off x="7485105" y="4543496"/>
            <a:ext cx="2057369" cy="50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Cụm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endParaRPr lang="en-US" sz="2400" dirty="0">
              <a:latin typeface="Arial" panose="020B0604020202020204" pitchFamily="34" charset="0"/>
              <a:cs typeface="Arial" panose="020B0604020202020204" pitchFamily="34" charset="0"/>
            </a:endParaRPr>
          </a:p>
        </p:txBody>
      </p:sp>
      <p:cxnSp>
        <p:nvCxnSpPr>
          <p:cNvPr id="57" name="Straight Arrow Connector 56"/>
          <p:cNvCxnSpPr/>
          <p:nvPr/>
        </p:nvCxnSpPr>
        <p:spPr>
          <a:xfrm>
            <a:off x="6502400" y="4154144"/>
            <a:ext cx="921885" cy="85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19289" y="4154144"/>
            <a:ext cx="945852" cy="6635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485105" y="5156200"/>
            <a:ext cx="2057369" cy="50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7" dirty="0" err="1">
                <a:latin typeface="Arial" panose="020B0604020202020204" pitchFamily="34" charset="0"/>
                <a:cs typeface="Arial" panose="020B0604020202020204" pitchFamily="34" charset="0"/>
              </a:rPr>
              <a:t>Cụm</a:t>
            </a:r>
            <a:r>
              <a:rPr lang="en-US" sz="2267" dirty="0">
                <a:latin typeface="Arial" panose="020B0604020202020204" pitchFamily="34" charset="0"/>
                <a:cs typeface="Arial" panose="020B0604020202020204" pitchFamily="34" charset="0"/>
              </a:rPr>
              <a:t> </a:t>
            </a:r>
            <a:r>
              <a:rPr lang="en-US" sz="2267" dirty="0" err="1">
                <a:latin typeface="Arial" panose="020B0604020202020204" pitchFamily="34" charset="0"/>
                <a:cs typeface="Arial" panose="020B0604020202020204" pitchFamily="34" charset="0"/>
              </a:rPr>
              <a:t>động</a:t>
            </a:r>
            <a:r>
              <a:rPr lang="en-US" sz="2267" dirty="0">
                <a:latin typeface="Arial" panose="020B0604020202020204" pitchFamily="34" charset="0"/>
                <a:cs typeface="Arial" panose="020B0604020202020204" pitchFamily="34" charset="0"/>
              </a:rPr>
              <a:t> </a:t>
            </a:r>
            <a:r>
              <a:rPr lang="en-US" sz="2267" dirty="0" err="1">
                <a:latin typeface="Arial" panose="020B0604020202020204" pitchFamily="34" charset="0"/>
                <a:cs typeface="Arial" panose="020B0604020202020204" pitchFamily="34" charset="0"/>
              </a:rPr>
              <a:t>từ</a:t>
            </a:r>
            <a:endParaRPr lang="en-US" sz="2267" dirty="0">
              <a:latin typeface="Arial" panose="020B0604020202020204" pitchFamily="34" charset="0"/>
              <a:cs typeface="Arial" panose="020B0604020202020204" pitchFamily="34" charset="0"/>
            </a:endParaRPr>
          </a:p>
        </p:txBody>
      </p:sp>
      <p:cxnSp>
        <p:nvCxnSpPr>
          <p:cNvPr id="74" name="Straight Arrow Connector 73"/>
          <p:cNvCxnSpPr/>
          <p:nvPr/>
        </p:nvCxnSpPr>
        <p:spPr>
          <a:xfrm>
            <a:off x="6543255" y="4187896"/>
            <a:ext cx="921885" cy="12223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a:off x="9144000" y="279401"/>
            <a:ext cx="609600" cy="2459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85" name="Straight Connector 84"/>
          <p:cNvCxnSpPr/>
          <p:nvPr/>
        </p:nvCxnSpPr>
        <p:spPr>
          <a:xfrm>
            <a:off x="9855200" y="1500932"/>
            <a:ext cx="172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729288" y="900288"/>
            <a:ext cx="1622560"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endParaRPr lang="en-US" sz="2400" dirty="0">
              <a:latin typeface="Arial" panose="020B0604020202020204" pitchFamily="34" charset="0"/>
              <a:cs typeface="Arial" panose="020B0604020202020204" pitchFamily="34" charset="0"/>
            </a:endParaRPr>
          </a:p>
        </p:txBody>
      </p:sp>
      <p:sp>
        <p:nvSpPr>
          <p:cNvPr id="87" name="TextBox 86"/>
          <p:cNvSpPr txBox="1"/>
          <p:nvPr/>
        </p:nvSpPr>
        <p:spPr>
          <a:xfrm>
            <a:off x="9720930" y="1561013"/>
            <a:ext cx="2100255" cy="830997"/>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ở </a:t>
            </a:r>
            <a:r>
              <a:rPr lang="en-US" sz="2400" dirty="0" err="1">
                <a:latin typeface="Arial" panose="020B0604020202020204" pitchFamily="34" charset="0"/>
                <a:cs typeface="Arial" panose="020B0604020202020204" pitchFamily="34" charset="0"/>
              </a:rPr>
              <a:t>vị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ngữ</a:t>
            </a:r>
            <a:endParaRPr lang="en-US" sz="2400" dirty="0">
              <a:latin typeface="Arial" panose="020B0604020202020204" pitchFamily="34" charset="0"/>
              <a:cs typeface="Arial" panose="020B0604020202020204" pitchFamily="34" charset="0"/>
            </a:endParaRPr>
          </a:p>
        </p:txBody>
      </p:sp>
      <p:pic>
        <p:nvPicPr>
          <p:cNvPr id="29" name="Picture 16" descr="LICENSELEARN MORE Standard For Print, Advertising, Design Expanded ..."/>
          <p:cNvPicPr>
            <a:picLocks noChangeAspect="1" noChangeArrowheads="1"/>
          </p:cNvPicPr>
          <p:nvPr/>
        </p:nvPicPr>
        <p:blipFill>
          <a:blip r:embed="rId3">
            <a:extLst>
              <a:ext uri="{28A0092B-C50C-407E-A947-70E740481C1C}">
                <a14:useLocalDpi xmlns:a14="http://schemas.microsoft.com/office/drawing/2010/main" val="0"/>
              </a:ext>
            </a:extLst>
          </a:blip>
          <a:srcRect b="8888"/>
          <a:stretch>
            <a:fillRect/>
          </a:stretch>
        </p:blipFill>
        <p:spPr bwMode="auto">
          <a:xfrm>
            <a:off x="-37432" y="-15613"/>
            <a:ext cx="12250821" cy="68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3519174" y="790506"/>
            <a:ext cx="5718868" cy="1308100"/>
          </a:xfrm>
          <a:prstGeom prst="rect">
            <a:avLst/>
          </a:prstGeom>
          <a:noFill/>
        </p:spPr>
        <p:txBody>
          <a:bodyPr wrap="none">
            <a:prstTxWarp prst="textDeflat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7200" b="1">
                <a:ln w="11430"/>
                <a:solidFill>
                  <a:srgbClr val="FF0000"/>
                </a:solidFill>
                <a:effectLst>
                  <a:outerShdw blurRad="80000" dist="40000" dir="5040000" algn="tl">
                    <a:srgbClr val="000000">
                      <a:alpha val="30000"/>
                    </a:srgbClr>
                  </a:outerShdw>
                </a:effectLst>
                <a:cs typeface="Arial" pitchFamily="34" charset="0"/>
              </a:rPr>
              <a:t>Dặn dò</a:t>
            </a:r>
            <a:endParaRPr lang="en-US" sz="7200" b="1" dirty="0">
              <a:ln w="11430"/>
              <a:solidFill>
                <a:srgbClr val="FF0000"/>
              </a:solidFill>
              <a:effectLst>
                <a:outerShdw blurRad="80000" dist="40000" dir="5040000" algn="tl">
                  <a:srgbClr val="000000">
                    <a:alpha val="30000"/>
                  </a:srgbClr>
                </a:outerShdw>
              </a:effectLst>
              <a:cs typeface="Arial" pitchFamily="34" charset="0"/>
            </a:endParaRPr>
          </a:p>
        </p:txBody>
      </p:sp>
      <p:sp>
        <p:nvSpPr>
          <p:cNvPr id="31" name="TextBox 1"/>
          <p:cNvSpPr txBox="1">
            <a:spLocks noChangeArrowheads="1"/>
          </p:cNvSpPr>
          <p:nvPr/>
        </p:nvSpPr>
        <p:spPr bwMode="auto">
          <a:xfrm>
            <a:off x="1472041" y="2483786"/>
            <a:ext cx="12791440" cy="104445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a:lnSpc>
                <a:spcPts val="3333"/>
              </a:lnSpc>
              <a:spcBef>
                <a:spcPts val="800"/>
              </a:spcBef>
              <a:buFontTx/>
              <a:buChar char="-"/>
            </a:pPr>
            <a:r>
              <a:rPr lang="en-US" sz="3733" b="1" spc="67">
                <a:ln w="0"/>
                <a:effectLst>
                  <a:innerShdw blurRad="63500" dist="50800" dir="13500000">
                    <a:srgbClr val="000000">
                      <a:alpha val="50000"/>
                    </a:srgbClr>
                  </a:innerShdw>
                </a:effectLst>
                <a:cs typeface="Arial" panose="020B0604020202020204" pitchFamily="34" charset="0"/>
              </a:rPr>
              <a:t>Hoàn thành vở bài tập Toán</a:t>
            </a:r>
          </a:p>
          <a:p>
            <a:pPr marL="571500" indent="-571500">
              <a:lnSpc>
                <a:spcPts val="3333"/>
              </a:lnSpc>
              <a:spcBef>
                <a:spcPts val="800"/>
              </a:spcBef>
              <a:buFontTx/>
              <a:buChar char="-"/>
            </a:pPr>
            <a:r>
              <a:rPr lang="en-US" sz="3733" b="1" i="1" spc="67">
                <a:ln w="0"/>
                <a:solidFill>
                  <a:srgbClr val="FF0000"/>
                </a:solidFill>
                <a:effectLst>
                  <a:innerShdw blurRad="63500" dist="50800" dir="13500000">
                    <a:srgbClr val="000000">
                      <a:alpha val="50000"/>
                    </a:srgbClr>
                  </a:innerShdw>
                </a:effectLst>
                <a:cs typeface="Arial" panose="020B0604020202020204" pitchFamily="34" charset="0"/>
              </a:rPr>
              <a:t>Chuẩn bị bài học cho tiết sau.</a:t>
            </a:r>
          </a:p>
        </p:txBody>
      </p:sp>
    </p:spTree>
    <p:extLst>
      <p:ext uri="{BB962C8B-B14F-4D97-AF65-F5344CB8AC3E}">
        <p14:creationId xmlns:p14="http://schemas.microsoft.com/office/powerpoint/2010/main" val="20076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Horizontal)">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62567" y="1397000"/>
            <a:ext cx="11266866" cy="1764457"/>
          </a:xfrm>
          <a:prstGeom prst="rect">
            <a:avLst/>
          </a:prstGeom>
          <a:noFill/>
        </p:spPr>
        <p:txBody>
          <a:bodyPr wrap="none" lIns="121920" tIns="60960" rIns="121920" bIns="60960">
            <a:spAutoFit/>
          </a:bodyPr>
          <a:lstStyle/>
          <a:p>
            <a:pPr algn="ct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Tiết</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Chúc</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các</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con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chăm</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ngoan</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dirty="0"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5333" dirty="0">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333" err="1">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giỏi</a:t>
            </a:r>
            <a:r>
              <a:rPr lang="en-US" sz="5333">
                <a:ln w="0"/>
                <a:solidFill>
                  <a:schemeClr val="accent2">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7647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
          <p:cNvPicPr>
            <a:picLocks noChangeAspect="1"/>
          </p:cNvPicPr>
          <p:nvPr/>
        </p:nvPicPr>
        <p:blipFill>
          <a:blip r:embed="rId2">
            <a:extLst>
              <a:ext uri="{28A0092B-C50C-407E-A947-70E740481C1C}">
                <a14:useLocalDpi xmlns:a14="http://schemas.microsoft.com/office/drawing/2010/main" val="0"/>
              </a:ext>
            </a:extLst>
          </a:blip>
          <a:srcRect t="12167" b="52988"/>
          <a:stretch>
            <a:fillRect/>
          </a:stretch>
        </p:blipFill>
        <p:spPr bwMode="auto">
          <a:xfrm>
            <a:off x="200027" y="12700"/>
            <a:ext cx="11793537"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t="32129"/>
          <a:stretch>
            <a:fillRect/>
          </a:stretch>
        </p:blipFill>
        <p:spPr bwMode="auto">
          <a:xfrm rot="16461668" flipH="1">
            <a:off x="-283369" y="3752057"/>
            <a:ext cx="39100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137252">
            <a:off x="8343901" y="179389"/>
            <a:ext cx="3740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64873">
            <a:off x="8890001" y="798514"/>
            <a:ext cx="37385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 y="0"/>
            <a:ext cx="25257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8"/>
          <p:cNvPicPr>
            <a:picLocks noChangeAspect="1"/>
          </p:cNvPicPr>
          <p:nvPr/>
        </p:nvPicPr>
        <p:blipFill>
          <a:blip r:embed="rId6">
            <a:extLst>
              <a:ext uri="{28A0092B-C50C-407E-A947-70E740481C1C}">
                <a14:useLocalDpi xmlns:a14="http://schemas.microsoft.com/office/drawing/2010/main" val="0"/>
              </a:ext>
            </a:extLst>
          </a:blip>
          <a:srcRect l="5481" t="50581" r="62196" b="4353"/>
          <a:stretch>
            <a:fillRect/>
          </a:stretch>
        </p:blipFill>
        <p:spPr bwMode="auto">
          <a:xfrm>
            <a:off x="10421938" y="3754439"/>
            <a:ext cx="1422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88" y="-433388"/>
            <a:ext cx="96218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5" descr="图片包含 玩偶, 玩具, 室内, 天空&#10;&#10;已生成极高可信度的说明"/>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50185">
            <a:off x="2701926" y="338138"/>
            <a:ext cx="35417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69113" y="5416551"/>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89663" y="131764"/>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984358" y="2724009"/>
            <a:ext cx="1666355"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5000" b="1" dirty="0" err="1">
                <a:ln w="11430"/>
                <a:solidFill>
                  <a:srgbClr val="FF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Toán</a:t>
            </a:r>
            <a:endParaRPr lang="en-US" sz="5000" b="1" dirty="0">
              <a:ln w="11430"/>
              <a:solidFill>
                <a:srgbClr val="FF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20" name="Rectangle 19"/>
          <p:cNvSpPr/>
          <p:nvPr/>
        </p:nvSpPr>
        <p:spPr>
          <a:xfrm>
            <a:off x="1788507" y="3706932"/>
            <a:ext cx="8051530" cy="861774"/>
          </a:xfrm>
          <a:prstGeom prst="rect">
            <a:avLst/>
          </a:prstGeom>
          <a:noFill/>
        </p:spPr>
        <p:txBody>
          <a:bodyPr>
            <a:spAutoFit/>
          </a:bodyPr>
          <a:lstStyle/>
          <a:p>
            <a:pPr algn="ctr" eaLnBrk="0" fontAlgn="base" hangingPunct="0">
              <a:spcBef>
                <a:spcPct val="0"/>
              </a:spcBef>
              <a:spcAft>
                <a:spcPct val="0"/>
              </a:spcAft>
              <a:defRPr/>
            </a:pPr>
            <a:r>
              <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Chia </a:t>
            </a:r>
            <a:r>
              <a:rPr lang="en-US" sz="5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một</a:t>
            </a:r>
            <a:r>
              <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5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tổng</a:t>
            </a:r>
            <a:r>
              <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5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cho</a:t>
            </a:r>
            <a:r>
              <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5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một</a:t>
            </a:r>
            <a:r>
              <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50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số</a:t>
            </a:r>
            <a:endParaRPr lang="en-US" sz="50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65395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 presetClass="entr" presetSubtype="2" fill="hold" nodeType="withEffect">
                                  <p:stCondLst>
                                    <p:cond delay="1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17"/>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99572" y="111621"/>
            <a:ext cx="11792859" cy="6634758"/>
          </a:xfrm>
          <a:prstGeom prst="rect">
            <a:avLst/>
          </a:prstGeom>
        </p:spPr>
      </p:pic>
      <p:pic>
        <p:nvPicPr>
          <p:cNvPr id="8195" name="图片 45"/>
          <p:cNvPicPr>
            <a:picLocks noChangeAspect="1"/>
          </p:cNvPicPr>
          <p:nvPr/>
        </p:nvPicPr>
        <p:blipFill>
          <a:blip r:embed="rId4" cstate="print">
            <a:extLst>
              <a:ext uri="{28A0092B-C50C-407E-A947-70E740481C1C}">
                <a14:useLocalDpi xmlns:a14="http://schemas.microsoft.com/office/drawing/2010/main" val="0"/>
              </a:ext>
            </a:extLst>
          </a:blip>
          <a:srcRect t="39127" b="16380"/>
          <a:stretch>
            <a:fillRect/>
          </a:stretch>
        </p:blipFill>
        <p:spPr bwMode="auto">
          <a:xfrm>
            <a:off x="217488" y="4752975"/>
            <a:ext cx="3360738"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7527" y="2427289"/>
            <a:ext cx="51260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7538" y="409575"/>
            <a:ext cx="19891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0563" y="500064"/>
            <a:ext cx="16446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411828" y="540355"/>
            <a:ext cx="4087978" cy="707886"/>
          </a:xfrm>
          <a:prstGeom prst="rect">
            <a:avLst/>
          </a:prstGeom>
          <a:noFill/>
        </p:spPr>
        <p:txBody>
          <a:bodyPr wrap="none">
            <a:spAutoFit/>
          </a:bodyPr>
          <a:lstStyle/>
          <a:p>
            <a:pPr algn="ctr" eaLnBrk="0" fontAlgn="base" hangingPunct="0">
              <a:spcBef>
                <a:spcPct val="0"/>
              </a:spcBef>
              <a:spcAft>
                <a:spcPct val="0"/>
              </a:spcAft>
              <a:defRPr/>
            </a:pP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Yêu</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cầu</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cần</a:t>
            </a:r>
            <a:r>
              <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 </a:t>
            </a:r>
            <a:r>
              <a:rPr lang="en-US" sz="4000" b="1" dirty="0" err="1">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rPr>
              <a:t>đạt</a:t>
            </a:r>
            <a:endParaRPr lang="en-US" sz="4000" b="1" dirty="0">
              <a:ln w="12700">
                <a:solidFill>
                  <a:srgbClr val="4F81BD"/>
                </a:solidFill>
                <a:prstDash val="solid"/>
              </a:ln>
              <a:solidFill>
                <a:srgbClr val="FF0000"/>
              </a:solidFill>
              <a:effectLst>
                <a:outerShdw dist="38100" dir="2640000" algn="bl" rotWithShape="0">
                  <a:srgbClr val="4F81BD"/>
                </a:outerShdw>
              </a:effectLst>
              <a:latin typeface="Arial" panose="020B0604020202020204" pitchFamily="34" charset="0"/>
              <a:cs typeface="Arial" panose="020B0604020202020204" pitchFamily="34" charset="0"/>
            </a:endParaRPr>
          </a:p>
        </p:txBody>
      </p:sp>
      <p:sp>
        <p:nvSpPr>
          <p:cNvPr id="26" name="圆角矩形 5"/>
          <p:cNvSpPr/>
          <p:nvPr/>
        </p:nvSpPr>
        <p:spPr bwMode="auto">
          <a:xfrm>
            <a:off x="2876552" y="4244976"/>
            <a:ext cx="5902325" cy="1095375"/>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lIns="91426" tIns="45713" rIns="91426" bIns="45713"/>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Biết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giải</a:t>
            </a:r>
            <a:r>
              <a:rPr lang="en-US" sz="2800" dirty="0">
                <a:solidFill>
                  <a:prstClr val="black"/>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toán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7" name="圆角矩形 5"/>
          <p:cNvSpPr>
            <a:spLocks/>
          </p:cNvSpPr>
          <p:nvPr/>
        </p:nvSpPr>
        <p:spPr bwMode="auto">
          <a:xfrm>
            <a:off x="2867026" y="1814514"/>
            <a:ext cx="6705600" cy="109537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5">
              <a:lumMod val="20000"/>
              <a:lumOff val="80000"/>
            </a:schemeClr>
          </a:solidFill>
          <a:ln w="28575">
            <a:noFill/>
          </a:ln>
        </p:spPr>
        <p:txBody>
          <a:bodyPr lIns="91426" tIns="45713" rIns="91426" bIns="45713"/>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Biết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tổng</a:t>
            </a:r>
            <a:r>
              <a:rPr lang="en-US" sz="2800" dirty="0">
                <a:solidFill>
                  <a:prstClr val="black"/>
                </a:solidFill>
                <a:latin typeface="Times New Roman" panose="02020603050405020304" pitchFamily="18" charset="0"/>
                <a:cs typeface="Times New Roman" panose="02020603050405020304" pitchFamily="18" charset="0"/>
              </a:rPr>
              <a:t> chia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hiệu</a:t>
            </a:r>
            <a:r>
              <a:rPr lang="en-US" sz="2800" dirty="0">
                <a:solidFill>
                  <a:prstClr val="black"/>
                </a:solidFill>
                <a:latin typeface="Times New Roman" panose="02020603050405020304" pitchFamily="18" charset="0"/>
                <a:cs typeface="Times New Roman" panose="02020603050405020304" pitchFamily="18" charset="0"/>
              </a:rPr>
              <a:t> chia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空心弧 28"/>
          <p:cNvSpPr/>
          <p:nvPr/>
        </p:nvSpPr>
        <p:spPr bwMode="auto">
          <a:xfrm flipV="1">
            <a:off x="485776" y="1350963"/>
            <a:ext cx="1460500" cy="146050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0" name="空心弧 29"/>
          <p:cNvSpPr/>
          <p:nvPr/>
        </p:nvSpPr>
        <p:spPr bwMode="auto">
          <a:xfrm rot="10800000" flipV="1">
            <a:off x="1658938" y="1611313"/>
            <a:ext cx="1460500" cy="146050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1" name="空心弧 30"/>
          <p:cNvSpPr/>
          <p:nvPr/>
        </p:nvSpPr>
        <p:spPr bwMode="auto">
          <a:xfrm rot="4631022" flipV="1">
            <a:off x="1692276" y="2822575"/>
            <a:ext cx="1460500" cy="146050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2" name="空心弧 31"/>
          <p:cNvSpPr/>
          <p:nvPr/>
        </p:nvSpPr>
        <p:spPr bwMode="auto">
          <a:xfrm>
            <a:off x="508001" y="4283075"/>
            <a:ext cx="1460500" cy="1462088"/>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3" name="空心弧 32"/>
          <p:cNvSpPr/>
          <p:nvPr/>
        </p:nvSpPr>
        <p:spPr bwMode="auto">
          <a:xfrm rot="10800000">
            <a:off x="1679576" y="4022725"/>
            <a:ext cx="1460500" cy="146050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lIns="91426" tIns="45713" rIns="91426" bIns="45713"/>
          <a:lstStyle/>
          <a:p>
            <a:pPr defTabSz="914256" eaLnBrk="0" fontAlgn="base" hangingPunct="0">
              <a:spcBef>
                <a:spcPct val="0"/>
              </a:spcBef>
              <a:spcAft>
                <a:spcPct val="0"/>
              </a:spcAft>
              <a:defRPr/>
            </a:pPr>
            <a:endParaRPr lang="zh-CN" altLang="en-US">
              <a:solidFill>
                <a:prstClr val="black"/>
              </a:solidFill>
              <a:latin typeface=".VnTime" pitchFamily="34" charset="0"/>
            </a:endParaRPr>
          </a:p>
        </p:txBody>
      </p:sp>
      <p:sp>
        <p:nvSpPr>
          <p:cNvPr id="34" name="TextBox 33"/>
          <p:cNvSpPr txBox="1"/>
          <p:nvPr/>
        </p:nvSpPr>
        <p:spPr>
          <a:xfrm>
            <a:off x="2132013" y="1997076"/>
            <a:ext cx="755650" cy="708025"/>
          </a:xfrm>
          <a:prstGeom prst="rect">
            <a:avLst/>
          </a:prstGeom>
          <a:noFill/>
        </p:spPr>
        <p:txBody>
          <a:bodyPr wrap="none" lIns="91426" tIns="45713" rIns="91426" bIns="45713">
            <a:spAutoFit/>
          </a:bodyPr>
          <a:lstStyle/>
          <a:p>
            <a:pPr defTabSz="967649" eaLnBrk="0" hangingPunct="0">
              <a:defRPr/>
            </a:pPr>
            <a:r>
              <a:rPr lang="en-US" altLang="zh-CN" sz="4000" b="1" dirty="0">
                <a:solidFill>
                  <a:srgbClr val="C0504D"/>
                </a:solidFill>
                <a:latin typeface="等线"/>
              </a:rPr>
              <a:t>01</a:t>
            </a:r>
            <a:endParaRPr lang="zh-CN" altLang="en-US" sz="4000" b="1" dirty="0">
              <a:solidFill>
                <a:srgbClr val="C0504D"/>
              </a:solidFill>
              <a:latin typeface="等线"/>
            </a:endParaRPr>
          </a:p>
        </p:txBody>
      </p:sp>
      <p:sp>
        <p:nvSpPr>
          <p:cNvPr id="36" name="TextBox 35"/>
          <p:cNvSpPr txBox="1"/>
          <p:nvPr/>
        </p:nvSpPr>
        <p:spPr>
          <a:xfrm>
            <a:off x="2141538" y="4411664"/>
            <a:ext cx="755650" cy="708025"/>
          </a:xfrm>
          <a:prstGeom prst="rect">
            <a:avLst/>
          </a:prstGeom>
          <a:noFill/>
        </p:spPr>
        <p:txBody>
          <a:bodyPr wrap="none" lIns="91426" tIns="45713" rIns="91426" bIns="45713">
            <a:spAutoFit/>
          </a:bodyPr>
          <a:lstStyle/>
          <a:p>
            <a:pPr defTabSz="967649" eaLnBrk="0" hangingPunct="0">
              <a:defRPr/>
            </a:pPr>
            <a:r>
              <a:rPr lang="en-US" altLang="zh-CN" sz="4000" b="1" dirty="0">
                <a:solidFill>
                  <a:srgbClr val="C0504D"/>
                </a:solidFill>
                <a:latin typeface="等线"/>
              </a:rPr>
              <a:t>02</a:t>
            </a:r>
            <a:endParaRPr lang="zh-CN" altLang="en-US" sz="4000" b="1" dirty="0">
              <a:solidFill>
                <a:srgbClr val="C0504D"/>
              </a:solidFill>
              <a:latin typeface="等线"/>
            </a:endParaRPr>
          </a:p>
        </p:txBody>
      </p:sp>
      <p:pic>
        <p:nvPicPr>
          <p:cNvPr id="8209" name="图片 8"/>
          <p:cNvPicPr>
            <a:picLocks noChangeAspect="1"/>
          </p:cNvPicPr>
          <p:nvPr/>
        </p:nvPicPr>
        <p:blipFill>
          <a:blip r:embed="rId8">
            <a:extLst>
              <a:ext uri="{28A0092B-C50C-407E-A947-70E740481C1C}">
                <a14:useLocalDpi xmlns:a14="http://schemas.microsoft.com/office/drawing/2010/main" val="0"/>
              </a:ext>
            </a:extLst>
          </a:blip>
          <a:srcRect t="32129"/>
          <a:stretch>
            <a:fillRect/>
          </a:stretch>
        </p:blipFill>
        <p:spPr bwMode="auto">
          <a:xfrm>
            <a:off x="8086727" y="1"/>
            <a:ext cx="39131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6536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childTnLst>
                          </p:cTn>
                        </p:par>
                        <p:par>
                          <p:cTn id="32" fill="hold" nodeType="afterGroup">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nodeType="afterGroup">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7"/>
          <p:cNvPicPr>
            <a:picLocks noChangeAspect="1"/>
          </p:cNvPicPr>
          <p:nvPr/>
        </p:nvPicPr>
        <p:blipFill>
          <a:blip r:embed="rId2">
            <a:extLst>
              <a:ext uri="{28A0092B-C50C-407E-A947-70E740481C1C}">
                <a14:useLocalDpi xmlns:a14="http://schemas.microsoft.com/office/drawing/2010/main" val="0"/>
              </a:ext>
            </a:extLst>
          </a:blip>
          <a:srcRect t="12167" b="52988"/>
          <a:stretch>
            <a:fillRect/>
          </a:stretch>
        </p:blipFill>
        <p:spPr bwMode="auto">
          <a:xfrm>
            <a:off x="0" y="12700"/>
            <a:ext cx="12191999"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t="32129"/>
          <a:stretch>
            <a:fillRect/>
          </a:stretch>
        </p:blipFill>
        <p:spPr bwMode="auto">
          <a:xfrm rot="16461668" flipH="1">
            <a:off x="-283369" y="3752057"/>
            <a:ext cx="39100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137252">
            <a:off x="8343901" y="179389"/>
            <a:ext cx="3740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64873">
            <a:off x="8890001" y="798514"/>
            <a:ext cx="37385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 y="0"/>
            <a:ext cx="25257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8"/>
          <p:cNvPicPr>
            <a:picLocks noChangeAspect="1"/>
          </p:cNvPicPr>
          <p:nvPr/>
        </p:nvPicPr>
        <p:blipFill>
          <a:blip r:embed="rId6">
            <a:extLst>
              <a:ext uri="{28A0092B-C50C-407E-A947-70E740481C1C}">
                <a14:useLocalDpi xmlns:a14="http://schemas.microsoft.com/office/drawing/2010/main" val="0"/>
              </a:ext>
            </a:extLst>
          </a:blip>
          <a:srcRect l="5481" t="50581" r="62196" b="4353"/>
          <a:stretch>
            <a:fillRect/>
          </a:stretch>
        </p:blipFill>
        <p:spPr bwMode="auto">
          <a:xfrm>
            <a:off x="10421938" y="3754439"/>
            <a:ext cx="1422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89" y="-433388"/>
            <a:ext cx="914876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5" descr="图片包含 玩偶, 玩具, 室内, 天空&#10;&#10;已生成极高可信度的说明"/>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50185">
            <a:off x="2701926" y="338138"/>
            <a:ext cx="35417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69113" y="5416551"/>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89663" y="131764"/>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541721" y="3314321"/>
            <a:ext cx="4214616" cy="10926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6500" b="1">
                <a:ln w="11430"/>
                <a:solidFill>
                  <a:srgbClr val="00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Khám phá</a:t>
            </a:r>
            <a:endParaRPr lang="en-US" sz="6500" b="1" dirty="0">
              <a:ln w="11430"/>
              <a:solidFill>
                <a:srgbClr val="0000FF"/>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2150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 presetClass="entr" presetSubtype="2" fill="hold" nodeType="withEffect">
                                  <p:stCondLst>
                                    <p:cond delay="1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17"/>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7"/>
          <p:cNvPicPr>
            <a:picLocks noChangeAspect="1"/>
          </p:cNvPicPr>
          <p:nvPr/>
        </p:nvPicPr>
        <p:blipFill>
          <a:blip r:embed="rId3">
            <a:extLst>
              <a:ext uri="{28A0092B-C50C-407E-A947-70E740481C1C}">
                <a14:useLocalDpi xmlns:a14="http://schemas.microsoft.com/office/drawing/2010/main" val="0"/>
              </a:ext>
            </a:extLst>
          </a:blip>
          <a:srcRect t="12167" b="52988"/>
          <a:stretch>
            <a:fillRect/>
          </a:stretch>
        </p:blipFill>
        <p:spPr bwMode="auto">
          <a:xfrm>
            <a:off x="0" y="1"/>
            <a:ext cx="12191999"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txBox="1">
            <a:spLocks noChangeArrowheads="1"/>
          </p:cNvSpPr>
          <p:nvPr/>
        </p:nvSpPr>
        <p:spPr bwMode="auto">
          <a:xfrm>
            <a:off x="646114" y="392114"/>
            <a:ext cx="9083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b="1" i="1">
                <a:solidFill>
                  <a:srgbClr val="FF0000"/>
                </a:solidFill>
                <a:latin typeface="Arial" panose="020B0604020202020204" pitchFamily="34" charset="0"/>
                <a:cs typeface="Arial" panose="020B0604020202020204" pitchFamily="34" charset="0"/>
              </a:rPr>
              <a:t> Ví dụ 1:  </a:t>
            </a:r>
            <a:r>
              <a:rPr lang="en-US" altLang="vi-VN" sz="3000">
                <a:solidFill>
                  <a:srgbClr val="0000CC"/>
                </a:solidFill>
                <a:latin typeface="Arial" panose="020B0604020202020204" pitchFamily="34" charset="0"/>
                <a:cs typeface="Arial" panose="020B0604020202020204" pitchFamily="34" charset="0"/>
              </a:rPr>
              <a:t>Tính và so sánh giá trị của biểu thức:</a:t>
            </a:r>
          </a:p>
        </p:txBody>
      </p:sp>
      <p:sp>
        <p:nvSpPr>
          <p:cNvPr id="17" name="Rectangle 16"/>
          <p:cNvSpPr/>
          <p:nvPr/>
        </p:nvSpPr>
        <p:spPr>
          <a:xfrm>
            <a:off x="2482852" y="985839"/>
            <a:ext cx="5768975" cy="554037"/>
          </a:xfrm>
          <a:prstGeom prst="rect">
            <a:avLst/>
          </a:prstGeom>
        </p:spPr>
        <p:txBody>
          <a:bodyPr>
            <a:spAutoFit/>
          </a:bodyPr>
          <a:lstStyle/>
          <a:p>
            <a:pPr fontAlgn="base">
              <a:spcBef>
                <a:spcPct val="50000"/>
              </a:spcBef>
              <a:spcAft>
                <a:spcPct val="0"/>
              </a:spcAft>
              <a:defRPr/>
            </a:pPr>
            <a:r>
              <a:rPr lang="en-US" altLang="vi-VN" sz="3000" dirty="0">
                <a:solidFill>
                  <a:prstClr val="black">
                    <a:lumMod val="95000"/>
                    <a:lumOff val="5000"/>
                  </a:prstClr>
                </a:solidFill>
                <a:latin typeface="Arial" panose="020B0604020202020204" pitchFamily="34" charset="0"/>
                <a:cs typeface="Arial" panose="020B0604020202020204" pitchFamily="34" charset="0"/>
              </a:rPr>
              <a:t>(35 + 21) : 7  </a:t>
            </a:r>
            <a:r>
              <a:rPr lang="en-US" altLang="vi-VN" sz="3000" dirty="0" err="1">
                <a:solidFill>
                  <a:prstClr val="black">
                    <a:lumMod val="95000"/>
                    <a:lumOff val="5000"/>
                  </a:prstClr>
                </a:solidFill>
                <a:latin typeface="Arial" panose="020B0604020202020204" pitchFamily="34" charset="0"/>
                <a:cs typeface="Arial" panose="020B0604020202020204" pitchFamily="34" charset="0"/>
              </a:rPr>
              <a:t>và</a:t>
            </a:r>
            <a:r>
              <a:rPr lang="en-US" altLang="vi-VN" sz="3000" dirty="0">
                <a:solidFill>
                  <a:prstClr val="black">
                    <a:lumMod val="95000"/>
                    <a:lumOff val="5000"/>
                  </a:prstClr>
                </a:solidFill>
                <a:latin typeface="Arial" panose="020B0604020202020204" pitchFamily="34" charset="0"/>
                <a:cs typeface="Arial" panose="020B0604020202020204" pitchFamily="34" charset="0"/>
              </a:rPr>
              <a:t>   35 : 7 + 21 : 7</a:t>
            </a:r>
          </a:p>
        </p:txBody>
      </p:sp>
      <p:sp>
        <p:nvSpPr>
          <p:cNvPr id="18" name="Text Box 4"/>
          <p:cNvSpPr txBox="1">
            <a:spLocks noChangeArrowheads="1"/>
          </p:cNvSpPr>
          <p:nvPr/>
        </p:nvSpPr>
        <p:spPr bwMode="auto">
          <a:xfrm>
            <a:off x="433388" y="1679575"/>
            <a:ext cx="1327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b="1" i="1">
                <a:solidFill>
                  <a:srgbClr val="C00000"/>
                </a:solidFill>
                <a:latin typeface="Arial" panose="020B0604020202020204" pitchFamily="34" charset="0"/>
                <a:cs typeface="Arial" panose="020B0604020202020204" pitchFamily="34" charset="0"/>
              </a:rPr>
              <a:t>Ta có: </a:t>
            </a:r>
          </a:p>
        </p:txBody>
      </p:sp>
      <p:sp>
        <p:nvSpPr>
          <p:cNvPr id="19" name="Text Box 5"/>
          <p:cNvSpPr txBox="1">
            <a:spLocks noChangeArrowheads="1"/>
          </p:cNvSpPr>
          <p:nvPr/>
        </p:nvSpPr>
        <p:spPr bwMode="auto">
          <a:xfrm>
            <a:off x="2087563" y="2738439"/>
            <a:ext cx="31813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a:solidFill>
                  <a:srgbClr val="0000CC"/>
                </a:solidFill>
                <a:latin typeface="Arial" panose="020B0604020202020204" pitchFamily="34" charset="0"/>
                <a:cs typeface="Arial" panose="020B0604020202020204" pitchFamily="34" charset="0"/>
              </a:rPr>
              <a:t>=     56        : 7</a:t>
            </a:r>
          </a:p>
          <a:p>
            <a:pPr fontAlgn="base">
              <a:spcBef>
                <a:spcPct val="500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8</a:t>
            </a:r>
          </a:p>
        </p:txBody>
      </p:sp>
      <p:sp>
        <p:nvSpPr>
          <p:cNvPr id="21" name="Text Box 7"/>
          <p:cNvSpPr txBox="1">
            <a:spLocks noChangeArrowheads="1"/>
          </p:cNvSpPr>
          <p:nvPr/>
        </p:nvSpPr>
        <p:spPr bwMode="auto">
          <a:xfrm>
            <a:off x="6999289" y="2070100"/>
            <a:ext cx="3019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a:solidFill>
                  <a:prstClr val="black"/>
                </a:solidFill>
                <a:latin typeface="Arial" panose="020B0604020202020204" pitchFamily="34" charset="0"/>
                <a:cs typeface="Arial" panose="020B0604020202020204" pitchFamily="34" charset="0"/>
              </a:rPr>
              <a:t>35 : 7 + 21 : 7 </a:t>
            </a:r>
          </a:p>
        </p:txBody>
      </p:sp>
      <p:sp>
        <p:nvSpPr>
          <p:cNvPr id="22" name="Text Box 9"/>
          <p:cNvSpPr txBox="1">
            <a:spLocks noChangeArrowheads="1"/>
          </p:cNvSpPr>
          <p:nvPr/>
        </p:nvSpPr>
        <p:spPr bwMode="auto">
          <a:xfrm>
            <a:off x="6465889" y="2611439"/>
            <a:ext cx="29638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a:solidFill>
                  <a:srgbClr val="0000CC"/>
                </a:solidFill>
                <a:latin typeface="Arial" panose="020B0604020202020204" pitchFamily="34" charset="0"/>
                <a:cs typeface="Arial" panose="020B0604020202020204" pitchFamily="34" charset="0"/>
              </a:rPr>
              <a:t>=      5     +     3</a:t>
            </a:r>
          </a:p>
          <a:p>
            <a:pPr fontAlgn="base">
              <a:spcBef>
                <a:spcPct val="500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8</a:t>
            </a:r>
          </a:p>
        </p:txBody>
      </p:sp>
      <p:sp>
        <p:nvSpPr>
          <p:cNvPr id="24" name="Text Box 22"/>
          <p:cNvSpPr txBox="1">
            <a:spLocks noChangeArrowheads="1"/>
          </p:cNvSpPr>
          <p:nvPr/>
        </p:nvSpPr>
        <p:spPr bwMode="auto">
          <a:xfrm>
            <a:off x="2266951" y="2070100"/>
            <a:ext cx="255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a:solidFill>
                  <a:prstClr val="black"/>
                </a:solidFill>
                <a:latin typeface="Arial" panose="020B0604020202020204" pitchFamily="34" charset="0"/>
                <a:cs typeface="Arial" panose="020B0604020202020204" pitchFamily="34" charset="0"/>
              </a:rPr>
              <a:t>( 35 + 21 ) : 7 </a:t>
            </a:r>
          </a:p>
        </p:txBody>
      </p:sp>
      <p:sp>
        <p:nvSpPr>
          <p:cNvPr id="25" name="Text Box 11"/>
          <p:cNvSpPr txBox="1">
            <a:spLocks noChangeArrowheads="1"/>
          </p:cNvSpPr>
          <p:nvPr/>
        </p:nvSpPr>
        <p:spPr bwMode="auto">
          <a:xfrm>
            <a:off x="2695576" y="4183064"/>
            <a:ext cx="6083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defRPr/>
            </a:pPr>
            <a:r>
              <a:rPr lang="en-US" altLang="vi-VN" sz="3000" dirty="0">
                <a:solidFill>
                  <a:prstClr val="black">
                    <a:lumMod val="95000"/>
                    <a:lumOff val="5000"/>
                  </a:prstClr>
                </a:solidFill>
                <a:latin typeface="Arial" panose="020B0604020202020204" pitchFamily="34" charset="0"/>
                <a:cs typeface="Arial" panose="020B0604020202020204" pitchFamily="34" charset="0"/>
              </a:rPr>
              <a:t>(35 + 21) : 7         35 : 7 + 21 : 7</a:t>
            </a:r>
          </a:p>
        </p:txBody>
      </p:sp>
      <p:sp>
        <p:nvSpPr>
          <p:cNvPr id="26" name="Text Box 15"/>
          <p:cNvSpPr txBox="1">
            <a:spLocks noChangeArrowheads="1"/>
          </p:cNvSpPr>
          <p:nvPr/>
        </p:nvSpPr>
        <p:spPr bwMode="auto">
          <a:xfrm>
            <a:off x="969963" y="4171950"/>
            <a:ext cx="1104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b="1" i="1">
                <a:solidFill>
                  <a:srgbClr val="C00000"/>
                </a:solidFill>
                <a:latin typeface="Arial" panose="020B0604020202020204" pitchFamily="34" charset="0"/>
                <a:cs typeface="Arial" panose="020B0604020202020204" pitchFamily="34" charset="0"/>
              </a:rPr>
              <a:t>Vậy: </a:t>
            </a:r>
          </a:p>
        </p:txBody>
      </p:sp>
      <p:sp>
        <p:nvSpPr>
          <p:cNvPr id="27" name="Text Box 16"/>
          <p:cNvSpPr txBox="1">
            <a:spLocks noChangeArrowheads="1"/>
          </p:cNvSpPr>
          <p:nvPr/>
        </p:nvSpPr>
        <p:spPr bwMode="auto">
          <a:xfrm>
            <a:off x="5099052" y="4233864"/>
            <a:ext cx="4968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b="1">
                <a:solidFill>
                  <a:srgbClr val="FF3300"/>
                </a:solidFill>
                <a:latin typeface="Arial" panose="020B0604020202020204" pitchFamily="34" charset="0"/>
                <a:cs typeface="Arial" panose="020B0604020202020204" pitchFamily="34" charset="0"/>
              </a:rPr>
              <a:t>=</a:t>
            </a:r>
          </a:p>
        </p:txBody>
      </p:sp>
      <p:sp>
        <p:nvSpPr>
          <p:cNvPr id="28" name="TextBox 27"/>
          <p:cNvSpPr txBox="1"/>
          <p:nvPr/>
        </p:nvSpPr>
        <p:spPr>
          <a:xfrm>
            <a:off x="4994276" y="4175125"/>
            <a:ext cx="969962" cy="554038"/>
          </a:xfrm>
          <a:prstGeom prst="rect">
            <a:avLst/>
          </a:prstGeom>
          <a:noFill/>
        </p:spPr>
        <p:txBody>
          <a:bodyPr>
            <a:spAutoFit/>
          </a:bodyPr>
          <a:lstStyle/>
          <a:p>
            <a:pPr eaLnBrk="0" fontAlgn="base" hangingPunct="0">
              <a:spcBef>
                <a:spcPct val="0"/>
              </a:spcBef>
              <a:spcAft>
                <a:spcPct val="0"/>
              </a:spcAft>
              <a:defRPr/>
            </a:pPr>
            <a:r>
              <a:rPr lang="en-US" sz="3000" dirty="0" err="1">
                <a:solidFill>
                  <a:prstClr val="black">
                    <a:lumMod val="95000"/>
                    <a:lumOff val="5000"/>
                  </a:prstClr>
                </a:solidFill>
                <a:latin typeface="Arial" panose="020B0604020202020204" pitchFamily="34" charset="0"/>
                <a:cs typeface="Arial" panose="020B0604020202020204" pitchFamily="34" charset="0"/>
              </a:rPr>
              <a:t>và</a:t>
            </a:r>
            <a:endParaRPr lang="en-US" sz="3000" dirty="0">
              <a:solidFill>
                <a:prstClr val="black">
                  <a:lumMod val="95000"/>
                  <a:lumOff val="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27832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par>
                                <p:cTn id="66" presetID="14" presetClass="entr" presetSubtype="1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4" grpId="0"/>
      <p:bldP spid="25" grpId="0"/>
      <p:bldP spid="26" grpId="0"/>
      <p:bldP spid="27" grpId="0"/>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9"/>
          <p:cNvPicPr>
            <a:picLocks noChangeAspect="1"/>
          </p:cNvPicPr>
          <p:nvPr/>
        </p:nvPicPr>
        <p:blipFill>
          <a:blip r:embed="rId2">
            <a:extLst>
              <a:ext uri="{28A0092B-C50C-407E-A947-70E740481C1C}">
                <a14:useLocalDpi xmlns:a14="http://schemas.microsoft.com/office/drawing/2010/main" val="0"/>
              </a:ext>
            </a:extLst>
          </a:blip>
          <a:srcRect t="32129"/>
          <a:stretch>
            <a:fillRect/>
          </a:stretch>
        </p:blipFill>
        <p:spPr bwMode="auto">
          <a:xfrm>
            <a:off x="19140" y="1"/>
            <a:ext cx="25860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3259138" y="1017589"/>
            <a:ext cx="6083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defRPr/>
            </a:pPr>
            <a:r>
              <a:rPr lang="en-US" altLang="vi-VN" sz="3000" dirty="0">
                <a:solidFill>
                  <a:prstClr val="black">
                    <a:lumMod val="95000"/>
                    <a:lumOff val="5000"/>
                  </a:prstClr>
                </a:solidFill>
                <a:latin typeface="Arial" panose="020B0604020202020204" pitchFamily="34" charset="0"/>
                <a:cs typeface="Arial" panose="020B0604020202020204" pitchFamily="34" charset="0"/>
              </a:rPr>
              <a:t>(35 + 21) : 7    </a:t>
            </a:r>
            <a:r>
              <a:rPr lang="en-US" altLang="vi-VN" sz="3000" b="1" dirty="0">
                <a:solidFill>
                  <a:srgbClr val="FF0000"/>
                </a:solidFill>
                <a:latin typeface="Arial" panose="020B0604020202020204" pitchFamily="34" charset="0"/>
                <a:cs typeface="Arial" panose="020B0604020202020204" pitchFamily="34" charset="0"/>
              </a:rPr>
              <a:t>= </a:t>
            </a:r>
            <a:r>
              <a:rPr lang="en-US" altLang="vi-VN" sz="3000" dirty="0">
                <a:solidFill>
                  <a:prstClr val="black">
                    <a:lumMod val="95000"/>
                    <a:lumOff val="5000"/>
                  </a:prstClr>
                </a:solidFill>
                <a:latin typeface="Arial" panose="020B0604020202020204" pitchFamily="34" charset="0"/>
                <a:cs typeface="Arial" panose="020B0604020202020204" pitchFamily="34" charset="0"/>
              </a:rPr>
              <a:t>    35 : 7 + 21 : 7</a:t>
            </a:r>
          </a:p>
        </p:txBody>
      </p:sp>
      <p:sp>
        <p:nvSpPr>
          <p:cNvPr id="8" name="TextBox 7"/>
          <p:cNvSpPr txBox="1">
            <a:spLocks noChangeArrowheads="1"/>
          </p:cNvSpPr>
          <p:nvPr/>
        </p:nvSpPr>
        <p:spPr bwMode="auto">
          <a:xfrm>
            <a:off x="2605178" y="1899445"/>
            <a:ext cx="3892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2600" i="1" dirty="0" err="1">
                <a:solidFill>
                  <a:srgbClr val="0000CC"/>
                </a:solidFill>
                <a:latin typeface="Arial" panose="020B0604020202020204" pitchFamily="34" charset="0"/>
                <a:cs typeface="Arial" panose="020B0604020202020204" pitchFamily="34" charset="0"/>
              </a:rPr>
              <a:t>Một</a:t>
            </a:r>
            <a:r>
              <a:rPr lang="en-US" altLang="en-US" sz="2600" i="1" dirty="0">
                <a:solidFill>
                  <a:srgbClr val="0000CC"/>
                </a:solidFill>
                <a:latin typeface="Arial" panose="020B0604020202020204" pitchFamily="34" charset="0"/>
                <a:cs typeface="Arial" panose="020B0604020202020204" pitchFamily="34" charset="0"/>
              </a:rPr>
              <a:t> </a:t>
            </a:r>
            <a:r>
              <a:rPr lang="en-US" altLang="en-US" sz="2600" i="1" dirty="0" err="1">
                <a:solidFill>
                  <a:srgbClr val="0000CC"/>
                </a:solidFill>
                <a:latin typeface="Arial" panose="020B0604020202020204" pitchFamily="34" charset="0"/>
                <a:cs typeface="Arial" panose="020B0604020202020204" pitchFamily="34" charset="0"/>
              </a:rPr>
              <a:t>tổng</a:t>
            </a:r>
            <a:r>
              <a:rPr lang="en-US" altLang="en-US" sz="2600" i="1" dirty="0">
                <a:solidFill>
                  <a:srgbClr val="0000CC"/>
                </a:solidFill>
                <a:latin typeface="Arial" panose="020B0604020202020204" pitchFamily="34" charset="0"/>
                <a:cs typeface="Arial" panose="020B0604020202020204" pitchFamily="34" charset="0"/>
              </a:rPr>
              <a:t> chia </a:t>
            </a:r>
            <a:r>
              <a:rPr lang="en-US" altLang="en-US" sz="2600" i="1" dirty="0" err="1">
                <a:solidFill>
                  <a:srgbClr val="0000CC"/>
                </a:solidFill>
                <a:latin typeface="Arial" panose="020B0604020202020204" pitchFamily="34" charset="0"/>
                <a:cs typeface="Arial" panose="020B0604020202020204" pitchFamily="34" charset="0"/>
              </a:rPr>
              <a:t>cho</a:t>
            </a:r>
            <a:r>
              <a:rPr lang="en-US" altLang="en-US" sz="2600" i="1" dirty="0">
                <a:solidFill>
                  <a:srgbClr val="0000CC"/>
                </a:solidFill>
                <a:latin typeface="Arial" panose="020B0604020202020204" pitchFamily="34" charset="0"/>
                <a:cs typeface="Arial" panose="020B0604020202020204" pitchFamily="34" charset="0"/>
              </a:rPr>
              <a:t> </a:t>
            </a:r>
            <a:r>
              <a:rPr lang="en-US" altLang="en-US" sz="2600" i="1" dirty="0" err="1">
                <a:solidFill>
                  <a:srgbClr val="0000CC"/>
                </a:solidFill>
                <a:latin typeface="Arial" panose="020B0604020202020204" pitchFamily="34" charset="0"/>
                <a:cs typeface="Arial" panose="020B0604020202020204" pitchFamily="34" charset="0"/>
              </a:rPr>
              <a:t>một</a:t>
            </a:r>
            <a:r>
              <a:rPr lang="en-US" altLang="en-US" sz="2600" i="1" dirty="0">
                <a:solidFill>
                  <a:srgbClr val="0000CC"/>
                </a:solidFill>
                <a:latin typeface="Arial" panose="020B0604020202020204" pitchFamily="34" charset="0"/>
                <a:cs typeface="Arial" panose="020B0604020202020204" pitchFamily="34" charset="0"/>
              </a:rPr>
              <a:t> </a:t>
            </a:r>
            <a:r>
              <a:rPr lang="en-US" altLang="en-US" sz="2600" i="1" dirty="0" err="1">
                <a:solidFill>
                  <a:srgbClr val="0000CC"/>
                </a:solidFill>
                <a:latin typeface="Arial" panose="020B0604020202020204" pitchFamily="34" charset="0"/>
                <a:cs typeface="Arial" panose="020B0604020202020204" pitchFamily="34" charset="0"/>
              </a:rPr>
              <a:t>số</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9" name="Right Brace 8"/>
          <p:cNvSpPr/>
          <p:nvPr/>
        </p:nvSpPr>
        <p:spPr>
          <a:xfrm rot="5400000">
            <a:off x="4190207" y="695326"/>
            <a:ext cx="261938" cy="184150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sz="2800">
              <a:solidFill>
                <a:prstClr val="black"/>
              </a:solidFill>
              <a:latin typeface="Calibri"/>
            </a:endParaRPr>
          </a:p>
        </p:txBody>
      </p:sp>
      <p:sp>
        <p:nvSpPr>
          <p:cNvPr id="2" name="Rectangle 1"/>
          <p:cNvSpPr/>
          <p:nvPr/>
        </p:nvSpPr>
        <p:spPr>
          <a:xfrm>
            <a:off x="996952" y="3379789"/>
            <a:ext cx="9731375" cy="954087"/>
          </a:xfrm>
          <a:prstGeom prst="rect">
            <a:avLst/>
          </a:prstGeom>
        </p:spPr>
        <p:txBody>
          <a:bodyPr>
            <a:spAutoFit/>
          </a:bodyPr>
          <a:lstStyle/>
          <a:p>
            <a:pPr marL="457200" indent="-457200" algn="ctr" fontAlgn="base">
              <a:spcBef>
                <a:spcPct val="0"/>
              </a:spcBef>
              <a:spcAft>
                <a:spcPct val="0"/>
              </a:spcAft>
              <a:buFont typeface="Wingdings" panose="05000000000000000000" pitchFamily="2" charset="2"/>
              <a:buChar char="Ø"/>
              <a:defRPr/>
            </a:pPr>
            <a:r>
              <a:rPr lang="en-US" sz="2800" dirty="0" err="1">
                <a:solidFill>
                  <a:prstClr val="black">
                    <a:lumMod val="95000"/>
                    <a:lumOff val="5000"/>
                  </a:prstClr>
                </a:solidFill>
                <a:latin typeface="Arial" panose="020B0604020202020204" pitchFamily="34" charset="0"/>
                <a:cs typeface="Arial" panose="020B0604020202020204" pitchFamily="34" charset="0"/>
              </a:rPr>
              <a:t>Khi</a:t>
            </a:r>
            <a:r>
              <a:rPr lang="en-US" sz="2800" dirty="0">
                <a:solidFill>
                  <a:prstClr val="black">
                    <a:lumMod val="95000"/>
                    <a:lumOff val="5000"/>
                  </a:prstClr>
                </a:solidFill>
                <a:latin typeface="Arial" panose="020B0604020202020204" pitchFamily="34" charset="0"/>
                <a:cs typeface="Arial" panose="020B0604020202020204" pitchFamily="34" charset="0"/>
              </a:rPr>
              <a:t> chia </a:t>
            </a:r>
            <a:r>
              <a:rPr lang="en-US" sz="2800" dirty="0" err="1">
                <a:solidFill>
                  <a:prstClr val="black">
                    <a:lumMod val="95000"/>
                    <a:lumOff val="5000"/>
                  </a:prstClr>
                </a:solidFill>
                <a:latin typeface="Arial" panose="020B0604020202020204" pitchFamily="34" charset="0"/>
                <a:cs typeface="Arial" panose="020B0604020202020204" pitchFamily="34" charset="0"/>
              </a:rPr>
              <a:t>một</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tổng</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cho</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một</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số</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nếu</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các</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số</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hạng</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của</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tổng</a:t>
            </a:r>
            <a:r>
              <a:rPr lang="en-US" sz="2800" dirty="0">
                <a:solidFill>
                  <a:prstClr val="black">
                    <a:lumMod val="95000"/>
                    <a:lumOff val="5000"/>
                  </a:prstClr>
                </a:solidFill>
                <a:latin typeface="Arial" panose="020B0604020202020204" pitchFamily="34" charset="0"/>
                <a:cs typeface="Arial" panose="020B0604020202020204" pitchFamily="34" charset="0"/>
              </a:rPr>
              <a:t> chia </a:t>
            </a:r>
            <a:r>
              <a:rPr lang="en-US" sz="2800" dirty="0" err="1">
                <a:solidFill>
                  <a:prstClr val="black">
                    <a:lumMod val="95000"/>
                    <a:lumOff val="5000"/>
                  </a:prstClr>
                </a:solidFill>
                <a:latin typeface="Arial" panose="020B0604020202020204" pitchFamily="34" charset="0"/>
                <a:cs typeface="Arial" panose="020B0604020202020204" pitchFamily="34" charset="0"/>
              </a:rPr>
              <a:t>hết</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cho</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số</a:t>
            </a:r>
            <a:r>
              <a:rPr lang="en-US" sz="2800" dirty="0">
                <a:solidFill>
                  <a:prstClr val="black">
                    <a:lumMod val="95000"/>
                    <a:lumOff val="5000"/>
                  </a:prstClr>
                </a:solidFill>
                <a:latin typeface="Arial" panose="020B0604020202020204" pitchFamily="34" charset="0"/>
                <a:cs typeface="Arial" panose="020B0604020202020204" pitchFamily="34" charset="0"/>
              </a:rPr>
              <a:t> chia ta </a:t>
            </a:r>
            <a:r>
              <a:rPr lang="en-US" sz="2800" dirty="0" err="1">
                <a:solidFill>
                  <a:prstClr val="black">
                    <a:lumMod val="95000"/>
                    <a:lumOff val="5000"/>
                  </a:prstClr>
                </a:solidFill>
                <a:latin typeface="Arial" panose="020B0604020202020204" pitchFamily="34" charset="0"/>
                <a:cs typeface="Arial" panose="020B0604020202020204" pitchFamily="34" charset="0"/>
              </a:rPr>
              <a:t>có</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thể</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làm</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thế</a:t>
            </a:r>
            <a:r>
              <a:rPr lang="en-US" sz="2800" dirty="0">
                <a:solidFill>
                  <a:prstClr val="black">
                    <a:lumMod val="95000"/>
                    <a:lumOff val="5000"/>
                  </a:prstClr>
                </a:solidFill>
                <a:latin typeface="Arial" panose="020B0604020202020204" pitchFamily="34" charset="0"/>
                <a:cs typeface="Arial" panose="020B0604020202020204" pitchFamily="34" charset="0"/>
              </a:rPr>
              <a:t> </a:t>
            </a:r>
            <a:r>
              <a:rPr lang="en-US" sz="2800" dirty="0" err="1">
                <a:solidFill>
                  <a:prstClr val="black">
                    <a:lumMod val="95000"/>
                    <a:lumOff val="5000"/>
                  </a:prstClr>
                </a:solidFill>
                <a:latin typeface="Arial" panose="020B0604020202020204" pitchFamily="34" charset="0"/>
                <a:cs typeface="Arial" panose="020B0604020202020204" pitchFamily="34" charset="0"/>
              </a:rPr>
              <a:t>nào</a:t>
            </a:r>
            <a:r>
              <a:rPr lang="en-US" sz="2800" dirty="0">
                <a:solidFill>
                  <a:prstClr val="black">
                    <a:lumMod val="95000"/>
                    <a:lumOff val="5000"/>
                  </a:prstClr>
                </a:solidFill>
                <a:latin typeface="Arial" panose="020B0604020202020204" pitchFamily="34" charset="0"/>
                <a:cs typeface="Arial" panose="020B0604020202020204" pitchFamily="34" charset="0"/>
              </a:rPr>
              <a:t> ?</a:t>
            </a:r>
          </a:p>
        </p:txBody>
      </p:sp>
      <p:sp>
        <p:nvSpPr>
          <p:cNvPr id="13" name="Text Box 8"/>
          <p:cNvSpPr txBox="1">
            <a:spLocks noChangeArrowheads="1"/>
          </p:cNvSpPr>
          <p:nvPr/>
        </p:nvSpPr>
        <p:spPr bwMode="auto">
          <a:xfrm>
            <a:off x="627064" y="3405189"/>
            <a:ext cx="11172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zh-CN">
                <a:solidFill>
                  <a:srgbClr val="FF0000"/>
                </a:solidFill>
                <a:latin typeface="Arial" panose="020B0604020202020204" pitchFamily="34" charset="0"/>
                <a:ea typeface="SimSun" panose="02010600030101010101" pitchFamily="2" charset="-122"/>
                <a:cs typeface="Arial" panose="020B0604020202020204" pitchFamily="34" charset="0"/>
              </a:rPr>
              <a:t>   Khi chia một tổng cho một số, nếu các số hạng của tổng đều chia hết cho số chia thì ta có thể chia từng số hạng cho số chia, rồi cộng các kết quả tìm được với nhau.</a:t>
            </a:r>
          </a:p>
        </p:txBody>
      </p:sp>
      <p:sp>
        <p:nvSpPr>
          <p:cNvPr id="3" name="Rounded Rectangle 2"/>
          <p:cNvSpPr/>
          <p:nvPr/>
        </p:nvSpPr>
        <p:spPr>
          <a:xfrm>
            <a:off x="522288" y="3335339"/>
            <a:ext cx="11120438" cy="160972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800">
              <a:solidFill>
                <a:prstClr val="white"/>
              </a:solidFill>
              <a:latin typeface="Calibri"/>
            </a:endParaRPr>
          </a:p>
        </p:txBody>
      </p:sp>
      <p:sp>
        <p:nvSpPr>
          <p:cNvPr id="11" name="Rounded Rectangle 10"/>
          <p:cNvSpPr/>
          <p:nvPr/>
        </p:nvSpPr>
        <p:spPr>
          <a:xfrm>
            <a:off x="3400426" y="5226051"/>
            <a:ext cx="4462462" cy="1050925"/>
          </a:xfrm>
          <a:prstGeom prst="roundRect">
            <a:avLst/>
          </a:prstGeom>
          <a:solidFill>
            <a:schemeClr val="accent2">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nl-NL" sz="3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 b): c = a : c +  b : c</a:t>
            </a:r>
            <a:endParaRPr lang="en-US" sz="30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7319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xit" presetSubtype="21" fill="hold" grpId="1" nodeType="clickEffect">
                                  <p:stCondLst>
                                    <p:cond delay="0"/>
                                  </p:stCondLst>
                                  <p:childTnLst>
                                    <p:animEffect transition="out" filter="barn(inVertic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8"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amond(in)">
                                      <p:cBhvr>
                                        <p:cTn id="29" dur="2000"/>
                                        <p:tgtEl>
                                          <p:spTgt spid="1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p:bldP spid="2" grpId="1"/>
      <p:bldP spid="13" grpId="0"/>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7"/>
          <p:cNvPicPr>
            <a:picLocks noChangeAspect="1"/>
          </p:cNvPicPr>
          <p:nvPr/>
        </p:nvPicPr>
        <p:blipFill>
          <a:blip r:embed="rId2">
            <a:extLst>
              <a:ext uri="{28A0092B-C50C-407E-A947-70E740481C1C}">
                <a14:useLocalDpi xmlns:a14="http://schemas.microsoft.com/office/drawing/2010/main" val="0"/>
              </a:ext>
            </a:extLst>
          </a:blip>
          <a:srcRect t="12167" b="52988"/>
          <a:stretch>
            <a:fillRect/>
          </a:stretch>
        </p:blipFill>
        <p:spPr bwMode="auto">
          <a:xfrm>
            <a:off x="200027" y="12700"/>
            <a:ext cx="11793537"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t="32129"/>
          <a:stretch>
            <a:fillRect/>
          </a:stretch>
        </p:blipFill>
        <p:spPr bwMode="auto">
          <a:xfrm rot="16461668" flipH="1">
            <a:off x="-283369" y="3752057"/>
            <a:ext cx="39100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137252">
            <a:off x="8343901" y="179389"/>
            <a:ext cx="3740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64873">
            <a:off x="8890001" y="798514"/>
            <a:ext cx="37385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 y="0"/>
            <a:ext cx="25257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8"/>
          <p:cNvPicPr>
            <a:picLocks noChangeAspect="1"/>
          </p:cNvPicPr>
          <p:nvPr/>
        </p:nvPicPr>
        <p:blipFill>
          <a:blip r:embed="rId6">
            <a:extLst>
              <a:ext uri="{28A0092B-C50C-407E-A947-70E740481C1C}">
                <a14:useLocalDpi xmlns:a14="http://schemas.microsoft.com/office/drawing/2010/main" val="0"/>
              </a:ext>
            </a:extLst>
          </a:blip>
          <a:srcRect l="5481" t="50581" r="62196" b="4353"/>
          <a:stretch>
            <a:fillRect/>
          </a:stretch>
        </p:blipFill>
        <p:spPr bwMode="auto">
          <a:xfrm>
            <a:off x="10421938" y="3754439"/>
            <a:ext cx="1422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88" y="-433388"/>
            <a:ext cx="96218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5" descr="图片包含 玩偶, 玩具, 室内, 天空&#10;&#10;已生成极高可信度的说明"/>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50185">
            <a:off x="2701926" y="338138"/>
            <a:ext cx="35417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69113" y="5416551"/>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89663" y="131764"/>
            <a:ext cx="11699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455218" y="3415921"/>
            <a:ext cx="4825039" cy="1092607"/>
          </a:xfrm>
          <a:prstGeom prst="rect">
            <a:avLst/>
          </a:prstGeom>
          <a:noFill/>
        </p:spPr>
        <p:txBody>
          <a:bodyPr>
            <a:spAutoFit/>
          </a:bodyPr>
          <a:lstStyle/>
          <a:p>
            <a:pPr algn="ctr" eaLnBrk="0" fontAlgn="base" hangingPunct="0">
              <a:spcBef>
                <a:spcPct val="0"/>
              </a:spcBef>
              <a:spcAft>
                <a:spcPct val="0"/>
              </a:spcAft>
              <a:defRPr/>
            </a:pPr>
            <a:r>
              <a:rPr lang="en-US" sz="65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Thực</a:t>
            </a:r>
            <a:r>
              <a:rPr lang="en-US" sz="65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 </a:t>
            </a:r>
            <a:r>
              <a:rPr lang="en-US" sz="6500" b="1" dirty="0" err="1">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hành</a:t>
            </a:r>
            <a:endParaRPr lang="en-US" sz="6500" b="1" dirty="0">
              <a:ln w="17780" cmpd="sng">
                <a:solidFill>
                  <a:srgbClr val="4F81BD">
                    <a:tint val="3000"/>
                  </a:srgbClr>
                </a:solidFill>
                <a:prstDash val="solid"/>
                <a:miter lim="800000"/>
              </a:ln>
              <a:solidFill>
                <a:srgbClr val="009900"/>
              </a:solidFill>
              <a:effectLst>
                <a:outerShdw blurRad="55000" dist="50800" dir="5400000" algn="tl">
                  <a:srgbClr val="000000">
                    <a:alpha val="3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6722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 presetClass="entr" presetSubtype="2" fill="hold" nodeType="withEffect">
                                  <p:stCondLst>
                                    <p:cond delay="1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8" presetClass="emph" presetSubtype="0" repeatCount="4000"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4000" fill="hold" nodeType="withEffect">
                                  <p:stCondLst>
                                    <p:cond delay="0"/>
                                  </p:stCondLst>
                                  <p:childTnLst>
                                    <p:animRot by="21600000">
                                      <p:cBhvr>
                                        <p:cTn id="23" dur="2000" fill="hold"/>
                                        <p:tgtEl>
                                          <p:spTgt spid="17"/>
                                        </p:tgtEl>
                                        <p:attrNameLst>
                                          <p:attrName>r</p:attrName>
                                        </p:attrNameLst>
                                      </p:cBhvr>
                                    </p:animRot>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7"/>
          <p:cNvPicPr>
            <a:picLocks noChangeAspect="1"/>
          </p:cNvPicPr>
          <p:nvPr/>
        </p:nvPicPr>
        <p:blipFill>
          <a:blip r:embed="rId2">
            <a:extLst>
              <a:ext uri="{28A0092B-C50C-407E-A947-70E740481C1C}">
                <a14:useLocalDpi xmlns:a14="http://schemas.microsoft.com/office/drawing/2010/main" val="0"/>
              </a:ext>
            </a:extLst>
          </a:blip>
          <a:srcRect t="12167" b="52988"/>
          <a:stretch>
            <a:fillRect/>
          </a:stretch>
        </p:blipFill>
        <p:spPr bwMode="auto">
          <a:xfrm>
            <a:off x="0" y="3176"/>
            <a:ext cx="12191999"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1116014" y="304800"/>
            <a:ext cx="101758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ts val="1200"/>
              </a:spcBef>
              <a:spcAft>
                <a:spcPct val="0"/>
              </a:spcAft>
            </a:pPr>
            <a:r>
              <a:rPr lang="en-US" altLang="vi-VN" sz="3000" b="1" i="1">
                <a:solidFill>
                  <a:srgbClr val="FF0000"/>
                </a:solidFill>
                <a:latin typeface="Arial" panose="020B0604020202020204" pitchFamily="34" charset="0"/>
                <a:cs typeface="Arial" panose="020B0604020202020204" pitchFamily="34" charset="0"/>
              </a:rPr>
              <a:t>Bài 1: </a:t>
            </a:r>
            <a:r>
              <a:rPr lang="en-US" altLang="vi-VN" sz="3000">
                <a:solidFill>
                  <a:srgbClr val="000099"/>
                </a:solidFill>
                <a:latin typeface="Arial" panose="020B0604020202020204" pitchFamily="34" charset="0"/>
                <a:cs typeface="Arial" panose="020B0604020202020204" pitchFamily="34" charset="0"/>
              </a:rPr>
              <a:t>a) Tính bằng hai cách:</a:t>
            </a:r>
          </a:p>
          <a:p>
            <a:pPr fontAlgn="base">
              <a:spcBef>
                <a:spcPts val="1200"/>
              </a:spcBef>
              <a:spcAft>
                <a:spcPct val="0"/>
              </a:spcAft>
            </a:pPr>
            <a:r>
              <a:rPr lang="en-US" altLang="vi-VN" sz="3000">
                <a:solidFill>
                  <a:prstClr val="black"/>
                </a:solidFill>
                <a:latin typeface="Arial" panose="020B0604020202020204" pitchFamily="34" charset="0"/>
                <a:cs typeface="Arial" panose="020B0604020202020204" pitchFamily="34" charset="0"/>
              </a:rPr>
              <a:t>           (15 + 35) : 5                                (80 + 4 ) : 4</a:t>
            </a:r>
          </a:p>
        </p:txBody>
      </p:sp>
      <p:sp>
        <p:nvSpPr>
          <p:cNvPr id="15" name="Rectangle 13"/>
          <p:cNvSpPr>
            <a:spLocks noChangeArrowheads="1"/>
          </p:cNvSpPr>
          <p:nvPr/>
        </p:nvSpPr>
        <p:spPr bwMode="auto">
          <a:xfrm>
            <a:off x="320676" y="1508125"/>
            <a:ext cx="16811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b="1" i="1">
                <a:solidFill>
                  <a:srgbClr val="C00000"/>
                </a:solidFill>
                <a:latin typeface="Arial" panose="020B0604020202020204" pitchFamily="34" charset="0"/>
                <a:cs typeface="Arial" panose="020B0604020202020204" pitchFamily="34" charset="0"/>
              </a:rPr>
              <a:t>Cách 1: </a:t>
            </a:r>
          </a:p>
        </p:txBody>
      </p:sp>
      <p:sp>
        <p:nvSpPr>
          <p:cNvPr id="16" name="Rectangle 14"/>
          <p:cNvSpPr>
            <a:spLocks noChangeArrowheads="1"/>
          </p:cNvSpPr>
          <p:nvPr/>
        </p:nvSpPr>
        <p:spPr bwMode="auto">
          <a:xfrm>
            <a:off x="2193926" y="1628775"/>
            <a:ext cx="27797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50     : 5 </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a:solidFill>
                  <a:prstClr val="black"/>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10</a:t>
            </a:r>
          </a:p>
        </p:txBody>
      </p:sp>
      <p:sp>
        <p:nvSpPr>
          <p:cNvPr id="17" name="Rectangle 14"/>
          <p:cNvSpPr>
            <a:spLocks noChangeArrowheads="1"/>
          </p:cNvSpPr>
          <p:nvPr/>
        </p:nvSpPr>
        <p:spPr bwMode="auto">
          <a:xfrm>
            <a:off x="7440613" y="1597025"/>
            <a:ext cx="27701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84      : 4 </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a:solidFill>
                  <a:prstClr val="black"/>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21</a:t>
            </a:r>
          </a:p>
        </p:txBody>
      </p:sp>
      <p:sp>
        <p:nvSpPr>
          <p:cNvPr id="18" name="Rectangle 15"/>
          <p:cNvSpPr>
            <a:spLocks noChangeArrowheads="1"/>
          </p:cNvSpPr>
          <p:nvPr/>
        </p:nvSpPr>
        <p:spPr bwMode="auto">
          <a:xfrm>
            <a:off x="320676" y="3203575"/>
            <a:ext cx="16811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b="1" i="1">
                <a:solidFill>
                  <a:srgbClr val="C00000"/>
                </a:solidFill>
                <a:latin typeface="Arial" panose="020B0604020202020204" pitchFamily="34" charset="0"/>
                <a:cs typeface="Arial" panose="020B0604020202020204" pitchFamily="34" charset="0"/>
              </a:rPr>
              <a:t>Cách 2: </a:t>
            </a:r>
          </a:p>
        </p:txBody>
      </p:sp>
      <p:sp>
        <p:nvSpPr>
          <p:cNvPr id="19" name="Rectangle 16"/>
          <p:cNvSpPr>
            <a:spLocks noChangeArrowheads="1"/>
          </p:cNvSpPr>
          <p:nvPr/>
        </p:nvSpPr>
        <p:spPr bwMode="auto">
          <a:xfrm>
            <a:off x="2181227" y="3201989"/>
            <a:ext cx="364172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fontAlgn="base">
              <a:spcBef>
                <a:spcPts val="1200"/>
              </a:spcBef>
              <a:spcAft>
                <a:spcPct val="0"/>
              </a:spcAft>
            </a:pPr>
            <a:r>
              <a:rPr lang="en-US" altLang="vi-VN" sz="3000">
                <a:solidFill>
                  <a:prstClr val="black"/>
                </a:solidFill>
                <a:latin typeface="Arial" panose="020B0604020202020204" pitchFamily="34" charset="0"/>
                <a:cs typeface="Arial" panose="020B0604020202020204" pitchFamily="34" charset="0"/>
              </a:rPr>
              <a:t>(15 + 35) :  5</a:t>
            </a:r>
            <a:endParaRPr lang="en-US" altLang="vi-VN" sz="3000">
              <a:solidFill>
                <a:srgbClr val="0000CC"/>
              </a:solidFill>
              <a:latin typeface="Arial" panose="020B0604020202020204" pitchFamily="34" charset="0"/>
              <a:cs typeface="Arial" panose="020B0604020202020204" pitchFamily="34" charset="0"/>
            </a:endParaRP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15 : 5  + 35 : 5</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3     +     7 </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10</a:t>
            </a:r>
          </a:p>
        </p:txBody>
      </p:sp>
      <p:sp>
        <p:nvSpPr>
          <p:cNvPr id="20" name="Text Box 8"/>
          <p:cNvSpPr txBox="1">
            <a:spLocks noChangeArrowheads="1"/>
          </p:cNvSpPr>
          <p:nvPr/>
        </p:nvSpPr>
        <p:spPr bwMode="auto">
          <a:xfrm>
            <a:off x="7375527" y="3206750"/>
            <a:ext cx="38242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fontAlgn="base">
              <a:spcBef>
                <a:spcPts val="1200"/>
              </a:spcBef>
              <a:spcAft>
                <a:spcPct val="0"/>
              </a:spcAft>
            </a:pPr>
            <a:r>
              <a:rPr lang="en-US" altLang="vi-VN" sz="3000">
                <a:solidFill>
                  <a:prstClr val="black"/>
                </a:solidFill>
                <a:latin typeface="Arial" panose="020B0604020202020204" pitchFamily="34" charset="0"/>
                <a:cs typeface="Arial" panose="020B0604020202020204" pitchFamily="34" charset="0"/>
              </a:rPr>
              <a:t>(80 + 4) : 4</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80 : 4  + 4 : 4</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20    +   1 </a:t>
            </a:r>
          </a:p>
          <a:p>
            <a:pPr fontAlgn="base">
              <a:spcBef>
                <a:spcPts val="1200"/>
              </a:spcBef>
              <a:spcAft>
                <a:spcPct val="0"/>
              </a:spcAft>
            </a:pPr>
            <a:r>
              <a:rPr lang="en-US" altLang="vi-VN" sz="3000">
                <a:solidFill>
                  <a:srgbClr val="0000CC"/>
                </a:solidFill>
                <a:latin typeface="Arial" panose="020B0604020202020204" pitchFamily="34" charset="0"/>
                <a:cs typeface="Arial" panose="020B0604020202020204" pitchFamily="34" charset="0"/>
              </a:rPr>
              <a:t>=                </a:t>
            </a:r>
            <a:r>
              <a:rPr lang="en-US" altLang="vi-VN" sz="3000" b="1">
                <a:solidFill>
                  <a:srgbClr val="FF0000"/>
                </a:solidFill>
                <a:latin typeface="Arial" panose="020B0604020202020204" pitchFamily="34" charset="0"/>
                <a:cs typeface="Arial" panose="020B0604020202020204" pitchFamily="34" charset="0"/>
              </a:rPr>
              <a:t>21</a:t>
            </a:r>
            <a:endParaRPr lang="en-US" altLang="vi-VN" sz="300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86759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a:spLocks noChangeArrowheads="1"/>
          </p:cNvSpPr>
          <p:nvPr/>
        </p:nvSpPr>
        <p:spPr bwMode="auto">
          <a:xfrm>
            <a:off x="1911351" y="1423989"/>
            <a:ext cx="27622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a:solidFill>
                  <a:prstClr val="black"/>
                </a:solidFill>
                <a:latin typeface="Arial" panose="020B0604020202020204" pitchFamily="34" charset="0"/>
                <a:cs typeface="Arial" panose="020B0604020202020204" pitchFamily="34" charset="0"/>
              </a:rPr>
              <a:t>12 : 4 + 20 : 4  </a:t>
            </a:r>
          </a:p>
        </p:txBody>
      </p:sp>
      <p:sp>
        <p:nvSpPr>
          <p:cNvPr id="12" name="TextBox 11"/>
          <p:cNvSpPr txBox="1">
            <a:spLocks noChangeArrowheads="1"/>
          </p:cNvSpPr>
          <p:nvPr/>
        </p:nvSpPr>
        <p:spPr bwMode="auto">
          <a:xfrm>
            <a:off x="1597027" y="2016125"/>
            <a:ext cx="27257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3    +     5   </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a:t>
            </a:r>
            <a:r>
              <a:rPr lang="en-US" altLang="en-US" sz="3000">
                <a:solidFill>
                  <a:prstClr val="black"/>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8 </a:t>
            </a:r>
          </a:p>
        </p:txBody>
      </p:sp>
      <p:sp>
        <p:nvSpPr>
          <p:cNvPr id="13" name="Rectangle 16"/>
          <p:cNvSpPr>
            <a:spLocks noChangeArrowheads="1"/>
          </p:cNvSpPr>
          <p:nvPr/>
        </p:nvSpPr>
        <p:spPr bwMode="auto">
          <a:xfrm>
            <a:off x="7577139" y="1428750"/>
            <a:ext cx="27622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a:solidFill>
                  <a:prstClr val="black"/>
                </a:solidFill>
                <a:latin typeface="Arial" panose="020B0604020202020204" pitchFamily="34" charset="0"/>
                <a:cs typeface="Arial" panose="020B0604020202020204" pitchFamily="34" charset="0"/>
              </a:rPr>
              <a:t>12 : 4 + 20 : 4  </a:t>
            </a:r>
          </a:p>
        </p:txBody>
      </p:sp>
      <p:sp>
        <p:nvSpPr>
          <p:cNvPr id="14" name="TextBox 13"/>
          <p:cNvSpPr txBox="1">
            <a:spLocks noChangeArrowheads="1"/>
          </p:cNvSpPr>
          <p:nvPr/>
        </p:nvSpPr>
        <p:spPr bwMode="auto">
          <a:xfrm>
            <a:off x="6992938" y="1997075"/>
            <a:ext cx="37782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( 12 + 20 ) : 4 </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32       : 4</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a:t>
            </a:r>
            <a:r>
              <a:rPr lang="en-US" altLang="en-US" sz="3000" b="1">
                <a:solidFill>
                  <a:srgbClr val="0000CC"/>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8</a:t>
            </a:r>
          </a:p>
        </p:txBody>
      </p:sp>
      <p:sp>
        <p:nvSpPr>
          <p:cNvPr id="21" name="TextBox 20"/>
          <p:cNvSpPr txBox="1">
            <a:spLocks noChangeArrowheads="1"/>
          </p:cNvSpPr>
          <p:nvPr/>
        </p:nvSpPr>
        <p:spPr bwMode="auto">
          <a:xfrm>
            <a:off x="357188" y="1414464"/>
            <a:ext cx="1752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1:</a:t>
            </a:r>
          </a:p>
        </p:txBody>
      </p:sp>
      <p:sp>
        <p:nvSpPr>
          <p:cNvPr id="22" name="TextBox 21"/>
          <p:cNvSpPr txBox="1">
            <a:spLocks noChangeArrowheads="1"/>
          </p:cNvSpPr>
          <p:nvPr/>
        </p:nvSpPr>
        <p:spPr bwMode="auto">
          <a:xfrm>
            <a:off x="5970588" y="1435100"/>
            <a:ext cx="1709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2:</a:t>
            </a:r>
          </a:p>
        </p:txBody>
      </p:sp>
      <p:sp>
        <p:nvSpPr>
          <p:cNvPr id="23" name="Text Box 7"/>
          <p:cNvSpPr txBox="1">
            <a:spLocks noChangeArrowheads="1"/>
          </p:cNvSpPr>
          <p:nvPr/>
        </p:nvSpPr>
        <p:spPr bwMode="auto">
          <a:xfrm>
            <a:off x="395288" y="144464"/>
            <a:ext cx="6597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sz="3000">
                <a:solidFill>
                  <a:srgbClr val="000099"/>
                </a:solidFill>
                <a:latin typeface="Arial" panose="020B0604020202020204" pitchFamily="34" charset="0"/>
                <a:cs typeface="Arial" panose="020B0604020202020204" pitchFamily="34" charset="0"/>
              </a:rPr>
              <a:t>b) Tính bằng hai cách ( theo mẫu ) : </a:t>
            </a:r>
          </a:p>
        </p:txBody>
      </p:sp>
      <p:sp>
        <p:nvSpPr>
          <p:cNvPr id="24" name="Rectangle 16"/>
          <p:cNvSpPr>
            <a:spLocks noChangeArrowheads="1"/>
          </p:cNvSpPr>
          <p:nvPr/>
        </p:nvSpPr>
        <p:spPr bwMode="auto">
          <a:xfrm>
            <a:off x="1073786" y="682630"/>
            <a:ext cx="88857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r>
              <a:rPr lang="en-US" altLang="vi-VN" sz="3000" dirty="0">
                <a:solidFill>
                  <a:prstClr val="black">
                    <a:lumMod val="95000"/>
                    <a:lumOff val="5000"/>
                  </a:prstClr>
                </a:solidFill>
                <a:cs typeface="Arial" panose="020B0604020202020204" pitchFamily="34" charset="0"/>
              </a:rPr>
              <a:t>18: 6 + 24 : 6</a:t>
            </a:r>
            <a:r>
              <a:rPr lang="en-US" altLang="vi-VN" sz="3000">
                <a:solidFill>
                  <a:prstClr val="black">
                    <a:lumMod val="95000"/>
                    <a:lumOff val="5000"/>
                  </a:prstClr>
                </a:solidFill>
                <a:cs typeface="Arial" panose="020B0604020202020204" pitchFamily="34" charset="0"/>
              </a:rPr>
              <a:t>;                                      </a:t>
            </a:r>
            <a:r>
              <a:rPr lang="en-US" altLang="vi-VN" sz="3000" dirty="0">
                <a:solidFill>
                  <a:prstClr val="black">
                    <a:lumMod val="95000"/>
                    <a:lumOff val="5000"/>
                  </a:prstClr>
                </a:solidFill>
                <a:cs typeface="Arial" panose="020B0604020202020204" pitchFamily="34" charset="0"/>
              </a:rPr>
              <a:t>60 : 3 + 9 : 3.</a:t>
            </a:r>
          </a:p>
        </p:txBody>
      </p:sp>
      <p:sp>
        <p:nvSpPr>
          <p:cNvPr id="15" name="Text Box 7">
            <a:extLst>
              <a:ext uri="{FF2B5EF4-FFF2-40B4-BE49-F238E27FC236}">
                <a16:creationId xmlns:a16="http://schemas.microsoft.com/office/drawing/2014/main" id="{60A54218-190B-4EA6-830A-B0F130B68C68}"/>
              </a:ext>
            </a:extLst>
          </p:cNvPr>
          <p:cNvSpPr txBox="1">
            <a:spLocks noChangeArrowheads="1"/>
          </p:cNvSpPr>
          <p:nvPr/>
        </p:nvSpPr>
        <p:spPr bwMode="auto">
          <a:xfrm>
            <a:off x="4381501" y="730572"/>
            <a:ext cx="659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50000"/>
              </a:spcBef>
              <a:spcAft>
                <a:spcPct val="0"/>
              </a:spcAft>
            </a:pPr>
            <a:r>
              <a:rPr lang="en-US" altLang="vi-VN" i="1">
                <a:solidFill>
                  <a:schemeClr val="tx2">
                    <a:lumMod val="60000"/>
                    <a:lumOff val="40000"/>
                  </a:schemeClr>
                </a:solidFill>
                <a:latin typeface="Arial" panose="020B0604020202020204" pitchFamily="34" charset="0"/>
                <a:cs typeface="Arial" panose="020B0604020202020204" pitchFamily="34" charset="0"/>
              </a:rPr>
              <a:t>Mẫu: 12 : 4 + 20 : 4 = ?</a:t>
            </a:r>
          </a:p>
        </p:txBody>
      </p:sp>
      <p:sp>
        <p:nvSpPr>
          <p:cNvPr id="17" name="Rectangle 16">
            <a:extLst>
              <a:ext uri="{FF2B5EF4-FFF2-40B4-BE49-F238E27FC236}">
                <a16:creationId xmlns:a16="http://schemas.microsoft.com/office/drawing/2014/main" id="{723AA6AC-F1AD-43A6-9640-515C76B05721}"/>
              </a:ext>
            </a:extLst>
          </p:cNvPr>
          <p:cNvSpPr>
            <a:spLocks noChangeArrowheads="1"/>
          </p:cNvSpPr>
          <p:nvPr/>
        </p:nvSpPr>
        <p:spPr bwMode="auto">
          <a:xfrm>
            <a:off x="1073786" y="702989"/>
            <a:ext cx="88857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r>
              <a:rPr lang="en-US" altLang="vi-VN" sz="3000" dirty="0">
                <a:solidFill>
                  <a:prstClr val="black">
                    <a:lumMod val="95000"/>
                    <a:lumOff val="5000"/>
                  </a:prstClr>
                </a:solidFill>
                <a:cs typeface="Arial" panose="020B0604020202020204" pitchFamily="34" charset="0"/>
              </a:rPr>
              <a:t>18: 6 + 24 : 6</a:t>
            </a:r>
            <a:r>
              <a:rPr lang="en-US" altLang="vi-VN" sz="3000">
                <a:solidFill>
                  <a:prstClr val="black">
                    <a:lumMod val="95000"/>
                    <a:lumOff val="5000"/>
                  </a:prstClr>
                </a:solidFill>
                <a:cs typeface="Arial" panose="020B0604020202020204" pitchFamily="34" charset="0"/>
              </a:rPr>
              <a:t>;                                      </a:t>
            </a:r>
            <a:r>
              <a:rPr lang="en-US" altLang="vi-VN" sz="3000" dirty="0">
                <a:solidFill>
                  <a:prstClr val="black">
                    <a:lumMod val="95000"/>
                    <a:lumOff val="5000"/>
                  </a:prstClr>
                </a:solidFill>
                <a:cs typeface="Arial" panose="020B0604020202020204" pitchFamily="34" charset="0"/>
              </a:rPr>
              <a:t>60 : 3 + 9 : 3.</a:t>
            </a:r>
          </a:p>
        </p:txBody>
      </p:sp>
      <p:sp>
        <p:nvSpPr>
          <p:cNvPr id="29" name="TextBox 28">
            <a:extLst>
              <a:ext uri="{FF2B5EF4-FFF2-40B4-BE49-F238E27FC236}">
                <a16:creationId xmlns:a16="http://schemas.microsoft.com/office/drawing/2014/main" id="{6EACEAB6-70B9-4371-A77D-F64443D07994}"/>
              </a:ext>
            </a:extLst>
          </p:cNvPr>
          <p:cNvSpPr txBox="1">
            <a:spLocks noChangeArrowheads="1"/>
          </p:cNvSpPr>
          <p:nvPr/>
        </p:nvSpPr>
        <p:spPr bwMode="auto">
          <a:xfrm>
            <a:off x="2008004" y="1445032"/>
            <a:ext cx="27257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3    +     4   </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a:t>
            </a:r>
            <a:r>
              <a:rPr lang="en-US" altLang="en-US" sz="3000">
                <a:solidFill>
                  <a:prstClr val="black"/>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7</a:t>
            </a:r>
          </a:p>
        </p:txBody>
      </p:sp>
      <p:sp>
        <p:nvSpPr>
          <p:cNvPr id="30" name="Rectangle 16">
            <a:extLst>
              <a:ext uri="{FF2B5EF4-FFF2-40B4-BE49-F238E27FC236}">
                <a16:creationId xmlns:a16="http://schemas.microsoft.com/office/drawing/2014/main" id="{2E89D8A1-24D6-41FE-AF83-76EF221D5355}"/>
              </a:ext>
            </a:extLst>
          </p:cNvPr>
          <p:cNvSpPr>
            <a:spLocks noChangeArrowheads="1"/>
          </p:cNvSpPr>
          <p:nvPr/>
        </p:nvSpPr>
        <p:spPr bwMode="auto">
          <a:xfrm>
            <a:off x="1963896" y="2894436"/>
            <a:ext cx="25474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a:solidFill>
                  <a:prstClr val="black"/>
                </a:solidFill>
                <a:latin typeface="Arial" panose="020B0604020202020204" pitchFamily="34" charset="0"/>
                <a:cs typeface="Arial" panose="020B0604020202020204" pitchFamily="34" charset="0"/>
              </a:rPr>
              <a:t>18 : 6 + 24 : 6</a:t>
            </a:r>
          </a:p>
        </p:txBody>
      </p:sp>
      <p:sp>
        <p:nvSpPr>
          <p:cNvPr id="31" name="TextBox 30">
            <a:extLst>
              <a:ext uri="{FF2B5EF4-FFF2-40B4-BE49-F238E27FC236}">
                <a16:creationId xmlns:a16="http://schemas.microsoft.com/office/drawing/2014/main" id="{679D6FC6-22E4-4891-AD66-FDFC708E48EF}"/>
              </a:ext>
            </a:extLst>
          </p:cNvPr>
          <p:cNvSpPr txBox="1">
            <a:spLocks noChangeArrowheads="1"/>
          </p:cNvSpPr>
          <p:nvPr/>
        </p:nvSpPr>
        <p:spPr bwMode="auto">
          <a:xfrm>
            <a:off x="2008004" y="3632903"/>
            <a:ext cx="37782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( 18 + 24 ) : 6 </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42      : 6</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a:t>
            </a:r>
            <a:r>
              <a:rPr lang="en-US" altLang="en-US" sz="3000" b="1">
                <a:solidFill>
                  <a:srgbClr val="0000CC"/>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7</a:t>
            </a:r>
          </a:p>
        </p:txBody>
      </p:sp>
      <p:sp>
        <p:nvSpPr>
          <p:cNvPr id="32" name="TextBox 31">
            <a:extLst>
              <a:ext uri="{FF2B5EF4-FFF2-40B4-BE49-F238E27FC236}">
                <a16:creationId xmlns:a16="http://schemas.microsoft.com/office/drawing/2014/main" id="{FB7DCAB7-36FB-48FF-AABC-5601F02AD851}"/>
              </a:ext>
            </a:extLst>
          </p:cNvPr>
          <p:cNvSpPr txBox="1">
            <a:spLocks noChangeArrowheads="1"/>
          </p:cNvSpPr>
          <p:nvPr/>
        </p:nvSpPr>
        <p:spPr bwMode="auto">
          <a:xfrm>
            <a:off x="357188" y="1424396"/>
            <a:ext cx="1752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1:</a:t>
            </a:r>
          </a:p>
        </p:txBody>
      </p:sp>
      <p:sp>
        <p:nvSpPr>
          <p:cNvPr id="33" name="TextBox 32">
            <a:extLst>
              <a:ext uri="{FF2B5EF4-FFF2-40B4-BE49-F238E27FC236}">
                <a16:creationId xmlns:a16="http://schemas.microsoft.com/office/drawing/2014/main" id="{5E962608-19C4-4EB2-B8F7-6CD7664CA713}"/>
              </a:ext>
            </a:extLst>
          </p:cNvPr>
          <p:cNvSpPr txBox="1">
            <a:spLocks noChangeArrowheads="1"/>
          </p:cNvSpPr>
          <p:nvPr/>
        </p:nvSpPr>
        <p:spPr bwMode="auto">
          <a:xfrm>
            <a:off x="357345" y="2900786"/>
            <a:ext cx="1709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2:</a:t>
            </a:r>
          </a:p>
        </p:txBody>
      </p:sp>
      <p:sp>
        <p:nvSpPr>
          <p:cNvPr id="42" name="TextBox 41">
            <a:extLst>
              <a:ext uri="{FF2B5EF4-FFF2-40B4-BE49-F238E27FC236}">
                <a16:creationId xmlns:a16="http://schemas.microsoft.com/office/drawing/2014/main" id="{A836EA18-1F0A-4952-9256-42826C924613}"/>
              </a:ext>
            </a:extLst>
          </p:cNvPr>
          <p:cNvSpPr txBox="1">
            <a:spLocks noChangeArrowheads="1"/>
          </p:cNvSpPr>
          <p:nvPr/>
        </p:nvSpPr>
        <p:spPr bwMode="auto">
          <a:xfrm>
            <a:off x="7712088" y="1445469"/>
            <a:ext cx="2725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20    +    3</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a:t>
            </a:r>
            <a:r>
              <a:rPr lang="en-US" altLang="en-US" sz="3000">
                <a:solidFill>
                  <a:prstClr val="black"/>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23</a:t>
            </a:r>
          </a:p>
        </p:txBody>
      </p:sp>
      <p:sp>
        <p:nvSpPr>
          <p:cNvPr id="43" name="Rectangle 16">
            <a:extLst>
              <a:ext uri="{FF2B5EF4-FFF2-40B4-BE49-F238E27FC236}">
                <a16:creationId xmlns:a16="http://schemas.microsoft.com/office/drawing/2014/main" id="{64044FCC-13E0-4579-AE66-0CE829580DF5}"/>
              </a:ext>
            </a:extLst>
          </p:cNvPr>
          <p:cNvSpPr>
            <a:spLocks noChangeArrowheads="1"/>
          </p:cNvSpPr>
          <p:nvPr/>
        </p:nvSpPr>
        <p:spPr bwMode="auto">
          <a:xfrm>
            <a:off x="7667980" y="2894873"/>
            <a:ext cx="23342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fontAlgn="base">
              <a:spcBef>
                <a:spcPct val="0"/>
              </a:spcBef>
              <a:spcAft>
                <a:spcPct val="0"/>
              </a:spcAft>
            </a:pPr>
            <a:r>
              <a:rPr lang="en-US" altLang="vi-VN" sz="3000">
                <a:solidFill>
                  <a:prstClr val="black"/>
                </a:solidFill>
                <a:latin typeface="Arial" panose="020B0604020202020204" pitchFamily="34" charset="0"/>
                <a:cs typeface="Arial" panose="020B0604020202020204" pitchFamily="34" charset="0"/>
              </a:rPr>
              <a:t>60 : 3 + 9 : 3</a:t>
            </a:r>
          </a:p>
        </p:txBody>
      </p:sp>
      <p:sp>
        <p:nvSpPr>
          <p:cNvPr id="44" name="TextBox 43">
            <a:extLst>
              <a:ext uri="{FF2B5EF4-FFF2-40B4-BE49-F238E27FC236}">
                <a16:creationId xmlns:a16="http://schemas.microsoft.com/office/drawing/2014/main" id="{9AED8A40-48E8-4FD0-9674-A6451B6D0FFB}"/>
              </a:ext>
            </a:extLst>
          </p:cNvPr>
          <p:cNvSpPr txBox="1">
            <a:spLocks noChangeArrowheads="1"/>
          </p:cNvSpPr>
          <p:nvPr/>
        </p:nvSpPr>
        <p:spPr bwMode="auto">
          <a:xfrm>
            <a:off x="7712088" y="3633340"/>
            <a:ext cx="37782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( 60 + 9 ) : 3</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          69     : 3</a:t>
            </a:r>
          </a:p>
          <a:p>
            <a:pPr eaLnBrk="0" fontAlgn="base" hangingPunct="0">
              <a:spcBef>
                <a:spcPts val="1200"/>
              </a:spcBef>
              <a:spcAft>
                <a:spcPct val="0"/>
              </a:spcAft>
            </a:pPr>
            <a:r>
              <a:rPr lang="en-US" altLang="en-US" sz="3000">
                <a:solidFill>
                  <a:srgbClr val="0000CC"/>
                </a:solidFill>
                <a:latin typeface="Arial" panose="020B0604020202020204" pitchFamily="34" charset="0"/>
                <a:cs typeface="Arial" panose="020B0604020202020204" pitchFamily="34" charset="0"/>
              </a:rPr>
              <a:t>=</a:t>
            </a:r>
            <a:r>
              <a:rPr lang="en-US" altLang="en-US" sz="3000" b="1">
                <a:solidFill>
                  <a:srgbClr val="0000CC"/>
                </a:solidFill>
                <a:latin typeface="Arial" panose="020B0604020202020204" pitchFamily="34" charset="0"/>
                <a:cs typeface="Arial" panose="020B0604020202020204" pitchFamily="34" charset="0"/>
              </a:rPr>
              <a:t>                 </a:t>
            </a:r>
            <a:r>
              <a:rPr lang="en-US" altLang="en-US" sz="3000" b="1">
                <a:solidFill>
                  <a:srgbClr val="FF0000"/>
                </a:solidFill>
                <a:latin typeface="Arial" panose="020B0604020202020204" pitchFamily="34" charset="0"/>
                <a:cs typeface="Arial" panose="020B0604020202020204" pitchFamily="34" charset="0"/>
              </a:rPr>
              <a:t>23</a:t>
            </a:r>
          </a:p>
        </p:txBody>
      </p:sp>
      <p:sp>
        <p:nvSpPr>
          <p:cNvPr id="45" name="TextBox 44">
            <a:extLst>
              <a:ext uri="{FF2B5EF4-FFF2-40B4-BE49-F238E27FC236}">
                <a16:creationId xmlns:a16="http://schemas.microsoft.com/office/drawing/2014/main" id="{A4F50782-9CF4-424D-8CC8-857BF7AA8F26}"/>
              </a:ext>
            </a:extLst>
          </p:cNvPr>
          <p:cNvSpPr txBox="1">
            <a:spLocks noChangeArrowheads="1"/>
          </p:cNvSpPr>
          <p:nvPr/>
        </p:nvSpPr>
        <p:spPr bwMode="auto">
          <a:xfrm>
            <a:off x="6061272" y="1424833"/>
            <a:ext cx="1752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1:</a:t>
            </a:r>
          </a:p>
        </p:txBody>
      </p:sp>
      <p:sp>
        <p:nvSpPr>
          <p:cNvPr id="46" name="TextBox 45">
            <a:extLst>
              <a:ext uri="{FF2B5EF4-FFF2-40B4-BE49-F238E27FC236}">
                <a16:creationId xmlns:a16="http://schemas.microsoft.com/office/drawing/2014/main" id="{2F8876BD-9819-412C-A089-15CC58F8C483}"/>
              </a:ext>
            </a:extLst>
          </p:cNvPr>
          <p:cNvSpPr txBox="1">
            <a:spLocks noChangeArrowheads="1"/>
          </p:cNvSpPr>
          <p:nvPr/>
        </p:nvSpPr>
        <p:spPr bwMode="auto">
          <a:xfrm>
            <a:off x="6061429" y="2901223"/>
            <a:ext cx="1709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0" fontAlgn="base" hangingPunct="0">
              <a:spcBef>
                <a:spcPct val="0"/>
              </a:spcBef>
              <a:spcAft>
                <a:spcPct val="0"/>
              </a:spcAft>
            </a:pPr>
            <a:r>
              <a:rPr lang="en-US" altLang="en-US" sz="3000" b="1" i="1">
                <a:solidFill>
                  <a:srgbClr val="C00000"/>
                </a:solidFill>
                <a:latin typeface="Arial" panose="020B0604020202020204" pitchFamily="34" charset="0"/>
                <a:cs typeface="Arial" panose="020B0604020202020204" pitchFamily="34" charset="0"/>
              </a:rPr>
              <a:t>Cách 2:</a:t>
            </a:r>
          </a:p>
        </p:txBody>
      </p:sp>
    </p:spTree>
    <p:extLst>
      <p:ext uri="{BB962C8B-B14F-4D97-AF65-F5344CB8AC3E}">
        <p14:creationId xmlns:p14="http://schemas.microsoft.com/office/powerpoint/2010/main" val="38482715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grpId="1" nodeType="clickEffect">
                                  <p:stCondLst>
                                    <p:cond delay="0"/>
                                  </p:stCondLst>
                                  <p:childTnLst>
                                    <p:anim calcmode="lin" valueType="num">
                                      <p:cBhvr additive="base">
                                        <p:cTn id="42" dur="500"/>
                                        <p:tgtEl>
                                          <p:spTgt spid="15"/>
                                        </p:tgtEl>
                                        <p:attrNameLst>
                                          <p:attrName>ppt_y</p:attrName>
                                        </p:attrNameLst>
                                      </p:cBhvr>
                                      <p:tavLst>
                                        <p:tav tm="0">
                                          <p:val>
                                            <p:strVal val="#ppt_y"/>
                                          </p:val>
                                        </p:tav>
                                        <p:tav tm="100000">
                                          <p:val>
                                            <p:strVal val="#ppt_y+#ppt_h*1.125000"/>
                                          </p:val>
                                        </p:tav>
                                      </p:tavLst>
                                    </p:anim>
                                    <p:animEffect transition="out" filter="wipe(down)">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2" presetClass="exit" presetSubtype="4" fill="hold" grpId="1" nodeType="withEffect">
                                  <p:stCondLst>
                                    <p:cond delay="0"/>
                                  </p:stCondLst>
                                  <p:childTnLst>
                                    <p:anim calcmode="lin" valueType="num">
                                      <p:cBhvr additive="base">
                                        <p:cTn id="46" dur="500"/>
                                        <p:tgtEl>
                                          <p:spTgt spid="21"/>
                                        </p:tgtEl>
                                        <p:attrNameLst>
                                          <p:attrName>ppt_y</p:attrName>
                                        </p:attrNameLst>
                                      </p:cBhvr>
                                      <p:tavLst>
                                        <p:tav tm="0">
                                          <p:val>
                                            <p:strVal val="#ppt_y"/>
                                          </p:val>
                                        </p:tav>
                                        <p:tav tm="100000">
                                          <p:val>
                                            <p:strVal val="#ppt_y+#ppt_h*1.125000"/>
                                          </p:val>
                                        </p:tav>
                                      </p:tavLst>
                                    </p:anim>
                                    <p:animEffect transition="out" filter="wipe(down)">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2" presetClass="exit" presetSubtype="4" fill="hold" grpId="1" nodeType="withEffect">
                                  <p:stCondLst>
                                    <p:cond delay="0"/>
                                  </p:stCondLst>
                                  <p:childTnLst>
                                    <p:anim calcmode="lin" valueType="num">
                                      <p:cBhvr additive="base">
                                        <p:cTn id="50" dur="500"/>
                                        <p:tgtEl>
                                          <p:spTgt spid="11"/>
                                        </p:tgtEl>
                                        <p:attrNameLst>
                                          <p:attrName>ppt_y</p:attrName>
                                        </p:attrNameLst>
                                      </p:cBhvr>
                                      <p:tavLst>
                                        <p:tav tm="0">
                                          <p:val>
                                            <p:strVal val="#ppt_y"/>
                                          </p:val>
                                        </p:tav>
                                        <p:tav tm="100000">
                                          <p:val>
                                            <p:strVal val="#ppt_y+#ppt_h*1.125000"/>
                                          </p:val>
                                        </p:tav>
                                      </p:tavLst>
                                    </p:anim>
                                    <p:animEffect transition="out" filter="wipe(down)">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2" presetClass="exit" presetSubtype="4" fill="hold" grpId="1" nodeType="withEffect">
                                  <p:stCondLst>
                                    <p:cond delay="0"/>
                                  </p:stCondLst>
                                  <p:childTnLst>
                                    <p:anim calcmode="lin" valueType="num">
                                      <p:cBhvr additive="base">
                                        <p:cTn id="54" dur="500"/>
                                        <p:tgtEl>
                                          <p:spTgt spid="12"/>
                                        </p:tgtEl>
                                        <p:attrNameLst>
                                          <p:attrName>ppt_y</p:attrName>
                                        </p:attrNameLst>
                                      </p:cBhvr>
                                      <p:tavLst>
                                        <p:tav tm="0">
                                          <p:val>
                                            <p:strVal val="#ppt_y"/>
                                          </p:val>
                                        </p:tav>
                                        <p:tav tm="100000">
                                          <p:val>
                                            <p:strVal val="#ppt_y+#ppt_h*1.125000"/>
                                          </p:val>
                                        </p:tav>
                                      </p:tavLst>
                                    </p:anim>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2" presetClass="exit" presetSubtype="4" fill="hold" grpId="1" nodeType="withEffect">
                                  <p:stCondLst>
                                    <p:cond delay="0"/>
                                  </p:stCondLst>
                                  <p:childTnLst>
                                    <p:anim calcmode="lin" valueType="num">
                                      <p:cBhvr additive="base">
                                        <p:cTn id="58" dur="500"/>
                                        <p:tgtEl>
                                          <p:spTgt spid="22"/>
                                        </p:tgtEl>
                                        <p:attrNameLst>
                                          <p:attrName>ppt_y</p:attrName>
                                        </p:attrNameLst>
                                      </p:cBhvr>
                                      <p:tavLst>
                                        <p:tav tm="0">
                                          <p:val>
                                            <p:strVal val="#ppt_y"/>
                                          </p:val>
                                        </p:tav>
                                        <p:tav tm="100000">
                                          <p:val>
                                            <p:strVal val="#ppt_y+#ppt_h*1.125000"/>
                                          </p:val>
                                        </p:tav>
                                      </p:tavLst>
                                    </p:anim>
                                    <p:animEffect transition="out" filter="wipe(down)">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2" presetClass="exit" presetSubtype="4" fill="hold" grpId="1" nodeType="withEffect">
                                  <p:stCondLst>
                                    <p:cond delay="0"/>
                                  </p:stCondLst>
                                  <p:childTnLst>
                                    <p:anim calcmode="lin" valueType="num">
                                      <p:cBhvr additive="base">
                                        <p:cTn id="62" dur="500"/>
                                        <p:tgtEl>
                                          <p:spTgt spid="13"/>
                                        </p:tgtEl>
                                        <p:attrNameLst>
                                          <p:attrName>ppt_y</p:attrName>
                                        </p:attrNameLst>
                                      </p:cBhvr>
                                      <p:tavLst>
                                        <p:tav tm="0">
                                          <p:val>
                                            <p:strVal val="#ppt_y"/>
                                          </p:val>
                                        </p:tav>
                                        <p:tav tm="100000">
                                          <p:val>
                                            <p:strVal val="#ppt_y+#ppt_h*1.125000"/>
                                          </p:val>
                                        </p:tav>
                                      </p:tavLst>
                                    </p:anim>
                                    <p:animEffect transition="out" filter="wipe(down)">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2" presetClass="exit" presetSubtype="4" fill="hold" grpId="1" nodeType="withEffect">
                                  <p:stCondLst>
                                    <p:cond delay="0"/>
                                  </p:stCondLst>
                                  <p:childTnLst>
                                    <p:anim calcmode="lin" valueType="num">
                                      <p:cBhvr additive="base">
                                        <p:cTn id="66" dur="500"/>
                                        <p:tgtEl>
                                          <p:spTgt spid="14"/>
                                        </p:tgtEl>
                                        <p:attrNameLst>
                                          <p:attrName>ppt_y</p:attrName>
                                        </p:attrNameLst>
                                      </p:cBhvr>
                                      <p:tavLst>
                                        <p:tav tm="0">
                                          <p:val>
                                            <p:strVal val="#ppt_y"/>
                                          </p:val>
                                        </p:tav>
                                        <p:tav tm="100000">
                                          <p:val>
                                            <p:strVal val="#ppt_y+#ppt_h*1.125000"/>
                                          </p:val>
                                        </p:tav>
                                      </p:tavLst>
                                    </p:anim>
                                    <p:animEffect transition="out" filter="wipe(down)">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arn(inVertical)">
                                      <p:cBhvr>
                                        <p:cTn id="86" dur="500"/>
                                        <p:tgtEl>
                                          <p:spTgt spid="33"/>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arn(inVertical)">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down)">
                                      <p:cBhvr>
                                        <p:cTn id="99" dur="500"/>
                                        <p:tgtEl>
                                          <p:spTgt spid="4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ipe(down)">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barn(inVertical)">
                                      <p:cBhvr>
                                        <p:cTn id="107" dur="500"/>
                                        <p:tgtEl>
                                          <p:spTgt spid="46"/>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barn(inVertical)">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barn(inVertical)">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21" grpId="0"/>
      <p:bldP spid="21" grpId="1"/>
      <p:bldP spid="22" grpId="0"/>
      <p:bldP spid="22" grpId="1"/>
      <p:bldP spid="24" grpId="0"/>
      <p:bldP spid="15" grpId="0"/>
      <p:bldP spid="15" grpId="1"/>
      <p:bldP spid="17" grpId="0"/>
      <p:bldP spid="29" grpId="0"/>
      <p:bldP spid="30" grpId="0"/>
      <p:bldP spid="31" grpId="0"/>
      <p:bldP spid="32" grpId="0"/>
      <p:bldP spid="33" grpId="0"/>
      <p:bldP spid="42" grpId="0"/>
      <p:bldP spid="43" grpId="0"/>
      <p:bldP spid="44" grpId="0"/>
      <p:bldP spid="45" grpId="0"/>
      <p:bldP spid="46" grpId="0"/>
    </p:bldLst>
  </p:timing>
</p:sld>
</file>

<file path=ppt/theme/theme1.xml><?xml version="1.0" encoding="utf-8"?>
<a:theme xmlns:a="http://schemas.openxmlformats.org/drawingml/2006/main" name="1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1021</Words>
  <Application>Microsoft Office PowerPoint</Application>
  <PresentationFormat>Widescreen</PresentationFormat>
  <Paragraphs>158</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微软雅黑</vt:lpstr>
      <vt:lpstr>.VnTime</vt:lpstr>
      <vt:lpstr>Arial</vt:lpstr>
      <vt:lpstr>Calibri</vt:lpstr>
      <vt:lpstr>Calibri Light</vt:lpstr>
      <vt:lpstr>HP001 4 hàng</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Huyền Thanh</cp:lastModifiedBy>
  <cp:revision>4</cp:revision>
  <dcterms:created xsi:type="dcterms:W3CDTF">2021-12-04T07:43:33Z</dcterms:created>
  <dcterms:modified xsi:type="dcterms:W3CDTF">2021-12-05T12:48:25Z</dcterms:modified>
</cp:coreProperties>
</file>