
<file path=[Content_Types].xml><?xml version="1.0" encoding="utf-8"?>
<Types xmlns="http://schemas.openxmlformats.org/package/2006/content-types">
  <Default Extension="png" ContentType="image/png"/>
  <Default Extension="mp3" ContentType="audio/unknown"/>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2"/>
  </p:notesMasterIdLst>
  <p:sldIdLst>
    <p:sldId id="301" r:id="rId2"/>
    <p:sldId id="302" r:id="rId3"/>
    <p:sldId id="300" r:id="rId4"/>
    <p:sldId id="303" r:id="rId5"/>
    <p:sldId id="308" r:id="rId6"/>
    <p:sldId id="281" r:id="rId7"/>
    <p:sldId id="277" r:id="rId8"/>
    <p:sldId id="284" r:id="rId9"/>
    <p:sldId id="311" r:id="rId10"/>
    <p:sldId id="306" r:id="rId11"/>
    <p:sldId id="289" r:id="rId12"/>
    <p:sldId id="305" r:id="rId13"/>
    <p:sldId id="312" r:id="rId14"/>
    <p:sldId id="307" r:id="rId15"/>
    <p:sldId id="283" r:id="rId16"/>
    <p:sldId id="304" r:id="rId17"/>
    <p:sldId id="313" r:id="rId18"/>
    <p:sldId id="287" r:id="rId19"/>
    <p:sldId id="294" r:id="rId20"/>
    <p:sldId id="285" r:id="rId21"/>
  </p:sldIdLst>
  <p:sldSz cx="12192000" cy="6858000"/>
  <p:notesSz cx="6858000" cy="9144000"/>
  <p:embeddedFontLst>
    <p:embeddedFont>
      <p:font typeface="Microsoft YaHei" pitchFamily="34" charset="-122"/>
      <p:regular r:id="rId23"/>
      <p:bold r:id="rId24"/>
    </p:embeddedFont>
    <p:embeddedFont>
      <p:font typeface="HP001 5 hàng" pitchFamily="34" charset="0"/>
      <p:regular r:id="rId25"/>
      <p:bold r:id="rId26"/>
    </p:embeddedFont>
    <p:embeddedFont>
      <p:font typeface="Calibri" pitchFamily="34" charset="0"/>
      <p:regular r:id="rId27"/>
      <p:bold r:id="rId28"/>
      <p:italic r:id="rId29"/>
      <p:boldItalic r:id="rId30"/>
    </p:embeddedFont>
    <p:embeddedFont>
      <p:font typeface="等线" charset="-122"/>
      <p:regular r:id="rId31"/>
      <p:bold r:id="rId32"/>
    </p:embeddedFont>
    <p:embeddedFont>
      <p:font typeface="Bahnschrift Condensed" pitchFamily="34" charset="0"/>
      <p:regular r:id="rId33"/>
      <p:bold r:id="rId34"/>
    </p:embeddedFont>
    <p:embeddedFont>
      <p:font typeface="Calibri Light" pitchFamily="34" charset="0"/>
      <p:regular r:id="rId35"/>
      <p:italic r:id="rId36"/>
    </p:embeddedFont>
  </p:embeddedFontLst>
  <p:custDataLst>
    <p:tags r:id="rId3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2020"/>
    <a:srgbClr val="263B45"/>
    <a:srgbClr val="8D7545"/>
    <a:srgbClr val="F991B6"/>
    <a:srgbClr val="A88755"/>
    <a:srgbClr val="191919"/>
    <a:srgbClr val="082640"/>
    <a:srgbClr val="CDBF97"/>
    <a:srgbClr val="ECE8E5"/>
    <a:srgbClr val="E4CB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733" autoAdjust="0"/>
    <p:restoredTop sz="94660"/>
  </p:normalViewPr>
  <p:slideViewPr>
    <p:cSldViewPr snapToGrid="0">
      <p:cViewPr>
        <p:scale>
          <a:sx n="41" d="100"/>
          <a:sy n="41" d="100"/>
        </p:scale>
        <p:origin x="-1464" y="-810"/>
      </p:cViewPr>
      <p:guideLst>
        <p:guide orient="horz" pos="2160"/>
        <p:guide pos="3840"/>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577D22-AD28-43FC-8EB4-B134A7D334C3}" type="datetimeFigureOut">
              <a:rPr lang="zh-CN" altLang="en-US" smtClean="0"/>
              <a:t>2021/12/1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C8EFA-96ED-4A18-B46D-8BDC030E3AF6}" type="slidenum">
              <a:rPr lang="zh-CN" altLang="en-US" smtClean="0"/>
              <a:t>‹#›</a:t>
            </a:fld>
            <a:endParaRPr lang="zh-CN" altLang="en-US"/>
          </a:p>
        </p:txBody>
      </p:sp>
    </p:spTree>
    <p:extLst>
      <p:ext uri="{BB962C8B-B14F-4D97-AF65-F5344CB8AC3E}">
        <p14:creationId xmlns:p14="http://schemas.microsoft.com/office/powerpoint/2010/main" val="733940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p:spPr>
        <p:txBody>
          <a:bodyPr/>
          <a:lstStyle/>
          <a:p>
            <a:fld id="{EB01864D-D5D0-4EA3-964C-E02D1314DA78}" type="datetimeFigureOut">
              <a:rPr lang="en-US" smtClean="0"/>
              <a:t>12/1/2021</a:t>
            </a:fld>
            <a:endParaRPr lang="en-US"/>
          </a:p>
        </p:txBody>
      </p:sp>
      <p:sp>
        <p:nvSpPr>
          <p:cNvPr id="5" name="Footer Placeholder 4"/>
          <p:cNvSpPr>
            <a:spLocks noGrp="1"/>
          </p:cNvSpPr>
          <p:nvPr>
            <p:ph type="ftr" sz="quarter" idx="11"/>
          </p:nvPr>
        </p:nvSpPr>
        <p:spPr>
          <a:xfrm>
            <a:off x="4038600" y="6356350"/>
            <a:ext cx="4114800" cy="365125"/>
          </a:xfrm>
        </p:spPr>
        <p:txBody>
          <a:bodyPr/>
          <a:lstStyle/>
          <a:p>
            <a:endParaRPr lang="en-US"/>
          </a:p>
        </p:txBody>
      </p:sp>
      <p:sp>
        <p:nvSpPr>
          <p:cNvPr id="6" name="Slide Number Placeholder 5"/>
          <p:cNvSpPr>
            <a:spLocks noGrp="1"/>
          </p:cNvSpPr>
          <p:nvPr>
            <p:ph type="sldNum" sz="quarter" idx="12"/>
          </p:nvPr>
        </p:nvSpPr>
        <p:spPr>
          <a:xfrm>
            <a:off x="8610600" y="6356350"/>
            <a:ext cx="2743200" cy="365125"/>
          </a:xfrm>
        </p:spPr>
        <p:txBody>
          <a:bodyPr/>
          <a:lstStyle/>
          <a:p>
            <a:fld id="{0854B475-8579-4651-8534-04E6A9BD6750}" type="slidenum">
              <a:rPr lang="en-US" smtClean="0"/>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diagram&#10;&#10;Description automatically generated"/>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513268" y="5883591"/>
            <a:ext cx="1346927" cy="1163596"/>
          </a:xfrm>
          <a:prstGeom prst="rect">
            <a:avLst/>
          </a:prstGeom>
        </p:spPr>
      </p:pic>
      <p:sp>
        <p:nvSpPr>
          <p:cNvPr id="4" name="TextBox 3"/>
          <p:cNvSpPr txBox="1"/>
          <p:nvPr userDrawn="1"/>
        </p:nvSpPr>
        <p:spPr>
          <a:xfrm>
            <a:off x="11300206" y="0"/>
            <a:ext cx="897169" cy="369332"/>
          </a:xfrm>
          <a:prstGeom prst="rect">
            <a:avLst/>
          </a:prstGeom>
          <a:noFill/>
        </p:spPr>
        <p:txBody>
          <a:bodyPr wrap="none" rtlCol="0">
            <a:spAutoFit/>
          </a:bodyPr>
          <a:lstStyle/>
          <a:p>
            <a:r>
              <a:rPr lang="en-US">
                <a:solidFill>
                  <a:schemeClr val="bg1">
                    <a:lumMod val="85000"/>
                  </a:schemeClr>
                </a:solidFill>
                <a:latin typeface="UTM Netmuc KT" panose="02040603050506020204" pitchFamily="18" charset="0"/>
              </a:rPr>
              <a:t>KTUTS</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3.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17.pn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image" Target="../media/image24.png"/><Relationship Id="rId5" Type="http://schemas.microsoft.com/office/2007/relationships/hdphoto" Target="../media/hdphoto4.wdp"/><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3.png"/><Relationship Id="rId2" Type="http://schemas.openxmlformats.org/officeDocument/2006/relationships/audio" Target="../media/audio2.wav"/><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27.emf"/></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image" Target="../media/image17.png"/><Relationship Id="rId5" Type="http://schemas.microsoft.com/office/2007/relationships/hdphoto" Target="../media/hdphoto5.wdp"/><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27.emf"/></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image" Target="../media/image17.png"/><Relationship Id="rId5" Type="http://schemas.microsoft.com/office/2007/relationships/hdphoto" Target="../media/hdphoto6.wdp"/><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3.png"/><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9.pn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6" Type="http://schemas.microsoft.com/office/2007/relationships/hdphoto" Target="../media/hdphoto3.wdp"/><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2.wav"/><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19" y="0"/>
            <a:ext cx="12345635" cy="6858000"/>
          </a:xfrm>
          <a:prstGeom prst="rect">
            <a:avLst/>
          </a:prstGeom>
        </p:spPr>
      </p:pic>
      <p:pic>
        <p:nvPicPr>
          <p:cNvPr id="6" name="y2mate.com - Tiếng còi báo độ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781453" y="-628939"/>
            <a:ext cx="487363" cy="487363"/>
          </a:xfrm>
          <a:prstGeom prst="rect">
            <a:avLst/>
          </a:prstGeom>
        </p:spPr>
      </p:pic>
      <p:sp>
        <p:nvSpPr>
          <p:cNvPr id="8" name="Rounded Rectangular Callout 7"/>
          <p:cNvSpPr/>
          <p:nvPr/>
        </p:nvSpPr>
        <p:spPr>
          <a:xfrm>
            <a:off x="1773378" y="103909"/>
            <a:ext cx="8544793" cy="2940627"/>
          </a:xfrm>
          <a:prstGeom prst="wedgeRoundRectCallout">
            <a:avLst>
              <a:gd name="adj1" fmla="val -14430"/>
              <a:gd name="adj2" fmla="val 70216"/>
              <a:gd name="adj3" fmla="val 16667"/>
            </a:avLst>
          </a:prstGeom>
          <a:solidFill>
            <a:schemeClr val="bg1">
              <a:alpha val="86000"/>
            </a:schemeClr>
          </a:solidFill>
          <a:ln w="38100">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069521" y="278606"/>
            <a:ext cx="8052954" cy="1754326"/>
          </a:xfrm>
          <a:prstGeom prst="rect">
            <a:avLst/>
          </a:prstGeom>
          <a:noFill/>
        </p:spPr>
        <p:txBody>
          <a:bodyPr wrap="square" rtlCol="0">
            <a:spAutoFit/>
          </a:bodyPr>
          <a:lstStyle/>
          <a:p>
            <a:pPr algn="ctr"/>
            <a:r>
              <a:rPr lang="en-US" sz="3600" b="1" dirty="0">
                <a:solidFill>
                  <a:srgbClr val="FF0000"/>
                </a:solidFill>
                <a:latin typeface="Arial" panose="020B0604020202020204" pitchFamily="34" charset="0"/>
                <a:cs typeface="Arial" panose="020B0604020202020204" pitchFamily="34" charset="0"/>
              </a:rPr>
              <a:t>[KHẨN CẤP]</a:t>
            </a:r>
          </a:p>
          <a:p>
            <a:pPr algn="ctr"/>
            <a:r>
              <a:rPr lang="en-US" sz="3600" b="1" dirty="0">
                <a:solidFill>
                  <a:srgbClr val="002060"/>
                </a:solidFill>
                <a:latin typeface="Arial" panose="020B0604020202020204" pitchFamily="34" charset="0"/>
                <a:cs typeface="Arial" panose="020B0604020202020204" pitchFamily="34" charset="0"/>
              </a:rPr>
              <a:t>BẠN CÓ MỘT TIN NHẮN TỪ </a:t>
            </a:r>
          </a:p>
          <a:p>
            <a:pPr algn="ctr"/>
            <a:r>
              <a:rPr lang="en-US" sz="3600" b="1" dirty="0">
                <a:solidFill>
                  <a:srgbClr val="002060"/>
                </a:solidFill>
                <a:latin typeface="Arial" panose="020B0604020202020204" pitchFamily="34" charset="0"/>
                <a:cs typeface="Arial" panose="020B0604020202020204" pitchFamily="34" charset="0"/>
              </a:rPr>
              <a:t>TRẠM KIỂM SOÁT KHÔNG LƯU …</a:t>
            </a:r>
          </a:p>
        </p:txBody>
      </p:sp>
      <p:sp>
        <p:nvSpPr>
          <p:cNvPr id="11" name="Rounded Rectangle 10"/>
          <p:cNvSpPr/>
          <p:nvPr/>
        </p:nvSpPr>
        <p:spPr>
          <a:xfrm>
            <a:off x="3924299" y="2136841"/>
            <a:ext cx="2171699" cy="559371"/>
          </a:xfrm>
          <a:prstGeom prst="roundRect">
            <a:avLst/>
          </a:prstGeom>
          <a:solidFill>
            <a:srgbClr val="00B05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CHẤP NHẬN</a:t>
            </a:r>
          </a:p>
        </p:txBody>
      </p:sp>
      <p:sp>
        <p:nvSpPr>
          <p:cNvPr id="12" name="Rounded Rectangle 11"/>
          <p:cNvSpPr/>
          <p:nvPr/>
        </p:nvSpPr>
        <p:spPr>
          <a:xfrm>
            <a:off x="6497781" y="2125906"/>
            <a:ext cx="2171699" cy="559371"/>
          </a:xfrm>
          <a:prstGeom prst="roundRect">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TỪ CHỐI</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6119" fill="hold"/>
                                        <p:tgtEl>
                                          <p:spTgt spid="6"/>
                                        </p:tgtEl>
                                      </p:cBhvr>
                                    </p:cmd>
                                  </p:childTnLst>
                                </p:cTn>
                              </p:par>
                              <p:par>
                                <p:cTn id="7" presetID="26" presetClass="emph" presetSubtype="0" repeatCount="indefinite" fill="hold" nodeType="withEffect">
                                  <p:stCondLst>
                                    <p:cond delay="0"/>
                                  </p:stCondLst>
                                  <p:childTnLst>
                                    <p:animEffect transition="out" filter="fade">
                                      <p:cBhvr>
                                        <p:cTn id="8" dur="500" tmFilter="0, 0; .2, .5; .8, .5; 1, 0"/>
                                        <p:tgtEl>
                                          <p:spTgt spid="5"/>
                                        </p:tgtEl>
                                      </p:cBhvr>
                                    </p:animEffect>
                                    <p:animScale>
                                      <p:cBhvr>
                                        <p:cTn id="9" dur="250" autoRev="1" fill="hold"/>
                                        <p:tgtEl>
                                          <p:spTgt spid="5"/>
                                        </p:tgtEl>
                                      </p:cBhvr>
                                      <p:by x="105000" y="105000"/>
                                    </p:animScale>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childTnLst>
                          </p:cTn>
                        </p:par>
                        <p:par>
                          <p:cTn id="17" fill="hold">
                            <p:stCondLst>
                              <p:cond delay="500"/>
                            </p:stCondLst>
                            <p:childTnLst>
                              <p:par>
                                <p:cTn id="18" presetID="41" presetClass="entr" presetSubtype="0" fill="hold" nodeType="afterEffect">
                                  <p:stCondLst>
                                    <p:cond delay="0"/>
                                  </p:stCondLst>
                                  <p:iterate type="lt">
                                    <p:tmPct val="10000"/>
                                  </p:iterate>
                                  <p:childTnLst>
                                    <p:set>
                                      <p:cBhvr>
                                        <p:cTn id="19" dur="1" fill="hold">
                                          <p:stCondLst>
                                            <p:cond delay="0"/>
                                          </p:stCondLst>
                                        </p:cTn>
                                        <p:tgtEl>
                                          <p:spTgt spid="9">
                                            <p:txEl>
                                              <p:pRg st="0" end="0"/>
                                            </p:txEl>
                                          </p:spTgt>
                                        </p:tgtEl>
                                        <p:attrNameLst>
                                          <p:attrName>style.visibility</p:attrName>
                                        </p:attrNameLst>
                                      </p:cBhvr>
                                      <p:to>
                                        <p:strVal val="visible"/>
                                      </p:to>
                                    </p:set>
                                    <p:anim calcmode="lin" valueType="num">
                                      <p:cBhvr>
                                        <p:cTn id="20"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9">
                                            <p:txEl>
                                              <p:pRg st="0" end="0"/>
                                            </p:txEl>
                                          </p:spTgt>
                                        </p:tgtEl>
                                      </p:cBhvr>
                                    </p:animEffect>
                                  </p:childTnLst>
                                </p:cTn>
                              </p:par>
                            </p:childTnLst>
                          </p:cTn>
                        </p:par>
                        <p:par>
                          <p:cTn id="25" fill="hold">
                            <p:stCondLst>
                              <p:cond delay="1450"/>
                            </p:stCondLst>
                            <p:childTnLst>
                              <p:par>
                                <p:cTn id="26" presetID="41" presetClass="entr" presetSubtype="0" fill="hold" nodeType="afterEffect">
                                  <p:stCondLst>
                                    <p:cond delay="0"/>
                                  </p:stCondLst>
                                  <p:iterate type="lt">
                                    <p:tmPct val="10000"/>
                                  </p:iterate>
                                  <p:childTnLst>
                                    <p:set>
                                      <p:cBhvr>
                                        <p:cTn id="27" dur="1" fill="hold">
                                          <p:stCondLst>
                                            <p:cond delay="0"/>
                                          </p:stCondLst>
                                        </p:cTn>
                                        <p:tgtEl>
                                          <p:spTgt spid="9">
                                            <p:txEl>
                                              <p:pRg st="1" end="1"/>
                                            </p:txEl>
                                          </p:spTgt>
                                        </p:tgtEl>
                                        <p:attrNameLst>
                                          <p:attrName>style.visibility</p:attrName>
                                        </p:attrNameLst>
                                      </p:cBhvr>
                                      <p:to>
                                        <p:strVal val="visible"/>
                                      </p:to>
                                    </p:set>
                                    <p:anim calcmode="lin" valueType="num">
                                      <p:cBhvr>
                                        <p:cTn id="28" dur="500" fill="hold"/>
                                        <p:tgtEl>
                                          <p:spTgt spid="9">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9">
                                            <p:txEl>
                                              <p:pRg st="1" end="1"/>
                                            </p:txEl>
                                          </p:spTgt>
                                        </p:tgtEl>
                                        <p:attrNameLst>
                                          <p:attrName>ppt_y</p:attrName>
                                        </p:attrNameLst>
                                      </p:cBhvr>
                                      <p:tavLst>
                                        <p:tav tm="0">
                                          <p:val>
                                            <p:strVal val="#ppt_y"/>
                                          </p:val>
                                        </p:tav>
                                        <p:tav tm="100000">
                                          <p:val>
                                            <p:strVal val="#ppt_y"/>
                                          </p:val>
                                        </p:tav>
                                      </p:tavLst>
                                    </p:anim>
                                    <p:anim calcmode="lin" valueType="num">
                                      <p:cBhvr>
                                        <p:cTn id="30" dur="500" fill="hold"/>
                                        <p:tgtEl>
                                          <p:spTgt spid="9">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9">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9">
                                            <p:txEl>
                                              <p:pRg st="1" end="1"/>
                                            </p:txEl>
                                          </p:spTgt>
                                        </p:tgtEl>
                                      </p:cBhvr>
                                    </p:animEffect>
                                  </p:childTnLst>
                                </p:cTn>
                              </p:par>
                            </p:childTnLst>
                          </p:cTn>
                        </p:par>
                        <p:par>
                          <p:cTn id="33" fill="hold">
                            <p:stCondLst>
                              <p:cond delay="3049"/>
                            </p:stCondLst>
                            <p:childTnLst>
                              <p:par>
                                <p:cTn id="34" presetID="41" presetClass="entr" presetSubtype="0" fill="hold" nodeType="afterEffect">
                                  <p:stCondLst>
                                    <p:cond delay="0"/>
                                  </p:stCondLst>
                                  <p:iterate type="lt">
                                    <p:tmPct val="10000"/>
                                  </p:iterate>
                                  <p:childTnLst>
                                    <p:set>
                                      <p:cBhvr>
                                        <p:cTn id="35" dur="1" fill="hold">
                                          <p:stCondLst>
                                            <p:cond delay="0"/>
                                          </p:stCondLst>
                                        </p:cTn>
                                        <p:tgtEl>
                                          <p:spTgt spid="9">
                                            <p:txEl>
                                              <p:pRg st="2" end="2"/>
                                            </p:txEl>
                                          </p:spTgt>
                                        </p:tgtEl>
                                        <p:attrNameLst>
                                          <p:attrName>style.visibility</p:attrName>
                                        </p:attrNameLst>
                                      </p:cBhvr>
                                      <p:to>
                                        <p:strVal val="visible"/>
                                      </p:to>
                                    </p:set>
                                    <p:anim calcmode="lin" valueType="num">
                                      <p:cBhvr>
                                        <p:cTn id="36" dur="500" fill="hold"/>
                                        <p:tgtEl>
                                          <p:spTgt spid="9">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xEl>
                                              <p:pRg st="2" end="2"/>
                                            </p:txEl>
                                          </p:spTgt>
                                        </p:tgtEl>
                                        <p:attrNameLst>
                                          <p:attrName>ppt_y</p:attrName>
                                        </p:attrNameLst>
                                      </p:cBhvr>
                                      <p:tavLst>
                                        <p:tav tm="0">
                                          <p:val>
                                            <p:strVal val="#ppt_y"/>
                                          </p:val>
                                        </p:tav>
                                        <p:tav tm="100000">
                                          <p:val>
                                            <p:strVal val="#ppt_y"/>
                                          </p:val>
                                        </p:tav>
                                      </p:tavLst>
                                    </p:anim>
                                    <p:anim calcmode="lin" valueType="num">
                                      <p:cBhvr>
                                        <p:cTn id="38" dur="500" fill="hold"/>
                                        <p:tgtEl>
                                          <p:spTgt spid="9">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xEl>
                                              <p:pRg st="2" end="2"/>
                                            </p:txEl>
                                          </p:spTgt>
                                        </p:tgtEl>
                                      </p:cBhvr>
                                    </p:animEffect>
                                  </p:childTnLst>
                                </p:cTn>
                              </p:par>
                            </p:childTnLst>
                          </p:cTn>
                        </p:par>
                        <p:par>
                          <p:cTn id="41" fill="hold">
                            <p:stCondLst>
                              <p:cond delay="4799"/>
                            </p:stCondLst>
                            <p:childTnLst>
                              <p:par>
                                <p:cTn id="42" presetID="53" presetClass="entr" presetSubtype="16"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Effect transition="in" filter="fade">
                                      <p:cBhvr>
                                        <p:cTn id="46" dur="500"/>
                                        <p:tgtEl>
                                          <p:spTgt spid="1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30189">
                <p:cTn id="52" fill="hold" display="0">
                  <p:stCondLst>
                    <p:cond delay="indefinite"/>
                  </p:stCondLst>
                  <p:endCondLst>
                    <p:cond evt="onStopAudio" delay="0">
                      <p:tgtEl>
                        <p:sldTgt/>
                      </p:tgtEl>
                    </p:cond>
                  </p:endCondLst>
                </p:cTn>
                <p:tgtEl>
                  <p:spTgt spid="6"/>
                </p:tgtEl>
              </p:cMediaNode>
            </p:audio>
            <p:seq concurrent="1" nextAc="seek">
              <p:cTn id="53" restart="whenNotActive" fill="hold" evtFilter="cancelBubble" nodeType="interactiveSeq">
                <p:stCondLst>
                  <p:cond evt="onClick" delay="0">
                    <p:tgtEl>
                      <p:spTgt spid="11"/>
                    </p:tgtEl>
                  </p:cond>
                </p:stCondLst>
                <p:endSync evt="end" delay="0">
                  <p:rtn val="all"/>
                </p:endSync>
                <p:childTnLst>
                  <p:par>
                    <p:cTn id="54" fill="hold">
                      <p:stCondLst>
                        <p:cond delay="0"/>
                      </p:stCondLst>
                      <p:childTnLst>
                        <p:par>
                          <p:cTn id="55" fill="hold">
                            <p:stCondLst>
                              <p:cond delay="0"/>
                            </p:stCondLst>
                            <p:childTnLst>
                              <p:par>
                                <p:cTn id="56" presetID="1" presetClass="exit" presetSubtype="0" fill="hold" grpId="1" nodeType="clickEffect">
                                  <p:stCondLst>
                                    <p:cond delay="0"/>
                                  </p:stCondLst>
                                  <p:childTnLst>
                                    <p:set>
                                      <p:cBhvr>
                                        <p:cTn id="57" dur="1" fill="hold">
                                          <p:stCondLst>
                                            <p:cond delay="0"/>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8" grpId="0" animBg="1"/>
      <p:bldP spid="11" grpId="0" animBg="1"/>
      <p:bldP spid="12" grpId="0" animBg="1"/>
      <p:bldP spid="12"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3">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r="2816" b="67180"/>
          <a:stretch>
            <a:fillRect/>
          </a:stretch>
        </p:blipFill>
        <p:spPr>
          <a:xfrm>
            <a:off x="0" y="324682"/>
            <a:ext cx="12192000" cy="6176722"/>
          </a:xfrm>
          <a:prstGeom prst="rect">
            <a:avLst/>
          </a:prstGeom>
        </p:spPr>
      </p:pic>
      <p:pic>
        <p:nvPicPr>
          <p:cNvPr id="4" name="图片 3"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5595457" y="227714"/>
            <a:ext cx="3193523" cy="2303524"/>
          </a:xfrm>
          <a:prstGeom prst="rect">
            <a:avLst/>
          </a:prstGeom>
        </p:spPr>
      </p:pic>
      <p:sp>
        <p:nvSpPr>
          <p:cNvPr id="8" name="文本框 7"/>
          <p:cNvSpPr txBox="1"/>
          <p:nvPr/>
        </p:nvSpPr>
        <p:spPr>
          <a:xfrm>
            <a:off x="6092937" y="622514"/>
            <a:ext cx="2144800" cy="769441"/>
          </a:xfrm>
          <a:prstGeom prst="rect">
            <a:avLst/>
          </a:prstGeom>
          <a:noFill/>
        </p:spPr>
        <p:txBody>
          <a:bodyPr wrap="square" rtlCol="0">
            <a:spAutoFit/>
          </a:bodyPr>
          <a:lstStyle/>
          <a:p>
            <a:r>
              <a:rPr lang="en-US" altLang="zh-CN" sz="4400" b="1" dirty="0" err="1">
                <a:solidFill>
                  <a:srgbClr val="FFC000"/>
                </a:solidFill>
                <a:latin typeface="UTM Cookies" panose="02040603050506020204" pitchFamily="18" charset="0"/>
                <a:ea typeface="Microsoft YaHei" panose="020B0503020204020204" pitchFamily="34" charset="-122"/>
              </a:rPr>
              <a:t>Trạm</a:t>
            </a:r>
            <a:r>
              <a:rPr lang="en-US" altLang="zh-CN" sz="4400" b="1" dirty="0">
                <a:solidFill>
                  <a:srgbClr val="FFC000"/>
                </a:solidFill>
                <a:latin typeface="UTM Cookies" panose="02040603050506020204" pitchFamily="18" charset="0"/>
                <a:ea typeface="Microsoft YaHei" panose="020B0503020204020204" pitchFamily="34" charset="-122"/>
              </a:rPr>
              <a:t> 1</a:t>
            </a:r>
            <a:endParaRPr lang="zh-CN" altLang="en-US" sz="4400" b="1" dirty="0">
              <a:solidFill>
                <a:srgbClr val="FFC000"/>
              </a:solidFill>
              <a:latin typeface="UTM Cookies" panose="02040603050506020204" pitchFamily="18" charset="0"/>
              <a:ea typeface="Microsoft YaHei" panose="020B0503020204020204" pitchFamily="34" charset="-122"/>
            </a:endParaRPr>
          </a:p>
        </p:txBody>
      </p:sp>
      <p:pic>
        <p:nvPicPr>
          <p:cNvPr id="9" name="图片 8"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9274098" y="1606756"/>
            <a:ext cx="3193523" cy="2303524"/>
          </a:xfrm>
          <a:prstGeom prst="rect">
            <a:avLst/>
          </a:prstGeom>
        </p:spPr>
      </p:pic>
      <p:sp>
        <p:nvSpPr>
          <p:cNvPr id="12" name="文本框 11"/>
          <p:cNvSpPr txBox="1"/>
          <p:nvPr/>
        </p:nvSpPr>
        <p:spPr>
          <a:xfrm>
            <a:off x="9724026" y="2005367"/>
            <a:ext cx="2145338" cy="769441"/>
          </a:xfrm>
          <a:prstGeom prst="rect">
            <a:avLst/>
          </a:prstGeom>
          <a:noFill/>
        </p:spPr>
        <p:txBody>
          <a:bodyPr wrap="square" rtlCol="0">
            <a:spAutoFit/>
          </a:bodyPr>
          <a:lstStyle/>
          <a:p>
            <a:r>
              <a:rPr lang="en-US" altLang="zh-CN" sz="4400" b="1" dirty="0" err="1">
                <a:solidFill>
                  <a:schemeClr val="accent4">
                    <a:lumMod val="60000"/>
                    <a:lumOff val="40000"/>
                  </a:schemeClr>
                </a:solidFill>
                <a:latin typeface="UTM Cookies" panose="02040603050506020204" pitchFamily="18" charset="0"/>
                <a:ea typeface="Microsoft YaHei" panose="020B0503020204020204" pitchFamily="34" charset="-122"/>
              </a:rPr>
              <a:t>Trạm</a:t>
            </a:r>
            <a:r>
              <a:rPr lang="en-US" altLang="zh-CN" sz="4400" b="1" dirty="0">
                <a:solidFill>
                  <a:schemeClr val="accent4">
                    <a:lumMod val="60000"/>
                    <a:lumOff val="40000"/>
                  </a:schemeClr>
                </a:solidFill>
                <a:latin typeface="UTM Cookies" panose="02040603050506020204" pitchFamily="18" charset="0"/>
                <a:ea typeface="Microsoft YaHei" panose="020B0503020204020204" pitchFamily="34" charset="-122"/>
              </a:rPr>
              <a:t> 2</a:t>
            </a:r>
            <a:endParaRPr lang="zh-CN" altLang="en-US" sz="4400" b="1" dirty="0">
              <a:solidFill>
                <a:schemeClr val="accent4">
                  <a:lumMod val="60000"/>
                  <a:lumOff val="40000"/>
                </a:schemeClr>
              </a:solidFill>
              <a:latin typeface="UTM Cookies" panose="02040603050506020204" pitchFamily="18" charset="0"/>
              <a:ea typeface="Microsoft YaHei" panose="020B0503020204020204" pitchFamily="34" charset="-122"/>
            </a:endParaRPr>
          </a:p>
        </p:txBody>
      </p:sp>
      <p:pic>
        <p:nvPicPr>
          <p:cNvPr id="14" name="图片 13"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flipH="1">
            <a:off x="7000571" y="4470360"/>
            <a:ext cx="3193523" cy="2303524"/>
          </a:xfrm>
          <a:prstGeom prst="rect">
            <a:avLst/>
          </a:prstGeom>
        </p:spPr>
      </p:pic>
      <p:sp>
        <p:nvSpPr>
          <p:cNvPr id="16" name="文本框 15"/>
          <p:cNvSpPr txBox="1"/>
          <p:nvPr/>
        </p:nvSpPr>
        <p:spPr>
          <a:xfrm>
            <a:off x="7535362" y="5575816"/>
            <a:ext cx="2145338" cy="707886"/>
          </a:xfrm>
          <a:prstGeom prst="rect">
            <a:avLst/>
          </a:prstGeom>
          <a:noFill/>
        </p:spPr>
        <p:txBody>
          <a:bodyPr wrap="square" rtlCol="0">
            <a:spAutoFit/>
          </a:bodyPr>
          <a:lstStyle/>
          <a:p>
            <a:r>
              <a:rPr lang="en-US" altLang="zh-CN" sz="4000" b="1" dirty="0" err="1">
                <a:solidFill>
                  <a:srgbClr val="92D050"/>
                </a:solidFill>
                <a:latin typeface="UTM Cookies" panose="02040603050506020204" pitchFamily="18" charset="0"/>
                <a:ea typeface="Microsoft YaHei" panose="020B0503020204020204" pitchFamily="34" charset="-122"/>
              </a:rPr>
              <a:t>Trạm</a:t>
            </a:r>
            <a:r>
              <a:rPr lang="en-US" altLang="zh-CN" sz="4000" b="1" dirty="0">
                <a:solidFill>
                  <a:srgbClr val="92D050"/>
                </a:solidFill>
                <a:latin typeface="UTM Cookies" panose="02040603050506020204" pitchFamily="18" charset="0"/>
                <a:ea typeface="Microsoft YaHei" panose="020B0503020204020204" pitchFamily="34" charset="-122"/>
              </a:rPr>
              <a:t> 3</a:t>
            </a:r>
            <a:endParaRPr lang="zh-CN" altLang="en-US" sz="4000" b="1" dirty="0">
              <a:solidFill>
                <a:srgbClr val="92D050"/>
              </a:solidFill>
              <a:latin typeface="UTM Cookies" panose="02040603050506020204" pitchFamily="18" charset="0"/>
              <a:ea typeface="Microsoft YaHei" panose="020B0503020204020204" pitchFamily="34" charset="-122"/>
            </a:endParaRPr>
          </a:p>
        </p:txBody>
      </p:sp>
      <p:pic>
        <p:nvPicPr>
          <p:cNvPr id="17" name="图片 16"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a:off x="1459758" y="3601153"/>
            <a:ext cx="3193523" cy="2303524"/>
          </a:xfrm>
          <a:prstGeom prst="rect">
            <a:avLst/>
          </a:prstGeom>
        </p:spPr>
      </p:pic>
      <p:sp>
        <p:nvSpPr>
          <p:cNvPr id="19" name="文本框 18"/>
          <p:cNvSpPr txBox="1"/>
          <p:nvPr/>
        </p:nvSpPr>
        <p:spPr>
          <a:xfrm>
            <a:off x="2209160" y="4655689"/>
            <a:ext cx="2235780" cy="769441"/>
          </a:xfrm>
          <a:prstGeom prst="rect">
            <a:avLst/>
          </a:prstGeom>
          <a:noFill/>
        </p:spPr>
        <p:txBody>
          <a:bodyPr wrap="square" rtlCol="0">
            <a:spAutoFit/>
          </a:bodyPr>
          <a:lstStyle/>
          <a:p>
            <a:r>
              <a:rPr lang="en-US" altLang="zh-CN" sz="4400" b="1" dirty="0" err="1">
                <a:solidFill>
                  <a:srgbClr val="F991B6"/>
                </a:solidFill>
                <a:latin typeface="UTM Cookies" panose="02040603050506020204" pitchFamily="18" charset="0"/>
                <a:ea typeface="Microsoft YaHei" panose="020B0503020204020204" pitchFamily="34" charset="-122"/>
              </a:rPr>
              <a:t>Trạm</a:t>
            </a:r>
            <a:r>
              <a:rPr lang="en-US" altLang="zh-CN" sz="4400" b="1" dirty="0">
                <a:solidFill>
                  <a:srgbClr val="F991B6"/>
                </a:solidFill>
                <a:latin typeface="UTM Cookies" panose="02040603050506020204" pitchFamily="18" charset="0"/>
                <a:ea typeface="Microsoft YaHei" panose="020B0503020204020204" pitchFamily="34" charset="-122"/>
              </a:rPr>
              <a:t> 4</a:t>
            </a:r>
            <a:endParaRPr lang="zh-CN" altLang="en-US" sz="4400" b="1" dirty="0">
              <a:solidFill>
                <a:srgbClr val="F991B6"/>
              </a:solidFill>
              <a:latin typeface="UTM Cookies" panose="02040603050506020204" pitchFamily="18" charset="0"/>
              <a:ea typeface="Microsoft YaHei" panose="020B0503020204020204" pitchFamily="34" charset="-122"/>
            </a:endParaRP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4199774">
            <a:off x="7477586" y="1237172"/>
            <a:ext cx="822431" cy="8307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79167E-6 -2.22222E-6 L 0.147 0.22709 " pathEditMode="relative" rAng="0" ptsTypes="AA">
                                      <p:cBhvr>
                                        <p:cTn id="6" dur="2000" fill="hold"/>
                                        <p:tgtEl>
                                          <p:spTgt spid="5"/>
                                        </p:tgtEl>
                                        <p:attrNameLst>
                                          <p:attrName>ppt_x</p:attrName>
                                          <p:attrName>ppt_y</p:attrName>
                                        </p:attrNameLst>
                                      </p:cBhvr>
                                      <p:rCtr x="7344" y="11343"/>
                                    </p:animMotion>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2">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pic>
        <p:nvPicPr>
          <p:cNvPr id="4" name="图片 3" descr="图片包含 餐桌, 室内, 就坐&#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l="21710" t="39111"/>
          <a:stretch>
            <a:fillRect/>
          </a:stretch>
        </p:blipFill>
        <p:spPr>
          <a:xfrm>
            <a:off x="5958840" y="822"/>
            <a:ext cx="6233140" cy="685716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0966" y="0"/>
            <a:ext cx="4500000" cy="2500000"/>
          </a:xfrm>
          <a:prstGeom prst="rect">
            <a:avLst/>
          </a:prstGeom>
        </p:spPr>
      </p:pic>
      <p:pic>
        <p:nvPicPr>
          <p:cNvPr id="6" name="图片 5"/>
          <p:cNvPicPr>
            <a:picLocks noChangeAspect="1"/>
          </p:cNvPicPr>
          <p:nvPr/>
        </p:nvPicPr>
        <p:blipFill rotWithShape="1">
          <a:blip r:embed="rId5">
            <a:extLst>
              <a:ext uri="{28A0092B-C50C-407E-A947-70E740481C1C}">
                <a14:useLocalDpi xmlns:a14="http://schemas.microsoft.com/office/drawing/2010/main" val="0"/>
              </a:ext>
            </a:extLst>
          </a:blip>
          <a:srcRect l="13047" t="11201" r="67066" b="61689"/>
          <a:stretch>
            <a:fillRect/>
          </a:stretch>
        </p:blipFill>
        <p:spPr>
          <a:xfrm flipH="1">
            <a:off x="5662" y="721314"/>
            <a:ext cx="5953158" cy="5725211"/>
          </a:xfrm>
          <a:prstGeom prst="rect">
            <a:avLst/>
          </a:prstGeom>
        </p:spPr>
      </p:pic>
      <p:sp>
        <p:nvSpPr>
          <p:cNvPr id="8" name="文本框 11"/>
          <p:cNvSpPr txBox="1"/>
          <p:nvPr/>
        </p:nvSpPr>
        <p:spPr>
          <a:xfrm rot="20919434">
            <a:off x="1705499" y="1334581"/>
            <a:ext cx="2553479" cy="923330"/>
          </a:xfrm>
          <a:prstGeom prst="rect">
            <a:avLst/>
          </a:prstGeom>
          <a:noFill/>
        </p:spPr>
        <p:txBody>
          <a:bodyPr wrap="square" rtlCol="0">
            <a:spAutoFit/>
          </a:bodyPr>
          <a:lstStyle/>
          <a:p>
            <a:r>
              <a:rPr lang="en-US" altLang="zh-CN" sz="5400" b="1" dirty="0" err="1">
                <a:solidFill>
                  <a:schemeClr val="accent4">
                    <a:lumMod val="60000"/>
                    <a:lumOff val="40000"/>
                  </a:schemeClr>
                </a:solidFill>
                <a:latin typeface="UTM Cookies" panose="02040603050506020204" pitchFamily="18" charset="0"/>
                <a:ea typeface="Microsoft YaHei" panose="020B0503020204020204" pitchFamily="34" charset="-122"/>
              </a:rPr>
              <a:t>Trạm</a:t>
            </a:r>
            <a:r>
              <a:rPr lang="en-US" altLang="zh-CN" sz="5400" b="1" dirty="0">
                <a:solidFill>
                  <a:schemeClr val="accent4">
                    <a:lumMod val="60000"/>
                    <a:lumOff val="40000"/>
                  </a:schemeClr>
                </a:solidFill>
                <a:latin typeface="UTM Cookies" panose="02040603050506020204" pitchFamily="18" charset="0"/>
                <a:ea typeface="Microsoft YaHei" panose="020B0503020204020204" pitchFamily="34" charset="-122"/>
              </a:rPr>
              <a:t> 2</a:t>
            </a:r>
            <a:endParaRPr lang="zh-CN" altLang="en-US" sz="5400" b="1" dirty="0">
              <a:solidFill>
                <a:schemeClr val="accent4">
                  <a:lumMod val="60000"/>
                  <a:lumOff val="40000"/>
                </a:schemeClr>
              </a:solidFill>
              <a:latin typeface="UTM Cookies" panose="02040603050506020204" pitchFamily="18" charset="0"/>
              <a:ea typeface="Microsoft YaHei" panose="020B0503020204020204" pitchFamily="34" charset="-122"/>
            </a:endParaRPr>
          </a:p>
        </p:txBody>
      </p:sp>
      <p:sp>
        <p:nvSpPr>
          <p:cNvPr id="9" name="文本框 7"/>
          <p:cNvSpPr txBox="1"/>
          <p:nvPr/>
        </p:nvSpPr>
        <p:spPr>
          <a:xfrm rot="20901574">
            <a:off x="963040" y="2042894"/>
            <a:ext cx="4221276" cy="1508105"/>
          </a:xfrm>
          <a:prstGeom prst="rect">
            <a:avLst/>
          </a:prstGeom>
          <a:noFill/>
        </p:spPr>
        <p:txBody>
          <a:bodyPr wrap="square" rtlCol="0">
            <a:spAutoFit/>
          </a:bodyPr>
          <a:lstStyle/>
          <a:p>
            <a:pPr algn="ctr"/>
            <a:r>
              <a:rPr lang="en-US" altLang="zh-CN" sz="4800" b="1" dirty="0" err="1">
                <a:solidFill>
                  <a:schemeClr val="accent4">
                    <a:lumMod val="75000"/>
                  </a:schemeClr>
                </a:solidFill>
                <a:latin typeface="UTM Mobifone KT" panose="02040603050506020204" pitchFamily="18" charset="0"/>
                <a:ea typeface="Microsoft YaHei" panose="020B0503020204020204" pitchFamily="34" charset="-122"/>
              </a:rPr>
              <a:t>Tiếp</a:t>
            </a:r>
            <a:r>
              <a:rPr lang="en-US" altLang="zh-CN" sz="4800" b="1" dirty="0">
                <a:solidFill>
                  <a:schemeClr val="accent4">
                    <a:lumMod val="75000"/>
                  </a:schemeClr>
                </a:solidFill>
                <a:latin typeface="UTM Mobifone KT" panose="02040603050506020204" pitchFamily="18" charset="0"/>
                <a:ea typeface="Microsoft YaHei" panose="020B0503020204020204" pitchFamily="34" charset="-122"/>
              </a:rPr>
              <a:t> </a:t>
            </a:r>
            <a:r>
              <a:rPr lang="en-US" altLang="zh-CN" sz="4800" b="1" dirty="0" err="1">
                <a:solidFill>
                  <a:schemeClr val="accent4">
                    <a:lumMod val="75000"/>
                  </a:schemeClr>
                </a:solidFill>
                <a:latin typeface="UTM Mobifone KT" panose="02040603050506020204" pitchFamily="18" charset="0"/>
                <a:ea typeface="Microsoft YaHei" panose="020B0503020204020204" pitchFamily="34" charset="-122"/>
              </a:rPr>
              <a:t>cận</a:t>
            </a:r>
            <a:endParaRPr lang="en-US" altLang="zh-CN" sz="4800" b="1" dirty="0">
              <a:solidFill>
                <a:schemeClr val="accent4">
                  <a:lumMod val="75000"/>
                </a:schemeClr>
              </a:solidFill>
              <a:latin typeface="UTM Mobifone KT" panose="02040603050506020204" pitchFamily="18" charset="0"/>
              <a:ea typeface="Microsoft YaHei" panose="020B0503020204020204" pitchFamily="34" charset="-122"/>
            </a:endParaRPr>
          </a:p>
          <a:p>
            <a:pPr algn="ctr"/>
            <a:r>
              <a:rPr lang="en-US" altLang="zh-CN" sz="4400" b="1" dirty="0" err="1">
                <a:solidFill>
                  <a:schemeClr val="accent4">
                    <a:lumMod val="75000"/>
                  </a:schemeClr>
                </a:solidFill>
                <a:latin typeface="UTM Mobifone KT" panose="02040603050506020204" pitchFamily="18" charset="0"/>
                <a:ea typeface="Microsoft YaHei" panose="020B0503020204020204" pitchFamily="34" charset="-122"/>
              </a:rPr>
              <a:t>mục</a:t>
            </a:r>
            <a:r>
              <a:rPr lang="en-US" altLang="zh-CN" sz="4400" b="1" dirty="0">
                <a:solidFill>
                  <a:schemeClr val="accent4">
                    <a:lumMod val="75000"/>
                  </a:schemeClr>
                </a:solidFill>
                <a:latin typeface="UTM Mobifone KT" panose="02040603050506020204" pitchFamily="18" charset="0"/>
                <a:ea typeface="Microsoft YaHei" panose="020B0503020204020204" pitchFamily="34" charset="-122"/>
              </a:rPr>
              <a:t> </a:t>
            </a:r>
            <a:r>
              <a:rPr lang="en-US" altLang="zh-CN" sz="4400" b="1" dirty="0" err="1">
                <a:solidFill>
                  <a:schemeClr val="accent4">
                    <a:lumMod val="75000"/>
                  </a:schemeClr>
                </a:solidFill>
                <a:latin typeface="UTM Mobifone KT" panose="02040603050506020204" pitchFamily="18" charset="0"/>
                <a:ea typeface="Microsoft YaHei" panose="020B0503020204020204" pitchFamily="34" charset="-122"/>
              </a:rPr>
              <a:t>tiêu</a:t>
            </a:r>
            <a:endParaRPr lang="zh-CN" altLang="en-US" sz="4400" b="1" dirty="0">
              <a:solidFill>
                <a:schemeClr val="accent4">
                  <a:lumMod val="75000"/>
                </a:schemeClr>
              </a:solidFill>
              <a:latin typeface="UTM Mobifone KT" panose="02040603050506020204" pitchFamily="18" charset="0"/>
              <a:ea typeface="Microsoft YaHei"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Effect transition="in" filter="fade">
                                      <p:cBhvr>
                                        <p:cTn id="13" dur="1000"/>
                                        <p:tgtEl>
                                          <p:spTgt spid="8"/>
                                        </p:tgtEl>
                                      </p:cBhvr>
                                    </p:animEffect>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1000" fill="hold"/>
                                        <p:tgtEl>
                                          <p:spTgt spid="9"/>
                                        </p:tgtEl>
                                        <p:attrNameLst>
                                          <p:attrName>ppt_w</p:attrName>
                                        </p:attrNameLst>
                                      </p:cBhvr>
                                      <p:tavLst>
                                        <p:tav tm="0">
                                          <p:val>
                                            <p:fltVal val="0"/>
                                          </p:val>
                                        </p:tav>
                                        <p:tav tm="100000">
                                          <p:val>
                                            <p:strVal val="#ppt_w"/>
                                          </p:val>
                                        </p:tav>
                                      </p:tavLst>
                                    </p:anim>
                                    <p:anim calcmode="lin" valueType="num">
                                      <p:cBhvr>
                                        <p:cTn id="18" dur="1000" fill="hold"/>
                                        <p:tgtEl>
                                          <p:spTgt spid="9"/>
                                        </p:tgtEl>
                                        <p:attrNameLst>
                                          <p:attrName>ppt_h</p:attrName>
                                        </p:attrNameLst>
                                      </p:cBhvr>
                                      <p:tavLst>
                                        <p:tav tm="0">
                                          <p:val>
                                            <p:fltVal val="0"/>
                                          </p:val>
                                        </p:tav>
                                        <p:tav tm="100000">
                                          <p:val>
                                            <p:strVal val="#ppt_h"/>
                                          </p:val>
                                        </p:tav>
                                      </p:tavLst>
                                    </p:anim>
                                    <p:animEffect transition="in" filter="fade">
                                      <p:cBhvr>
                                        <p:cTn id="1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8" name="Group 7"/>
          <p:cNvGrpSpPr/>
          <p:nvPr/>
        </p:nvGrpSpPr>
        <p:grpSpPr>
          <a:xfrm>
            <a:off x="785447" y="545220"/>
            <a:ext cx="10679723" cy="5498124"/>
            <a:chOff x="785447" y="726830"/>
            <a:chExt cx="10679723" cy="5498124"/>
          </a:xfrm>
        </p:grpSpPr>
        <p:sp>
          <p:nvSpPr>
            <p:cNvPr id="9" name="Rectangle 8"/>
            <p:cNvSpPr/>
            <p:nvPr/>
          </p:nvSpPr>
          <p:spPr>
            <a:xfrm>
              <a:off x="785447" y="726830"/>
              <a:ext cx="10679723" cy="5498124"/>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Half Frame 9"/>
            <p:cNvSpPr/>
            <p:nvPr/>
          </p:nvSpPr>
          <p:spPr>
            <a:xfrm>
              <a:off x="785447" y="726830"/>
              <a:ext cx="773722" cy="597877"/>
            </a:xfrm>
            <a:prstGeom prst="halfFrame">
              <a:avLst/>
            </a:prstGeom>
            <a:solidFill>
              <a:schemeClr val="bg1">
                <a:lumMod val="85000"/>
                <a:alpha val="77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Half Frame 10"/>
            <p:cNvSpPr/>
            <p:nvPr/>
          </p:nvSpPr>
          <p:spPr>
            <a:xfrm rot="10800000">
              <a:off x="10691448" y="5627077"/>
              <a:ext cx="773722" cy="597877"/>
            </a:xfrm>
            <a:prstGeom prst="halfFrame">
              <a:avLst/>
            </a:prstGeom>
            <a:solidFill>
              <a:schemeClr val="bg1">
                <a:lumMod val="85000"/>
                <a:alpha val="77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3" name="Picture 12"/>
          <p:cNvPicPr>
            <a:picLocks noChangeAspect="1"/>
          </p:cNvPicPr>
          <p:nvPr/>
        </p:nvPicPr>
        <p:blipFill>
          <a:blip r:embed="rId4" cstate="print">
            <a:extLst>
              <a:ext uri="{BEBA8EAE-BF5A-486C-A8C5-ECC9F3942E4B}">
                <a14:imgProps xmlns:a14="http://schemas.microsoft.com/office/drawing/2010/main">
                  <a14:imgLayer r:embed="rId5">
                    <a14:imgEffect>
                      <a14:backgroundRemoval t="61" b="100000" l="0" r="100000">
                        <a14:foregroundMark x1="28986" y1="12720" x2="50918" y2="6360"/>
                        <a14:foregroundMark x1="56135" y1="6360" x2="74589" y2="8722"/>
                        <a14:foregroundMark x1="80000" y1="12598" x2="87826" y2="25015"/>
                      </a14:backgroundRemoval>
                    </a14:imgEffect>
                  </a14:imgLayer>
                </a14:imgProps>
              </a:ext>
              <a:ext uri="{28A0092B-C50C-407E-A947-70E740481C1C}">
                <a14:useLocalDpi xmlns:a14="http://schemas.microsoft.com/office/drawing/2010/main" val="0"/>
              </a:ext>
            </a:extLst>
          </a:blip>
          <a:stretch>
            <a:fillRect/>
          </a:stretch>
        </p:blipFill>
        <p:spPr>
          <a:xfrm rot="1410710">
            <a:off x="252333" y="4409725"/>
            <a:ext cx="1526202" cy="2434703"/>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5571645">
            <a:off x="10831394" y="236647"/>
            <a:ext cx="1086307" cy="1097280"/>
          </a:xfrm>
          <a:prstGeom prst="rect">
            <a:avLst/>
          </a:prstGeom>
        </p:spPr>
      </p:pic>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01856" y="4206361"/>
            <a:ext cx="2972691" cy="2086601"/>
          </a:xfrm>
          <a:prstGeom prst="rect">
            <a:avLst/>
          </a:prstGeom>
        </p:spPr>
      </p:pic>
      <p:sp>
        <p:nvSpPr>
          <p:cNvPr id="4098" name="TextBox 3"/>
          <p:cNvSpPr txBox="1">
            <a:spLocks noChangeArrowheads="1"/>
          </p:cNvSpPr>
          <p:nvPr/>
        </p:nvSpPr>
        <p:spPr bwMode="auto">
          <a:xfrm>
            <a:off x="2447549" y="673619"/>
            <a:ext cx="8394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err="1">
                <a:solidFill>
                  <a:srgbClr val="000000"/>
                </a:solidFill>
                <a:latin typeface="Times New Roman" panose="02020603050405020304" pitchFamily="18" charset="0"/>
                <a:cs typeface="Times New Roman" panose="02020603050405020304" pitchFamily="18" charset="0"/>
              </a:rPr>
              <a:t>Bài</a:t>
            </a:r>
            <a:r>
              <a:rPr lang="en-US" altLang="en-US" b="1" dirty="0">
                <a:solidFill>
                  <a:srgbClr val="000000"/>
                </a:solidFill>
                <a:latin typeface="Times New Roman" panose="02020603050405020304" pitchFamily="18" charset="0"/>
                <a:cs typeface="Times New Roman" panose="02020603050405020304" pitchFamily="18" charset="0"/>
              </a:rPr>
              <a:t> 2: </a:t>
            </a:r>
            <a:r>
              <a:rPr lang="en-US" altLang="en-US" b="1" dirty="0" err="1">
                <a:solidFill>
                  <a:srgbClr val="000000"/>
                </a:solidFill>
                <a:latin typeface="Times New Roman" panose="02020603050405020304" pitchFamily="18" charset="0"/>
                <a:cs typeface="Times New Roman" panose="02020603050405020304" pitchFamily="18" charset="0"/>
              </a:rPr>
              <a:t>Tính</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4099" name="TextBox 4"/>
          <p:cNvSpPr txBox="1">
            <a:spLocks noChangeArrowheads="1"/>
          </p:cNvSpPr>
          <p:nvPr/>
        </p:nvSpPr>
        <p:spPr bwMode="auto">
          <a:xfrm>
            <a:off x="1107440" y="201308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a:solidFill>
                  <a:srgbClr val="000000"/>
                </a:solidFill>
                <a:latin typeface="Times New Roman" panose="02020603050405020304" pitchFamily="18" charset="0"/>
                <a:cs typeface="Times New Roman" panose="02020603050405020304" pitchFamily="18" charset="0"/>
              </a:rPr>
              <a:t>a) 9 x 3 + 9</a:t>
            </a:r>
          </a:p>
        </p:txBody>
      </p:sp>
      <p:sp>
        <p:nvSpPr>
          <p:cNvPr id="4100" name="TextBox 5"/>
          <p:cNvSpPr txBox="1">
            <a:spLocks noChangeArrowheads="1"/>
          </p:cNvSpPr>
          <p:nvPr/>
        </p:nvSpPr>
        <p:spPr bwMode="auto">
          <a:xfrm>
            <a:off x="1508283" y="3634854"/>
            <a:ext cx="3155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000000"/>
                </a:solidFill>
                <a:latin typeface="Times New Roman" panose="02020603050405020304" pitchFamily="18" charset="0"/>
                <a:cs typeface="Times New Roman" panose="02020603050405020304" pitchFamily="18" charset="0"/>
              </a:rPr>
              <a:t>9 x 4 + 9</a:t>
            </a:r>
          </a:p>
        </p:txBody>
      </p:sp>
      <p:sp>
        <p:nvSpPr>
          <p:cNvPr id="4101" name="TextBox 6"/>
          <p:cNvSpPr txBox="1">
            <a:spLocks noChangeArrowheads="1"/>
          </p:cNvSpPr>
          <p:nvPr/>
        </p:nvSpPr>
        <p:spPr bwMode="auto">
          <a:xfrm>
            <a:off x="5539740" y="2032000"/>
            <a:ext cx="3213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000000"/>
                </a:solidFill>
                <a:latin typeface="Times New Roman" panose="02020603050405020304" pitchFamily="18" charset="0"/>
                <a:cs typeface="Times New Roman" panose="02020603050405020304" pitchFamily="18" charset="0"/>
              </a:rPr>
              <a:t>b) 9 x 8 + 9</a:t>
            </a:r>
          </a:p>
        </p:txBody>
      </p:sp>
      <p:sp>
        <p:nvSpPr>
          <p:cNvPr id="4102" name="TextBox 7"/>
          <p:cNvSpPr txBox="1">
            <a:spLocks noChangeArrowheads="1"/>
          </p:cNvSpPr>
          <p:nvPr/>
        </p:nvSpPr>
        <p:spPr bwMode="auto">
          <a:xfrm>
            <a:off x="5865971" y="3663561"/>
            <a:ext cx="33988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000000"/>
                </a:solidFill>
                <a:latin typeface="Times New Roman" panose="02020603050405020304" pitchFamily="18" charset="0"/>
                <a:cs typeface="Times New Roman" panose="02020603050405020304" pitchFamily="18" charset="0"/>
              </a:rPr>
              <a:t>9 x 9 + 9</a:t>
            </a:r>
          </a:p>
        </p:txBody>
      </p:sp>
      <p:sp>
        <p:nvSpPr>
          <p:cNvPr id="26" name="TextBox 25"/>
          <p:cNvSpPr txBox="1">
            <a:spLocks noChangeArrowheads="1"/>
          </p:cNvSpPr>
          <p:nvPr/>
        </p:nvSpPr>
        <p:spPr bwMode="auto">
          <a:xfrm>
            <a:off x="3133090" y="20320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a:solidFill>
                  <a:srgbClr val="FF0000"/>
                </a:solidFill>
                <a:latin typeface="Times New Roman" panose="02020603050405020304" pitchFamily="18" charset="0"/>
                <a:cs typeface="Times New Roman" panose="02020603050405020304" pitchFamily="18" charset="0"/>
              </a:rPr>
              <a:t>=    27  + 9</a:t>
            </a:r>
          </a:p>
        </p:txBody>
      </p:sp>
      <p:sp>
        <p:nvSpPr>
          <p:cNvPr id="27" name="TextBox 26"/>
          <p:cNvSpPr txBox="1">
            <a:spLocks noChangeArrowheads="1"/>
          </p:cNvSpPr>
          <p:nvPr/>
        </p:nvSpPr>
        <p:spPr bwMode="auto">
          <a:xfrm>
            <a:off x="3133090" y="24892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a:solidFill>
                  <a:srgbClr val="FF0000"/>
                </a:solidFill>
                <a:latin typeface="Times New Roman" panose="02020603050405020304" pitchFamily="18" charset="0"/>
                <a:cs typeface="Times New Roman" panose="02020603050405020304" pitchFamily="18" charset="0"/>
              </a:rPr>
              <a:t>=        36 </a:t>
            </a:r>
          </a:p>
        </p:txBody>
      </p:sp>
      <p:sp>
        <p:nvSpPr>
          <p:cNvPr id="28" name="TextBox 27"/>
          <p:cNvSpPr txBox="1">
            <a:spLocks noChangeArrowheads="1"/>
          </p:cNvSpPr>
          <p:nvPr/>
        </p:nvSpPr>
        <p:spPr bwMode="auto">
          <a:xfrm>
            <a:off x="7565390" y="20320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a:solidFill>
                  <a:srgbClr val="FF0000"/>
                </a:solidFill>
                <a:latin typeface="Times New Roman" panose="02020603050405020304" pitchFamily="18" charset="0"/>
                <a:cs typeface="Times New Roman" panose="02020603050405020304" pitchFamily="18" charset="0"/>
              </a:rPr>
              <a:t>=   72  + 9</a:t>
            </a:r>
          </a:p>
        </p:txBody>
      </p:sp>
      <p:sp>
        <p:nvSpPr>
          <p:cNvPr id="29" name="TextBox 28"/>
          <p:cNvSpPr txBox="1">
            <a:spLocks noChangeArrowheads="1"/>
          </p:cNvSpPr>
          <p:nvPr/>
        </p:nvSpPr>
        <p:spPr bwMode="auto">
          <a:xfrm>
            <a:off x="7565390" y="24892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a:solidFill>
                  <a:srgbClr val="FF0000"/>
                </a:solidFill>
                <a:latin typeface="Times New Roman" panose="02020603050405020304" pitchFamily="18" charset="0"/>
                <a:cs typeface="Times New Roman" panose="02020603050405020304" pitchFamily="18" charset="0"/>
              </a:rPr>
              <a:t>=        81</a:t>
            </a:r>
          </a:p>
        </p:txBody>
      </p:sp>
      <p:sp>
        <p:nvSpPr>
          <p:cNvPr id="30" name="TextBox 29"/>
          <p:cNvSpPr txBox="1">
            <a:spLocks noChangeArrowheads="1"/>
          </p:cNvSpPr>
          <p:nvPr/>
        </p:nvSpPr>
        <p:spPr bwMode="auto">
          <a:xfrm>
            <a:off x="3133090" y="36830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a:solidFill>
                  <a:srgbClr val="FF0000"/>
                </a:solidFill>
                <a:latin typeface="Times New Roman" panose="02020603050405020304" pitchFamily="18" charset="0"/>
                <a:cs typeface="Times New Roman" panose="02020603050405020304" pitchFamily="18" charset="0"/>
              </a:rPr>
              <a:t>=   36  + 9</a:t>
            </a:r>
          </a:p>
        </p:txBody>
      </p:sp>
      <p:sp>
        <p:nvSpPr>
          <p:cNvPr id="31" name="TextBox 30"/>
          <p:cNvSpPr txBox="1">
            <a:spLocks noChangeArrowheads="1"/>
          </p:cNvSpPr>
          <p:nvPr/>
        </p:nvSpPr>
        <p:spPr bwMode="auto">
          <a:xfrm>
            <a:off x="3145790" y="41402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a:solidFill>
                  <a:srgbClr val="FF0000"/>
                </a:solidFill>
                <a:latin typeface="Times New Roman" panose="02020603050405020304" pitchFamily="18" charset="0"/>
                <a:cs typeface="Times New Roman" panose="02020603050405020304" pitchFamily="18" charset="0"/>
              </a:rPr>
              <a:t>=        45  </a:t>
            </a:r>
          </a:p>
        </p:txBody>
      </p:sp>
      <p:sp>
        <p:nvSpPr>
          <p:cNvPr id="32" name="TextBox 31"/>
          <p:cNvSpPr txBox="1">
            <a:spLocks noChangeArrowheads="1"/>
          </p:cNvSpPr>
          <p:nvPr/>
        </p:nvSpPr>
        <p:spPr bwMode="auto">
          <a:xfrm>
            <a:off x="7614920" y="36830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a:solidFill>
                  <a:srgbClr val="FF0000"/>
                </a:solidFill>
                <a:latin typeface="Times New Roman" panose="02020603050405020304" pitchFamily="18" charset="0"/>
                <a:cs typeface="Times New Roman" panose="02020603050405020304" pitchFamily="18" charset="0"/>
              </a:rPr>
              <a:t>=  81  + 9</a:t>
            </a:r>
          </a:p>
        </p:txBody>
      </p:sp>
      <p:sp>
        <p:nvSpPr>
          <p:cNvPr id="33" name="TextBox 32"/>
          <p:cNvSpPr txBox="1">
            <a:spLocks noChangeArrowheads="1"/>
          </p:cNvSpPr>
          <p:nvPr/>
        </p:nvSpPr>
        <p:spPr bwMode="auto">
          <a:xfrm>
            <a:off x="7628890" y="41402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a:solidFill>
                  <a:srgbClr val="FF0000"/>
                </a:solidFill>
                <a:latin typeface="Times New Roman" panose="02020603050405020304" pitchFamily="18" charset="0"/>
                <a:cs typeface="Times New Roman" panose="02020603050405020304" pitchFamily="18" charset="0"/>
              </a:rPr>
              <a:t>=      90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5"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2000"/>
                                        <p:tgtEl>
                                          <p:spTgt spid="8"/>
                                        </p:tgtEl>
                                      </p:cBhvr>
                                    </p:animEffect>
                                    <p:anim calcmode="lin" valueType="num">
                                      <p:cBhvr>
                                        <p:cTn id="19" dur="2000" fill="hold"/>
                                        <p:tgtEl>
                                          <p:spTgt spid="8"/>
                                        </p:tgtEl>
                                        <p:attrNameLst>
                                          <p:attrName>ppt_w</p:attrName>
                                        </p:attrNameLst>
                                      </p:cBhvr>
                                      <p:tavLst>
                                        <p:tav tm="0" fmla="#ppt_w*sin(2.5*pi*$)">
                                          <p:val>
                                            <p:fltVal val="0"/>
                                          </p:val>
                                        </p:tav>
                                        <p:tav tm="100000">
                                          <p:val>
                                            <p:fltVal val="1"/>
                                          </p:val>
                                        </p:tav>
                                      </p:tavLst>
                                    </p:anim>
                                    <p:anim calcmode="lin" valueType="num">
                                      <p:cBhvr>
                                        <p:cTn id="20"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barn(inVertical)">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barn(inVertical)">
                                      <p:cBhvr>
                                        <p:cTn id="33" dur="500"/>
                                        <p:tgtEl>
                                          <p:spTgt spid="30"/>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barn(inVertical)">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barn(inVertical)">
                                      <p:cBhvr>
                                        <p:cTn id="41" dur="500"/>
                                        <p:tgtEl>
                                          <p:spTgt spid="28"/>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barn(inVertical)">
                                      <p:cBhvr>
                                        <p:cTn id="44" dur="500"/>
                                        <p:tgtEl>
                                          <p:spTgt spid="29"/>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barn(inVertical)">
                                      <p:cBhvr>
                                        <p:cTn id="49" dur="500"/>
                                        <p:tgtEl>
                                          <p:spTgt spid="32"/>
                                        </p:tgtEl>
                                      </p:cBhvr>
                                    </p:animEffect>
                                  </p:childTnLst>
                                </p:cTn>
                              </p:par>
                              <p:par>
                                <p:cTn id="50" presetID="16" presetClass="entr" presetSubtype="21"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barn(inVertical)">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anim calcmode="lin" valueType="num">
                                      <p:cBhvr>
                                        <p:cTn id="58" dur="500" fill="hold"/>
                                        <p:tgtEl>
                                          <p:spTgt spid="22"/>
                                        </p:tgtEl>
                                        <p:attrNameLst>
                                          <p:attrName>ppt_x</p:attrName>
                                        </p:attrNameLst>
                                      </p:cBhvr>
                                      <p:tavLst>
                                        <p:tav tm="0">
                                          <p:val>
                                            <p:strVal val="#ppt_x"/>
                                          </p:val>
                                        </p:tav>
                                        <p:tav tm="100000">
                                          <p:val>
                                            <p:strVal val="#ppt_x"/>
                                          </p:val>
                                        </p:tav>
                                      </p:tavLst>
                                    </p:anim>
                                    <p:anim calcmode="lin" valueType="num">
                                      <p:cBhvr>
                                        <p:cTn id="59" dur="450" decel="100000" fill="hold"/>
                                        <p:tgtEl>
                                          <p:spTgt spid="22"/>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22"/>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746261FB-765D-4F1A-9845-FEA398202CC5}"/>
              </a:ext>
            </a:extLst>
          </p:cNvPr>
          <p:cNvPicPr>
            <a:picLocks noChangeAspect="1"/>
          </p:cNvPicPr>
          <p:nvPr/>
        </p:nvPicPr>
        <p:blipFill>
          <a:blip r:embed="rId2"/>
          <a:stretch>
            <a:fillRect/>
          </a:stretch>
        </p:blipFill>
        <p:spPr>
          <a:xfrm>
            <a:off x="0" y="0"/>
            <a:ext cx="12192000" cy="6858000"/>
          </a:xfrm>
          <a:prstGeom prst="rect">
            <a:avLst/>
          </a:prstGeom>
        </p:spPr>
      </p:pic>
      <p:grpSp>
        <p:nvGrpSpPr>
          <p:cNvPr id="3" name="Group 2">
            <a:extLst>
              <a:ext uri="{FF2B5EF4-FFF2-40B4-BE49-F238E27FC236}">
                <a16:creationId xmlns:a16="http://schemas.microsoft.com/office/drawing/2014/main" xmlns="" id="{793EE8C6-D840-49D0-BF44-B1C206A68239}"/>
              </a:ext>
            </a:extLst>
          </p:cNvPr>
          <p:cNvGrpSpPr/>
          <p:nvPr/>
        </p:nvGrpSpPr>
        <p:grpSpPr>
          <a:xfrm>
            <a:off x="785447" y="545220"/>
            <a:ext cx="10679723" cy="5498124"/>
            <a:chOff x="785447" y="726830"/>
            <a:chExt cx="10679723" cy="5498124"/>
          </a:xfrm>
        </p:grpSpPr>
        <p:sp>
          <p:nvSpPr>
            <p:cNvPr id="4" name="Rectangle 3">
              <a:extLst>
                <a:ext uri="{FF2B5EF4-FFF2-40B4-BE49-F238E27FC236}">
                  <a16:creationId xmlns:a16="http://schemas.microsoft.com/office/drawing/2014/main" xmlns="" id="{0F50F41A-042A-4256-AEB7-1E8DAEB60A14}"/>
                </a:ext>
              </a:extLst>
            </p:cNvPr>
            <p:cNvSpPr/>
            <p:nvPr/>
          </p:nvSpPr>
          <p:spPr>
            <a:xfrm>
              <a:off x="785447" y="726830"/>
              <a:ext cx="10679723" cy="5498124"/>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 Frame 4">
              <a:extLst>
                <a:ext uri="{FF2B5EF4-FFF2-40B4-BE49-F238E27FC236}">
                  <a16:creationId xmlns:a16="http://schemas.microsoft.com/office/drawing/2014/main" xmlns="" id="{72D47A0F-06CC-4960-864F-59A06139957A}"/>
                </a:ext>
              </a:extLst>
            </p:cNvPr>
            <p:cNvSpPr/>
            <p:nvPr/>
          </p:nvSpPr>
          <p:spPr>
            <a:xfrm>
              <a:off x="785447" y="726830"/>
              <a:ext cx="773722" cy="597877"/>
            </a:xfrm>
            <a:prstGeom prst="halfFrame">
              <a:avLst/>
            </a:prstGeom>
            <a:solidFill>
              <a:schemeClr val="bg1">
                <a:lumMod val="85000"/>
                <a:alpha val="77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Half Frame 5">
              <a:extLst>
                <a:ext uri="{FF2B5EF4-FFF2-40B4-BE49-F238E27FC236}">
                  <a16:creationId xmlns:a16="http://schemas.microsoft.com/office/drawing/2014/main" xmlns="" id="{F4ABA332-AD85-4C13-8869-B43B5C5F3171}"/>
                </a:ext>
              </a:extLst>
            </p:cNvPr>
            <p:cNvSpPr/>
            <p:nvPr/>
          </p:nvSpPr>
          <p:spPr>
            <a:xfrm rot="10800000">
              <a:off x="10691448" y="5627077"/>
              <a:ext cx="773722" cy="597877"/>
            </a:xfrm>
            <a:prstGeom prst="halfFrame">
              <a:avLst/>
            </a:prstGeom>
            <a:solidFill>
              <a:schemeClr val="bg1">
                <a:lumMod val="85000"/>
                <a:alpha val="77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7" name="Picture 6">
            <a:extLst>
              <a:ext uri="{FF2B5EF4-FFF2-40B4-BE49-F238E27FC236}">
                <a16:creationId xmlns:a16="http://schemas.microsoft.com/office/drawing/2014/main" xmlns="" id="{C71F6655-B463-4CD8-AE1D-E24BD7F6CC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571645">
            <a:off x="10831394" y="236647"/>
            <a:ext cx="1086307" cy="1097280"/>
          </a:xfrm>
          <a:prstGeom prst="rect">
            <a:avLst/>
          </a:prstGeom>
        </p:spPr>
      </p:pic>
      <p:sp>
        <p:nvSpPr>
          <p:cNvPr id="9" name="TextBox 3">
            <a:extLst>
              <a:ext uri="{FF2B5EF4-FFF2-40B4-BE49-F238E27FC236}">
                <a16:creationId xmlns:a16="http://schemas.microsoft.com/office/drawing/2014/main" xmlns="" id="{212133B1-C325-4B34-806A-1D8AA7B13EDA}"/>
              </a:ext>
            </a:extLst>
          </p:cNvPr>
          <p:cNvSpPr txBox="1">
            <a:spLocks noChangeArrowheads="1"/>
          </p:cNvSpPr>
          <p:nvPr/>
        </p:nvSpPr>
        <p:spPr bwMode="auto">
          <a:xfrm>
            <a:off x="2447549" y="673619"/>
            <a:ext cx="8394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err="1">
                <a:solidFill>
                  <a:srgbClr val="000000"/>
                </a:solidFill>
                <a:latin typeface="Times New Roman" panose="02020603050405020304" pitchFamily="18" charset="0"/>
                <a:cs typeface="Times New Roman" panose="02020603050405020304" pitchFamily="18" charset="0"/>
              </a:rPr>
              <a:t>Bài</a:t>
            </a:r>
            <a:r>
              <a:rPr lang="en-US" altLang="en-US" b="1" dirty="0">
                <a:solidFill>
                  <a:srgbClr val="000000"/>
                </a:solidFill>
                <a:latin typeface="Times New Roman" panose="02020603050405020304" pitchFamily="18" charset="0"/>
                <a:cs typeface="Times New Roman" panose="02020603050405020304" pitchFamily="18" charset="0"/>
              </a:rPr>
              <a:t> 2: </a:t>
            </a:r>
            <a:r>
              <a:rPr lang="en-US" altLang="en-US" b="1" dirty="0" err="1">
                <a:solidFill>
                  <a:srgbClr val="000000"/>
                </a:solidFill>
                <a:latin typeface="Times New Roman" panose="02020603050405020304" pitchFamily="18" charset="0"/>
                <a:cs typeface="Times New Roman" panose="02020603050405020304" pitchFamily="18" charset="0"/>
              </a:rPr>
              <a:t>Tính</a:t>
            </a:r>
            <a:endParaRPr lang="en-US" altLang="en-US" b="1" dirty="0">
              <a:solidFill>
                <a:srgbClr val="000000"/>
              </a:solidFill>
              <a:latin typeface="Times New Roman" panose="02020603050405020304" pitchFamily="18" charset="0"/>
              <a:cs typeface="Times New Roman" panose="02020603050405020304" pitchFamily="18" charset="0"/>
            </a:endParaRPr>
          </a:p>
        </p:txBody>
      </p:sp>
      <p:sp>
        <p:nvSpPr>
          <p:cNvPr id="10" name="TextBox 4">
            <a:extLst>
              <a:ext uri="{FF2B5EF4-FFF2-40B4-BE49-F238E27FC236}">
                <a16:creationId xmlns:a16="http://schemas.microsoft.com/office/drawing/2014/main" xmlns="" id="{975C7546-A58C-4E45-A5DE-68B1C4DAD7BC}"/>
              </a:ext>
            </a:extLst>
          </p:cNvPr>
          <p:cNvSpPr txBox="1">
            <a:spLocks noChangeArrowheads="1"/>
          </p:cNvSpPr>
          <p:nvPr/>
        </p:nvSpPr>
        <p:spPr bwMode="auto">
          <a:xfrm>
            <a:off x="1107440" y="201308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a:solidFill>
                  <a:srgbClr val="000000"/>
                </a:solidFill>
                <a:latin typeface="Times New Roman" panose="02020603050405020304" pitchFamily="18" charset="0"/>
                <a:cs typeface="Times New Roman" panose="02020603050405020304" pitchFamily="18" charset="0"/>
              </a:rPr>
              <a:t>a) 9 x 3 + 9</a:t>
            </a:r>
          </a:p>
        </p:txBody>
      </p:sp>
      <p:sp>
        <p:nvSpPr>
          <p:cNvPr id="11" name="TextBox 5">
            <a:extLst>
              <a:ext uri="{FF2B5EF4-FFF2-40B4-BE49-F238E27FC236}">
                <a16:creationId xmlns:a16="http://schemas.microsoft.com/office/drawing/2014/main" xmlns="" id="{F3073947-CD4C-413E-8A04-C6EC0DE44A3E}"/>
              </a:ext>
            </a:extLst>
          </p:cNvPr>
          <p:cNvSpPr txBox="1">
            <a:spLocks noChangeArrowheads="1"/>
          </p:cNvSpPr>
          <p:nvPr/>
        </p:nvSpPr>
        <p:spPr bwMode="auto">
          <a:xfrm>
            <a:off x="1445857" y="4161860"/>
            <a:ext cx="3155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000000"/>
                </a:solidFill>
                <a:latin typeface="Times New Roman" panose="02020603050405020304" pitchFamily="18" charset="0"/>
                <a:cs typeface="Times New Roman" panose="02020603050405020304" pitchFamily="18" charset="0"/>
              </a:rPr>
              <a:t>9 x 4 + 9</a:t>
            </a:r>
          </a:p>
        </p:txBody>
      </p:sp>
      <p:sp>
        <p:nvSpPr>
          <p:cNvPr id="12" name="TextBox 6">
            <a:extLst>
              <a:ext uri="{FF2B5EF4-FFF2-40B4-BE49-F238E27FC236}">
                <a16:creationId xmlns:a16="http://schemas.microsoft.com/office/drawing/2014/main" xmlns="" id="{33325096-068D-4E4C-8F6E-62B15049CC97}"/>
              </a:ext>
            </a:extLst>
          </p:cNvPr>
          <p:cNvSpPr txBox="1">
            <a:spLocks noChangeArrowheads="1"/>
          </p:cNvSpPr>
          <p:nvPr/>
        </p:nvSpPr>
        <p:spPr bwMode="auto">
          <a:xfrm>
            <a:off x="6187880" y="2062237"/>
            <a:ext cx="32131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000000"/>
                </a:solidFill>
                <a:latin typeface="Times New Roman" panose="02020603050405020304" pitchFamily="18" charset="0"/>
                <a:cs typeface="Times New Roman" panose="02020603050405020304" pitchFamily="18" charset="0"/>
              </a:rPr>
              <a:t>b) 9 x 8 + 9</a:t>
            </a:r>
          </a:p>
        </p:txBody>
      </p:sp>
      <p:sp>
        <p:nvSpPr>
          <p:cNvPr id="13" name="TextBox 7">
            <a:extLst>
              <a:ext uri="{FF2B5EF4-FFF2-40B4-BE49-F238E27FC236}">
                <a16:creationId xmlns:a16="http://schemas.microsoft.com/office/drawing/2014/main" xmlns="" id="{783A7922-437A-4178-B31E-AA810B531324}"/>
              </a:ext>
            </a:extLst>
          </p:cNvPr>
          <p:cNvSpPr txBox="1">
            <a:spLocks noChangeArrowheads="1"/>
          </p:cNvSpPr>
          <p:nvPr/>
        </p:nvSpPr>
        <p:spPr bwMode="auto">
          <a:xfrm>
            <a:off x="6690628" y="4037672"/>
            <a:ext cx="33988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000000"/>
                </a:solidFill>
                <a:latin typeface="Times New Roman" panose="02020603050405020304" pitchFamily="18" charset="0"/>
                <a:cs typeface="Times New Roman" panose="02020603050405020304" pitchFamily="18" charset="0"/>
              </a:rPr>
              <a:t>9 x 9 + 9</a:t>
            </a:r>
          </a:p>
        </p:txBody>
      </p:sp>
      <p:sp>
        <p:nvSpPr>
          <p:cNvPr id="14" name="TextBox 13">
            <a:extLst>
              <a:ext uri="{FF2B5EF4-FFF2-40B4-BE49-F238E27FC236}">
                <a16:creationId xmlns:a16="http://schemas.microsoft.com/office/drawing/2014/main" xmlns="" id="{439032ED-D3B0-4907-8BF2-02BC4F7FB7D3}"/>
              </a:ext>
            </a:extLst>
          </p:cNvPr>
          <p:cNvSpPr txBox="1">
            <a:spLocks noChangeArrowheads="1"/>
          </p:cNvSpPr>
          <p:nvPr/>
        </p:nvSpPr>
        <p:spPr bwMode="auto">
          <a:xfrm>
            <a:off x="3133090" y="20320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FF0000"/>
                </a:solidFill>
                <a:latin typeface="Times New Roman" panose="02020603050405020304" pitchFamily="18" charset="0"/>
                <a:cs typeface="Times New Roman" panose="02020603050405020304" pitchFamily="18" charset="0"/>
              </a:rPr>
              <a:t>= 9 + 9 + 9 + 9</a:t>
            </a:r>
          </a:p>
        </p:txBody>
      </p:sp>
      <p:sp>
        <p:nvSpPr>
          <p:cNvPr id="15" name="TextBox 14">
            <a:extLst>
              <a:ext uri="{FF2B5EF4-FFF2-40B4-BE49-F238E27FC236}">
                <a16:creationId xmlns:a16="http://schemas.microsoft.com/office/drawing/2014/main" xmlns="" id="{5022FCA7-6D7F-42F1-BA87-DCA7786A16AC}"/>
              </a:ext>
            </a:extLst>
          </p:cNvPr>
          <p:cNvSpPr txBox="1">
            <a:spLocks noChangeArrowheads="1"/>
          </p:cNvSpPr>
          <p:nvPr/>
        </p:nvSpPr>
        <p:spPr bwMode="auto">
          <a:xfrm>
            <a:off x="3133090" y="2480012"/>
            <a:ext cx="29845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FF0000"/>
                </a:solidFill>
                <a:latin typeface="Times New Roman" panose="02020603050405020304" pitchFamily="18" charset="0"/>
                <a:cs typeface="Times New Roman" panose="02020603050405020304" pitchFamily="18" charset="0"/>
              </a:rPr>
              <a:t>= 9 x 4 </a:t>
            </a:r>
          </a:p>
          <a:p>
            <a:pPr eaLnBrk="1" fontAlgn="base" hangingPunct="1">
              <a:spcBef>
                <a:spcPct val="0"/>
              </a:spcBef>
              <a:spcAft>
                <a:spcPct val="0"/>
              </a:spcAft>
              <a:buNone/>
            </a:pPr>
            <a:r>
              <a:rPr lang="en-US" altLang="en-US" b="1" dirty="0">
                <a:solidFill>
                  <a:srgbClr val="FF0000"/>
                </a:solidFill>
                <a:latin typeface="Times New Roman" panose="02020603050405020304" pitchFamily="18" charset="0"/>
                <a:cs typeface="Times New Roman" panose="02020603050405020304" pitchFamily="18" charset="0"/>
              </a:rPr>
              <a:t>= 36</a:t>
            </a:r>
          </a:p>
        </p:txBody>
      </p:sp>
      <p:sp>
        <p:nvSpPr>
          <p:cNvPr id="16" name="TextBox 15">
            <a:extLst>
              <a:ext uri="{FF2B5EF4-FFF2-40B4-BE49-F238E27FC236}">
                <a16:creationId xmlns:a16="http://schemas.microsoft.com/office/drawing/2014/main" xmlns="" id="{A582A95E-0B4F-486B-8EF4-BD2812A1E941}"/>
              </a:ext>
            </a:extLst>
          </p:cNvPr>
          <p:cNvSpPr txBox="1">
            <a:spLocks noChangeArrowheads="1"/>
          </p:cNvSpPr>
          <p:nvPr/>
        </p:nvSpPr>
        <p:spPr bwMode="auto">
          <a:xfrm>
            <a:off x="8366370" y="2062236"/>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FF0000"/>
                </a:solidFill>
                <a:latin typeface="Times New Roman" panose="02020603050405020304" pitchFamily="18" charset="0"/>
                <a:cs typeface="Times New Roman" panose="02020603050405020304" pitchFamily="18" charset="0"/>
              </a:rPr>
              <a:t>=   9 x 9</a:t>
            </a:r>
          </a:p>
        </p:txBody>
      </p:sp>
      <p:sp>
        <p:nvSpPr>
          <p:cNvPr id="17" name="TextBox 16">
            <a:extLst>
              <a:ext uri="{FF2B5EF4-FFF2-40B4-BE49-F238E27FC236}">
                <a16:creationId xmlns:a16="http://schemas.microsoft.com/office/drawing/2014/main" xmlns="" id="{953B5147-6BC7-48F9-8D48-1E62158E00B8}"/>
              </a:ext>
            </a:extLst>
          </p:cNvPr>
          <p:cNvSpPr txBox="1">
            <a:spLocks noChangeArrowheads="1"/>
          </p:cNvSpPr>
          <p:nvPr/>
        </p:nvSpPr>
        <p:spPr bwMode="auto">
          <a:xfrm>
            <a:off x="8390047" y="261620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FF0000"/>
                </a:solidFill>
                <a:latin typeface="Times New Roman" panose="02020603050405020304" pitchFamily="18" charset="0"/>
                <a:cs typeface="Times New Roman" panose="02020603050405020304" pitchFamily="18" charset="0"/>
              </a:rPr>
              <a:t>=     81</a:t>
            </a:r>
          </a:p>
        </p:txBody>
      </p:sp>
      <p:sp>
        <p:nvSpPr>
          <p:cNvPr id="18" name="TextBox 17">
            <a:extLst>
              <a:ext uri="{FF2B5EF4-FFF2-40B4-BE49-F238E27FC236}">
                <a16:creationId xmlns:a16="http://schemas.microsoft.com/office/drawing/2014/main" xmlns="" id="{77C243E8-2247-46F7-B63F-F148D980E4B5}"/>
              </a:ext>
            </a:extLst>
          </p:cNvPr>
          <p:cNvSpPr txBox="1">
            <a:spLocks noChangeArrowheads="1"/>
          </p:cNvSpPr>
          <p:nvPr/>
        </p:nvSpPr>
        <p:spPr bwMode="auto">
          <a:xfrm>
            <a:off x="3073368" y="4227085"/>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FF0000"/>
                </a:solidFill>
                <a:latin typeface="Times New Roman" panose="02020603050405020304" pitchFamily="18" charset="0"/>
                <a:cs typeface="Times New Roman" panose="02020603050405020304" pitchFamily="18" charset="0"/>
              </a:rPr>
              <a:t>=   9 x 5 </a:t>
            </a:r>
          </a:p>
        </p:txBody>
      </p:sp>
      <p:sp>
        <p:nvSpPr>
          <p:cNvPr id="19" name="TextBox 18">
            <a:extLst>
              <a:ext uri="{FF2B5EF4-FFF2-40B4-BE49-F238E27FC236}">
                <a16:creationId xmlns:a16="http://schemas.microsoft.com/office/drawing/2014/main" xmlns="" id="{92CADD70-8A54-4AC7-B913-452DF56FE228}"/>
              </a:ext>
            </a:extLst>
          </p:cNvPr>
          <p:cNvSpPr txBox="1">
            <a:spLocks noChangeArrowheads="1"/>
          </p:cNvSpPr>
          <p:nvPr/>
        </p:nvSpPr>
        <p:spPr bwMode="auto">
          <a:xfrm>
            <a:off x="3062101" y="4876510"/>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FF0000"/>
                </a:solidFill>
                <a:latin typeface="Times New Roman" panose="02020603050405020304" pitchFamily="18" charset="0"/>
                <a:cs typeface="Times New Roman" panose="02020603050405020304" pitchFamily="18" charset="0"/>
              </a:rPr>
              <a:t>=     45  </a:t>
            </a:r>
          </a:p>
        </p:txBody>
      </p:sp>
      <p:sp>
        <p:nvSpPr>
          <p:cNvPr id="20" name="TextBox 19">
            <a:extLst>
              <a:ext uri="{FF2B5EF4-FFF2-40B4-BE49-F238E27FC236}">
                <a16:creationId xmlns:a16="http://schemas.microsoft.com/office/drawing/2014/main" xmlns="" id="{151FEE68-26CA-4BED-A169-F0E3C035C01E}"/>
              </a:ext>
            </a:extLst>
          </p:cNvPr>
          <p:cNvSpPr txBox="1">
            <a:spLocks noChangeArrowheads="1"/>
          </p:cNvSpPr>
          <p:nvPr/>
        </p:nvSpPr>
        <p:spPr bwMode="auto">
          <a:xfrm>
            <a:off x="8437652" y="4046611"/>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FF0000"/>
                </a:solidFill>
                <a:latin typeface="Times New Roman" panose="02020603050405020304" pitchFamily="18" charset="0"/>
                <a:cs typeface="Times New Roman" panose="02020603050405020304" pitchFamily="18" charset="0"/>
              </a:rPr>
              <a:t>=  9 x 10</a:t>
            </a:r>
          </a:p>
        </p:txBody>
      </p:sp>
      <p:sp>
        <p:nvSpPr>
          <p:cNvPr id="21" name="TextBox 20">
            <a:extLst>
              <a:ext uri="{FF2B5EF4-FFF2-40B4-BE49-F238E27FC236}">
                <a16:creationId xmlns:a16="http://schemas.microsoft.com/office/drawing/2014/main" xmlns="" id="{657DF994-80C2-4796-AE83-11B7BBD0F4A9}"/>
              </a:ext>
            </a:extLst>
          </p:cNvPr>
          <p:cNvSpPr txBox="1">
            <a:spLocks noChangeArrowheads="1"/>
          </p:cNvSpPr>
          <p:nvPr/>
        </p:nvSpPr>
        <p:spPr bwMode="auto">
          <a:xfrm>
            <a:off x="8538943" y="4839428"/>
            <a:ext cx="2984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fontAlgn="base" hangingPunct="1">
              <a:spcBef>
                <a:spcPct val="0"/>
              </a:spcBef>
              <a:spcAft>
                <a:spcPct val="0"/>
              </a:spcAft>
              <a:buNone/>
            </a:pPr>
            <a:r>
              <a:rPr lang="en-US" altLang="en-US" b="1" dirty="0">
                <a:solidFill>
                  <a:srgbClr val="FF0000"/>
                </a:solidFill>
                <a:latin typeface="Times New Roman" panose="02020603050405020304" pitchFamily="18" charset="0"/>
                <a:cs typeface="Times New Roman" panose="02020603050405020304" pitchFamily="18" charset="0"/>
              </a:rPr>
              <a:t>=    90  </a:t>
            </a:r>
          </a:p>
        </p:txBody>
      </p:sp>
    </p:spTree>
    <p:extLst>
      <p:ext uri="{BB962C8B-B14F-4D97-AF65-F5344CB8AC3E}">
        <p14:creationId xmlns:p14="http://schemas.microsoft.com/office/powerpoint/2010/main" val="2831176259"/>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anim calcmode="lin" valueType="num">
                                      <p:cBhvr>
                                        <p:cTn id="13" dur="2000" fill="hold"/>
                                        <p:tgtEl>
                                          <p:spTgt spid="3"/>
                                        </p:tgtEl>
                                        <p:attrNameLst>
                                          <p:attrName>ppt_w</p:attrName>
                                        </p:attrNameLst>
                                      </p:cBhvr>
                                      <p:tavLst>
                                        <p:tav tm="0" fmla="#ppt_w*sin(2.5*pi*$)">
                                          <p:val>
                                            <p:fltVal val="0"/>
                                          </p:val>
                                        </p:tav>
                                        <p:tav tm="100000">
                                          <p:val>
                                            <p:fltVal val="1"/>
                                          </p:val>
                                        </p:tav>
                                      </p:tavLst>
                                    </p:anim>
                                    <p:anim calcmode="lin" valueType="num">
                                      <p:cBhvr>
                                        <p:cTn id="14"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inVertical)">
                                      <p:cBhvr>
                                        <p:cTn id="27" dur="500"/>
                                        <p:tgtEl>
                                          <p:spTgt spid="18"/>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arn(inVertical)">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barn(inVertical)">
                                      <p:cBhvr>
                                        <p:cTn id="35" dur="500"/>
                                        <p:tgtEl>
                                          <p:spTgt spid="16"/>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barn(inVertical)">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inVertical)">
                                      <p:cBhvr>
                                        <p:cTn id="43" dur="500"/>
                                        <p:tgtEl>
                                          <p:spTgt spid="20"/>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barn(inVertical)">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3">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r="2816" b="67180"/>
          <a:stretch>
            <a:fillRect/>
          </a:stretch>
        </p:blipFill>
        <p:spPr>
          <a:xfrm>
            <a:off x="0" y="324682"/>
            <a:ext cx="12192000" cy="6176722"/>
          </a:xfrm>
          <a:prstGeom prst="rect">
            <a:avLst/>
          </a:prstGeom>
        </p:spPr>
      </p:pic>
      <p:pic>
        <p:nvPicPr>
          <p:cNvPr id="4" name="图片 3"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5595457" y="227714"/>
            <a:ext cx="3193523" cy="2303524"/>
          </a:xfrm>
          <a:prstGeom prst="rect">
            <a:avLst/>
          </a:prstGeom>
        </p:spPr>
      </p:pic>
      <p:sp>
        <p:nvSpPr>
          <p:cNvPr id="8" name="文本框 7"/>
          <p:cNvSpPr txBox="1"/>
          <p:nvPr/>
        </p:nvSpPr>
        <p:spPr>
          <a:xfrm>
            <a:off x="6092937" y="622514"/>
            <a:ext cx="2144800" cy="769441"/>
          </a:xfrm>
          <a:prstGeom prst="rect">
            <a:avLst/>
          </a:prstGeom>
          <a:noFill/>
        </p:spPr>
        <p:txBody>
          <a:bodyPr wrap="square" rtlCol="0">
            <a:spAutoFit/>
          </a:bodyPr>
          <a:lstStyle/>
          <a:p>
            <a:r>
              <a:rPr lang="en-US" altLang="zh-CN" sz="4400" b="1" dirty="0" err="1">
                <a:solidFill>
                  <a:srgbClr val="FFC000"/>
                </a:solidFill>
                <a:latin typeface="UTM Cookies" panose="02040603050506020204" pitchFamily="18" charset="0"/>
                <a:ea typeface="Microsoft YaHei" panose="020B0503020204020204" pitchFamily="34" charset="-122"/>
              </a:rPr>
              <a:t>Trạm</a:t>
            </a:r>
            <a:r>
              <a:rPr lang="en-US" altLang="zh-CN" sz="4400" b="1" dirty="0">
                <a:solidFill>
                  <a:srgbClr val="FFC000"/>
                </a:solidFill>
                <a:latin typeface="UTM Cookies" panose="02040603050506020204" pitchFamily="18" charset="0"/>
                <a:ea typeface="Microsoft YaHei" panose="020B0503020204020204" pitchFamily="34" charset="-122"/>
              </a:rPr>
              <a:t> 1</a:t>
            </a:r>
            <a:endParaRPr lang="zh-CN" altLang="en-US" sz="4400" b="1" dirty="0">
              <a:solidFill>
                <a:srgbClr val="FFC000"/>
              </a:solidFill>
              <a:latin typeface="UTM Cookies" panose="02040603050506020204" pitchFamily="18" charset="0"/>
              <a:ea typeface="Microsoft YaHei" panose="020B0503020204020204" pitchFamily="34" charset="-122"/>
            </a:endParaRPr>
          </a:p>
        </p:txBody>
      </p:sp>
      <p:pic>
        <p:nvPicPr>
          <p:cNvPr id="9" name="图片 8"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9274098" y="1606756"/>
            <a:ext cx="3193523" cy="2303524"/>
          </a:xfrm>
          <a:prstGeom prst="rect">
            <a:avLst/>
          </a:prstGeom>
        </p:spPr>
      </p:pic>
      <p:sp>
        <p:nvSpPr>
          <p:cNvPr id="12" name="文本框 11"/>
          <p:cNvSpPr txBox="1"/>
          <p:nvPr/>
        </p:nvSpPr>
        <p:spPr>
          <a:xfrm>
            <a:off x="9724026" y="2005367"/>
            <a:ext cx="2145338" cy="769441"/>
          </a:xfrm>
          <a:prstGeom prst="rect">
            <a:avLst/>
          </a:prstGeom>
          <a:noFill/>
        </p:spPr>
        <p:txBody>
          <a:bodyPr wrap="square" rtlCol="0">
            <a:spAutoFit/>
          </a:bodyPr>
          <a:lstStyle/>
          <a:p>
            <a:r>
              <a:rPr lang="en-US" altLang="zh-CN" sz="4400" b="1" dirty="0" err="1">
                <a:solidFill>
                  <a:schemeClr val="accent4">
                    <a:lumMod val="60000"/>
                    <a:lumOff val="40000"/>
                  </a:schemeClr>
                </a:solidFill>
                <a:latin typeface="UTM Cookies" panose="02040603050506020204" pitchFamily="18" charset="0"/>
                <a:ea typeface="Microsoft YaHei" panose="020B0503020204020204" pitchFamily="34" charset="-122"/>
              </a:rPr>
              <a:t>Trạm</a:t>
            </a:r>
            <a:r>
              <a:rPr lang="en-US" altLang="zh-CN" sz="4400" b="1" dirty="0">
                <a:solidFill>
                  <a:schemeClr val="accent4">
                    <a:lumMod val="60000"/>
                    <a:lumOff val="40000"/>
                  </a:schemeClr>
                </a:solidFill>
                <a:latin typeface="UTM Cookies" panose="02040603050506020204" pitchFamily="18" charset="0"/>
                <a:ea typeface="Microsoft YaHei" panose="020B0503020204020204" pitchFamily="34" charset="-122"/>
              </a:rPr>
              <a:t> 2</a:t>
            </a:r>
            <a:endParaRPr lang="zh-CN" altLang="en-US" sz="4400" b="1" dirty="0">
              <a:solidFill>
                <a:schemeClr val="accent4">
                  <a:lumMod val="60000"/>
                  <a:lumOff val="40000"/>
                </a:schemeClr>
              </a:solidFill>
              <a:latin typeface="UTM Cookies" panose="02040603050506020204" pitchFamily="18" charset="0"/>
              <a:ea typeface="Microsoft YaHei" panose="020B0503020204020204" pitchFamily="34" charset="-122"/>
            </a:endParaRPr>
          </a:p>
        </p:txBody>
      </p:sp>
      <p:pic>
        <p:nvPicPr>
          <p:cNvPr id="14" name="图片 13"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flipH="1">
            <a:off x="7000571" y="4470360"/>
            <a:ext cx="3193523" cy="2303524"/>
          </a:xfrm>
          <a:prstGeom prst="rect">
            <a:avLst/>
          </a:prstGeom>
        </p:spPr>
      </p:pic>
      <p:sp>
        <p:nvSpPr>
          <p:cNvPr id="16" name="文本框 15"/>
          <p:cNvSpPr txBox="1"/>
          <p:nvPr/>
        </p:nvSpPr>
        <p:spPr>
          <a:xfrm>
            <a:off x="7535362" y="5575816"/>
            <a:ext cx="2145338" cy="707886"/>
          </a:xfrm>
          <a:prstGeom prst="rect">
            <a:avLst/>
          </a:prstGeom>
          <a:noFill/>
        </p:spPr>
        <p:txBody>
          <a:bodyPr wrap="square" rtlCol="0">
            <a:spAutoFit/>
          </a:bodyPr>
          <a:lstStyle/>
          <a:p>
            <a:r>
              <a:rPr lang="en-US" altLang="zh-CN" sz="4000" b="1" dirty="0" err="1">
                <a:solidFill>
                  <a:srgbClr val="92D050"/>
                </a:solidFill>
                <a:latin typeface="UTM Cookies" panose="02040603050506020204" pitchFamily="18" charset="0"/>
                <a:ea typeface="Microsoft YaHei" panose="020B0503020204020204" pitchFamily="34" charset="-122"/>
              </a:rPr>
              <a:t>Trạm</a:t>
            </a:r>
            <a:r>
              <a:rPr lang="en-US" altLang="zh-CN" sz="4000" b="1" dirty="0">
                <a:solidFill>
                  <a:srgbClr val="92D050"/>
                </a:solidFill>
                <a:latin typeface="UTM Cookies" panose="02040603050506020204" pitchFamily="18" charset="0"/>
                <a:ea typeface="Microsoft YaHei" panose="020B0503020204020204" pitchFamily="34" charset="-122"/>
              </a:rPr>
              <a:t> 3</a:t>
            </a:r>
            <a:endParaRPr lang="zh-CN" altLang="en-US" sz="4000" b="1" dirty="0">
              <a:solidFill>
                <a:srgbClr val="92D050"/>
              </a:solidFill>
              <a:latin typeface="UTM Cookies" panose="02040603050506020204" pitchFamily="18" charset="0"/>
              <a:ea typeface="Microsoft YaHei" panose="020B0503020204020204" pitchFamily="34" charset="-122"/>
            </a:endParaRPr>
          </a:p>
        </p:txBody>
      </p:sp>
      <p:pic>
        <p:nvPicPr>
          <p:cNvPr id="17" name="图片 16"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a:off x="1459758" y="3601153"/>
            <a:ext cx="3193523" cy="2303524"/>
          </a:xfrm>
          <a:prstGeom prst="rect">
            <a:avLst/>
          </a:prstGeom>
        </p:spPr>
      </p:pic>
      <p:sp>
        <p:nvSpPr>
          <p:cNvPr id="19" name="文本框 18"/>
          <p:cNvSpPr txBox="1"/>
          <p:nvPr/>
        </p:nvSpPr>
        <p:spPr>
          <a:xfrm>
            <a:off x="2209160" y="4655689"/>
            <a:ext cx="2235780" cy="769441"/>
          </a:xfrm>
          <a:prstGeom prst="rect">
            <a:avLst/>
          </a:prstGeom>
          <a:noFill/>
        </p:spPr>
        <p:txBody>
          <a:bodyPr wrap="square" rtlCol="0">
            <a:spAutoFit/>
          </a:bodyPr>
          <a:lstStyle/>
          <a:p>
            <a:r>
              <a:rPr lang="en-US" altLang="zh-CN" sz="4400" b="1" dirty="0" err="1">
                <a:solidFill>
                  <a:srgbClr val="F991B6"/>
                </a:solidFill>
                <a:latin typeface="UTM Cookies" panose="02040603050506020204" pitchFamily="18" charset="0"/>
                <a:ea typeface="Microsoft YaHei" panose="020B0503020204020204" pitchFamily="34" charset="-122"/>
              </a:rPr>
              <a:t>Trạm</a:t>
            </a:r>
            <a:r>
              <a:rPr lang="en-US" altLang="zh-CN" sz="4400" b="1" dirty="0">
                <a:solidFill>
                  <a:srgbClr val="F991B6"/>
                </a:solidFill>
                <a:latin typeface="UTM Cookies" panose="02040603050506020204" pitchFamily="18" charset="0"/>
                <a:ea typeface="Microsoft YaHei" panose="020B0503020204020204" pitchFamily="34" charset="-122"/>
              </a:rPr>
              <a:t> 4</a:t>
            </a:r>
            <a:endParaRPr lang="zh-CN" altLang="en-US" sz="4400" b="1" dirty="0">
              <a:solidFill>
                <a:srgbClr val="F991B6"/>
              </a:solidFill>
              <a:latin typeface="UTM Cookies" panose="02040603050506020204" pitchFamily="18" charset="0"/>
              <a:ea typeface="Microsoft YaHei" panose="020B0503020204020204" pitchFamily="34" charset="-122"/>
            </a:endParaRP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1096022">
            <a:off x="9393862" y="2717956"/>
            <a:ext cx="822431" cy="8307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3.33333E-6 -2.96296E-6 L -0.18607 0.28496 " pathEditMode="relative" rAng="0" ptsTypes="AA">
                                      <p:cBhvr>
                                        <p:cTn id="6" dur="2000" fill="hold"/>
                                        <p:tgtEl>
                                          <p:spTgt spid="5"/>
                                        </p:tgtEl>
                                        <p:attrNameLst>
                                          <p:attrName>ppt_x</p:attrName>
                                          <p:attrName>ppt_y</p:attrName>
                                        </p:attrNameLst>
                                      </p:cBhvr>
                                      <p:rCtr x="-9310" y="14236"/>
                                    </p:animMotion>
                                  </p:childTnLst>
                                  <p:subTnLst>
                                    <p:audio>
                                      <p:cMediaNode>
                                        <p:cTn display="0" masterRel="sameClick">
                                          <p:stCondLst>
                                            <p:cond evt="begin" delay="0">
                                              <p:tn val="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2">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65847" b="58272"/>
          <a:stretch>
            <a:fillRect/>
          </a:stretch>
        </p:blipFill>
        <p:spPr>
          <a:xfrm rot="846955">
            <a:off x="3870960" y="588683"/>
            <a:ext cx="9153900" cy="6290233"/>
          </a:xfrm>
          <a:prstGeom prst="rect">
            <a:avLst/>
          </a:prstGeom>
        </p:spPr>
      </p:pic>
      <p:pic>
        <p:nvPicPr>
          <p:cNvPr id="4" name="图片 3"/>
          <p:cNvPicPr>
            <a:picLocks noChangeAspect="1"/>
          </p:cNvPicPr>
          <p:nvPr/>
        </p:nvPicPr>
        <p:blipFill>
          <a:blip r:embed="rId4"/>
          <a:stretch>
            <a:fillRect/>
          </a:stretch>
        </p:blipFill>
        <p:spPr>
          <a:xfrm>
            <a:off x="938873" y="967236"/>
            <a:ext cx="4606491" cy="3767324"/>
          </a:xfrm>
          <a:prstGeom prst="rect">
            <a:avLst/>
          </a:prstGeom>
        </p:spPr>
      </p:pic>
      <p:sp>
        <p:nvSpPr>
          <p:cNvPr id="6" name="文本框 15"/>
          <p:cNvSpPr txBox="1"/>
          <p:nvPr/>
        </p:nvSpPr>
        <p:spPr>
          <a:xfrm>
            <a:off x="2053152" y="1582345"/>
            <a:ext cx="2686970" cy="923330"/>
          </a:xfrm>
          <a:prstGeom prst="rect">
            <a:avLst/>
          </a:prstGeom>
          <a:noFill/>
        </p:spPr>
        <p:txBody>
          <a:bodyPr wrap="square" rtlCol="0">
            <a:spAutoFit/>
          </a:bodyPr>
          <a:lstStyle/>
          <a:p>
            <a:r>
              <a:rPr lang="en-US" altLang="zh-CN" sz="5400" b="1" dirty="0" err="1">
                <a:solidFill>
                  <a:srgbClr val="92D050"/>
                </a:solidFill>
                <a:latin typeface="UTM Cookies" panose="02040603050506020204" pitchFamily="18" charset="0"/>
                <a:ea typeface="Microsoft YaHei" panose="020B0503020204020204" pitchFamily="34" charset="-122"/>
              </a:rPr>
              <a:t>Trạm</a:t>
            </a:r>
            <a:r>
              <a:rPr lang="en-US" altLang="zh-CN" sz="5400" b="1" dirty="0">
                <a:solidFill>
                  <a:srgbClr val="92D050"/>
                </a:solidFill>
                <a:latin typeface="UTM Cookies" panose="02040603050506020204" pitchFamily="18" charset="0"/>
                <a:ea typeface="Microsoft YaHei" panose="020B0503020204020204" pitchFamily="34" charset="-122"/>
              </a:rPr>
              <a:t> 3</a:t>
            </a:r>
            <a:endParaRPr lang="zh-CN" altLang="en-US" sz="5400" b="1" dirty="0">
              <a:solidFill>
                <a:srgbClr val="92D050"/>
              </a:solidFill>
              <a:latin typeface="UTM Cookies" panose="02040603050506020204" pitchFamily="18" charset="0"/>
              <a:ea typeface="Microsoft YaHei" panose="020B0503020204020204" pitchFamily="34" charset="-122"/>
            </a:endParaRPr>
          </a:p>
        </p:txBody>
      </p:sp>
      <p:sp>
        <p:nvSpPr>
          <p:cNvPr id="7" name="文本框 7"/>
          <p:cNvSpPr txBox="1"/>
          <p:nvPr/>
        </p:nvSpPr>
        <p:spPr>
          <a:xfrm>
            <a:off x="1131480" y="2505675"/>
            <a:ext cx="4221276" cy="923330"/>
          </a:xfrm>
          <a:prstGeom prst="rect">
            <a:avLst/>
          </a:prstGeom>
          <a:noFill/>
        </p:spPr>
        <p:txBody>
          <a:bodyPr wrap="square" rtlCol="0">
            <a:spAutoFit/>
          </a:bodyPr>
          <a:lstStyle/>
          <a:p>
            <a:pPr algn="ctr"/>
            <a:r>
              <a:rPr lang="en-US" altLang="zh-CN" sz="5400" b="1" dirty="0" err="1">
                <a:solidFill>
                  <a:schemeClr val="accent3">
                    <a:lumMod val="50000"/>
                  </a:schemeClr>
                </a:solidFill>
                <a:latin typeface="UTM Mobifone KT" panose="02040603050506020204" pitchFamily="18" charset="0"/>
                <a:ea typeface="Microsoft YaHei" panose="020B0503020204020204" pitchFamily="34" charset="-122"/>
              </a:rPr>
              <a:t>Kết</a:t>
            </a:r>
            <a:r>
              <a:rPr lang="en-US" altLang="zh-CN" sz="5400" b="1" dirty="0">
                <a:solidFill>
                  <a:schemeClr val="accent3">
                    <a:lumMod val="50000"/>
                  </a:schemeClr>
                </a:solidFill>
                <a:latin typeface="UTM Mobifone KT" panose="02040603050506020204" pitchFamily="18" charset="0"/>
                <a:ea typeface="Microsoft YaHei" panose="020B0503020204020204" pitchFamily="34" charset="-122"/>
              </a:rPr>
              <a:t> </a:t>
            </a:r>
            <a:r>
              <a:rPr lang="en-US" altLang="zh-CN" sz="5400" b="1" dirty="0" err="1">
                <a:solidFill>
                  <a:schemeClr val="accent3">
                    <a:lumMod val="50000"/>
                  </a:schemeClr>
                </a:solidFill>
                <a:latin typeface="UTM Mobifone KT" panose="02040603050506020204" pitchFamily="18" charset="0"/>
                <a:ea typeface="Microsoft YaHei" panose="020B0503020204020204" pitchFamily="34" charset="-122"/>
              </a:rPr>
              <a:t>bạn</a:t>
            </a:r>
            <a:endParaRPr lang="zh-CN" altLang="en-US" sz="4000" b="1" dirty="0">
              <a:solidFill>
                <a:schemeClr val="accent3">
                  <a:lumMod val="50000"/>
                </a:schemeClr>
              </a:solidFill>
              <a:latin typeface="UTM Mobifone KT" panose="02040603050506020204" pitchFamily="18" charset="0"/>
              <a:ea typeface="Microsoft YaHei"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10" name="Group 9"/>
          <p:cNvGrpSpPr/>
          <p:nvPr/>
        </p:nvGrpSpPr>
        <p:grpSpPr>
          <a:xfrm>
            <a:off x="255905" y="567269"/>
            <a:ext cx="12161647" cy="5497830"/>
            <a:chOff x="785447" y="726830"/>
            <a:chExt cx="10679723" cy="5498124"/>
          </a:xfrm>
        </p:grpSpPr>
        <p:sp>
          <p:nvSpPr>
            <p:cNvPr id="11" name="Rectangle 10"/>
            <p:cNvSpPr/>
            <p:nvPr/>
          </p:nvSpPr>
          <p:spPr>
            <a:xfrm>
              <a:off x="785447" y="726830"/>
              <a:ext cx="10679723" cy="5498124"/>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Half Frame 11"/>
            <p:cNvSpPr/>
            <p:nvPr/>
          </p:nvSpPr>
          <p:spPr>
            <a:xfrm>
              <a:off x="785447" y="726830"/>
              <a:ext cx="773722" cy="597877"/>
            </a:xfrm>
            <a:prstGeom prst="halfFrame">
              <a:avLst/>
            </a:prstGeom>
            <a:solidFill>
              <a:schemeClr val="bg1">
                <a:lumMod val="85000"/>
                <a:alpha val="77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Half Frame 12"/>
            <p:cNvSpPr/>
            <p:nvPr/>
          </p:nvSpPr>
          <p:spPr>
            <a:xfrm rot="10800000">
              <a:off x="10691448" y="5627077"/>
              <a:ext cx="773722" cy="597877"/>
            </a:xfrm>
            <a:prstGeom prst="halfFrame">
              <a:avLst/>
            </a:prstGeom>
            <a:solidFill>
              <a:schemeClr val="bg1">
                <a:lumMod val="85000"/>
                <a:alpha val="77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3" name="Picture 2"/>
          <p:cNvPicPr>
            <a:picLocks noChangeAspect="1"/>
          </p:cNvPicPr>
          <p:nvPr/>
        </p:nvPicPr>
        <p:blipFill>
          <a:blip r:embed="rId4" cstate="print">
            <a:extLst>
              <a:ext uri="{BEBA8EAE-BF5A-486C-A8C5-ECC9F3942E4B}">
                <a14:imgProps xmlns:a14="http://schemas.microsoft.com/office/drawing/2010/main">
                  <a14:imgLayer r:embed="rId5">
                    <a14:imgEffect>
                      <a14:backgroundRemoval t="0" b="89885" l="0" r="100000">
                        <a14:foregroundMark x1="66142" y1="24470" x2="77105" y2="71230"/>
                        <a14:foregroundMark x1="33979" y1="57359" x2="32647" y2="58510"/>
                      </a14:backgroundRemoval>
                    </a14:imgEffect>
                  </a14:imgLayer>
                </a14:imgProps>
              </a:ext>
              <a:ext uri="{28A0092B-C50C-407E-A947-70E740481C1C}">
                <a14:useLocalDpi xmlns:a14="http://schemas.microsoft.com/office/drawing/2010/main" val="0"/>
              </a:ext>
            </a:extLst>
          </a:blip>
          <a:stretch>
            <a:fillRect/>
          </a:stretch>
        </p:blipFill>
        <p:spPr>
          <a:xfrm>
            <a:off x="-553720" y="3680460"/>
            <a:ext cx="3982085" cy="3982085"/>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23090" y="5113121"/>
            <a:ext cx="2972691" cy="2086601"/>
          </a:xfrm>
          <a:prstGeom prst="rect">
            <a:avLst/>
          </a:prstGeom>
        </p:spPr>
      </p:pic>
      <p:sp>
        <p:nvSpPr>
          <p:cNvPr id="27650" name="Text Box 12"/>
          <p:cNvSpPr txBox="1">
            <a:spLocks noChangeArrowheads="1"/>
          </p:cNvSpPr>
          <p:nvPr/>
        </p:nvSpPr>
        <p:spPr bwMode="auto">
          <a:xfrm>
            <a:off x="228600" y="134946"/>
            <a:ext cx="11755438" cy="130516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marL="0" marR="0" lvl="0" indent="0" algn="l" defTabSz="914400" rtl="0" eaLnBrk="1" fontAlgn="base" latinLnBrk="0" hangingPunct="1">
              <a:lnSpc>
                <a:spcPct val="150000"/>
              </a:lnSpc>
              <a:spcBef>
                <a:spcPct val="50000"/>
              </a:spcBef>
              <a:spcAft>
                <a:spcPct val="0"/>
              </a:spcAft>
              <a:buClrTx/>
              <a:buSzTx/>
              <a:buFontTx/>
              <a:buNone/>
              <a:defRPr/>
            </a:pPr>
            <a:r>
              <a:rPr kumimoji="0" lang="en-US" altLang="en-US" sz="280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Bài 3: Một công ti vận tải có bốn đội xe.  Đội Một có 10 xe ô tô, 3 đội </a:t>
            </a:r>
            <a:r>
              <a:rPr kumimoji="0" lang="en-US" altLang="en-US" sz="2800" b="1" i="0" u="none" strike="noStrike" kern="1200" cap="none" spc="0" normalizeH="0" baseline="0" noProof="0" dirty="0" err="1">
                <a:ln>
                  <a:noFill/>
                </a:ln>
                <a:solidFill>
                  <a:schemeClr val="bg1"/>
                </a:solidFill>
                <a:effectLst/>
                <a:uLnTx/>
                <a:uFillTx/>
                <a:latin typeface="Arial" panose="020B0604020202020204" pitchFamily="34" charset="0"/>
                <a:ea typeface="+mn-ea"/>
                <a:cs typeface="+mn-cs"/>
              </a:rPr>
              <a:t>còn</a:t>
            </a:r>
            <a:r>
              <a:rPr kumimoji="0" lang="en-US" altLang="en-US" sz="280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 </a:t>
            </a:r>
            <a:r>
              <a:rPr kumimoji="0" lang="en-US" altLang="en-US" sz="2800" b="1" i="0" u="none" strike="noStrike" kern="1200" cap="none" spc="0" normalizeH="0" baseline="0" noProof="0" dirty="0" err="1">
                <a:ln>
                  <a:noFill/>
                </a:ln>
                <a:solidFill>
                  <a:schemeClr val="bg1"/>
                </a:solidFill>
                <a:effectLst/>
                <a:uLnTx/>
                <a:uFillTx/>
                <a:latin typeface="Arial" panose="020B0604020202020204" pitchFamily="34" charset="0"/>
                <a:ea typeface="+mn-ea"/>
                <a:cs typeface="+mn-cs"/>
              </a:rPr>
              <a:t>lại</a:t>
            </a:r>
            <a:r>
              <a:rPr kumimoji="0" lang="en-US" altLang="en-US" sz="280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 </a:t>
            </a:r>
            <a:r>
              <a:rPr kumimoji="0" lang="en-US" altLang="en-US" sz="2800" b="1" i="0" u="none" strike="noStrike" kern="1200" cap="none" spc="0" normalizeH="0" baseline="0" noProof="0" dirty="0" err="1">
                <a:ln>
                  <a:noFill/>
                </a:ln>
                <a:solidFill>
                  <a:schemeClr val="bg1"/>
                </a:solidFill>
                <a:effectLst/>
                <a:uLnTx/>
                <a:uFillTx/>
                <a:latin typeface="Arial" panose="020B0604020202020204" pitchFamily="34" charset="0"/>
                <a:ea typeface="+mn-ea"/>
                <a:cs typeface="+mn-cs"/>
              </a:rPr>
              <a:t>mỗi</a:t>
            </a:r>
            <a:r>
              <a:rPr kumimoji="0" lang="en-US" altLang="en-US" sz="280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 </a:t>
            </a:r>
            <a:r>
              <a:rPr kumimoji="0" lang="en-US" altLang="en-US" sz="2800" b="1" i="0" u="none" strike="noStrike" kern="1200" cap="none" spc="0" normalizeH="0" baseline="0" noProof="0" dirty="0" err="1">
                <a:ln>
                  <a:noFill/>
                </a:ln>
                <a:solidFill>
                  <a:schemeClr val="bg1"/>
                </a:solidFill>
                <a:effectLst/>
                <a:uLnTx/>
                <a:uFillTx/>
                <a:latin typeface="Arial" panose="020B0604020202020204" pitchFamily="34" charset="0"/>
                <a:ea typeface="+mn-ea"/>
                <a:cs typeface="+mn-cs"/>
              </a:rPr>
              <a:t>đội</a:t>
            </a:r>
            <a:r>
              <a:rPr kumimoji="0" lang="en-US" altLang="en-US" sz="2800" b="1" i="0" u="none" strike="noStrike" kern="1200" cap="none" spc="0" normalizeH="0" baseline="0" noProof="0" dirty="0">
                <a:ln>
                  <a:noFill/>
                </a:ln>
                <a:solidFill>
                  <a:schemeClr val="bg1"/>
                </a:solidFill>
                <a:effectLst/>
                <a:uLnTx/>
                <a:uFillTx/>
                <a:latin typeface="Arial" panose="020B0604020202020204" pitchFamily="34" charset="0"/>
                <a:ea typeface="+mn-ea"/>
                <a:cs typeface="+mn-cs"/>
              </a:rPr>
              <a:t> có 9 xe ô tô. Hỏi công ti đó có bao nhiêu xe ô tô ?</a:t>
            </a:r>
          </a:p>
        </p:txBody>
      </p:sp>
      <p:sp>
        <p:nvSpPr>
          <p:cNvPr id="34829" name="Text Box 13"/>
          <p:cNvSpPr txBox="1"/>
          <p:nvPr/>
        </p:nvSpPr>
        <p:spPr>
          <a:xfrm>
            <a:off x="2847975" y="2935302"/>
            <a:ext cx="5662613" cy="58578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b="1" dirty="0"/>
              <a:t>Số ô tô </a:t>
            </a:r>
            <a:r>
              <a:rPr lang="en-US" altLang="en-US" b="1" dirty="0">
                <a:solidFill>
                  <a:srgbClr val="FF0000"/>
                </a:solidFill>
              </a:rPr>
              <a:t>I------I</a:t>
            </a:r>
            <a:r>
              <a:rPr lang="en-US" altLang="en-US" b="1" dirty="0"/>
              <a:t>------I------I------I</a:t>
            </a:r>
          </a:p>
        </p:txBody>
      </p:sp>
      <p:sp>
        <p:nvSpPr>
          <p:cNvPr id="34831" name="Text Box 15"/>
          <p:cNvSpPr txBox="1"/>
          <p:nvPr/>
        </p:nvSpPr>
        <p:spPr>
          <a:xfrm>
            <a:off x="4226339" y="2833444"/>
            <a:ext cx="1009650" cy="40005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2000" b="1" dirty="0">
                <a:solidFill>
                  <a:srgbClr val="FF0000"/>
                </a:solidFill>
              </a:rPr>
              <a:t>10 ô tô</a:t>
            </a:r>
          </a:p>
        </p:txBody>
      </p:sp>
      <p:sp>
        <p:nvSpPr>
          <p:cNvPr id="34832" name="Text Box 16"/>
          <p:cNvSpPr txBox="1"/>
          <p:nvPr/>
        </p:nvSpPr>
        <p:spPr>
          <a:xfrm>
            <a:off x="5156614" y="2857874"/>
            <a:ext cx="866775" cy="40005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2000" b="1" dirty="0"/>
              <a:t>9 ô tô</a:t>
            </a:r>
          </a:p>
        </p:txBody>
      </p:sp>
      <p:sp>
        <p:nvSpPr>
          <p:cNvPr id="34833" name="Text Box 17"/>
          <p:cNvSpPr txBox="1"/>
          <p:nvPr/>
        </p:nvSpPr>
        <p:spPr>
          <a:xfrm>
            <a:off x="6011647" y="2852318"/>
            <a:ext cx="868363" cy="40005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2000" b="1" dirty="0"/>
              <a:t>9 ô tô</a:t>
            </a:r>
          </a:p>
        </p:txBody>
      </p:sp>
      <p:sp>
        <p:nvSpPr>
          <p:cNvPr id="34834" name="Text Box 18"/>
          <p:cNvSpPr txBox="1"/>
          <p:nvPr/>
        </p:nvSpPr>
        <p:spPr>
          <a:xfrm>
            <a:off x="6878422" y="2857874"/>
            <a:ext cx="868363" cy="400050"/>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2000" b="1" dirty="0"/>
              <a:t>9 ô tô</a:t>
            </a:r>
          </a:p>
        </p:txBody>
      </p:sp>
      <p:sp>
        <p:nvSpPr>
          <p:cNvPr id="34836" name="Text Box 20"/>
          <p:cNvSpPr txBox="1"/>
          <p:nvPr/>
        </p:nvSpPr>
        <p:spPr>
          <a:xfrm>
            <a:off x="5818188" y="3910027"/>
            <a:ext cx="88265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2000" b="1" dirty="0">
                <a:solidFill>
                  <a:srgbClr val="000066"/>
                </a:solidFill>
              </a:rPr>
              <a:t>? ô tô</a:t>
            </a:r>
          </a:p>
        </p:txBody>
      </p:sp>
      <p:sp>
        <p:nvSpPr>
          <p:cNvPr id="4" name="Rectangle 2"/>
          <p:cNvSpPr/>
          <p:nvPr/>
        </p:nvSpPr>
        <p:spPr>
          <a:xfrm>
            <a:off x="4975787" y="1726720"/>
            <a:ext cx="1663700" cy="58578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b="1" i="1" u="sng" dirty="0">
                <a:solidFill>
                  <a:srgbClr val="000099"/>
                </a:solidFill>
              </a:rPr>
              <a:t>Tóm tắt</a:t>
            </a:r>
          </a:p>
        </p:txBody>
      </p:sp>
      <p:sp>
        <p:nvSpPr>
          <p:cNvPr id="20" name="Arc 17"/>
          <p:cNvSpPr/>
          <p:nvPr/>
        </p:nvSpPr>
        <p:spPr bwMode="auto">
          <a:xfrm rot="8123055">
            <a:off x="4599696" y="1893223"/>
            <a:ext cx="3072765" cy="2435860"/>
          </a:xfrm>
          <a:custGeom>
            <a:avLst/>
            <a:gdLst>
              <a:gd name="T0" fmla="*/ 0 w 21579"/>
              <a:gd name="T1" fmla="*/ 0 h 21176"/>
              <a:gd name="T2" fmla="*/ 0 w 21579"/>
              <a:gd name="T3" fmla="*/ 0 h 21176"/>
              <a:gd name="T4" fmla="*/ 0 w 21579"/>
              <a:gd name="T5" fmla="*/ 0 h 21176"/>
              <a:gd name="T6" fmla="*/ 0 60000 65536"/>
              <a:gd name="T7" fmla="*/ 0 60000 65536"/>
              <a:gd name="T8" fmla="*/ 0 60000 65536"/>
              <a:gd name="T9" fmla="*/ 0 w 21579"/>
              <a:gd name="T10" fmla="*/ 0 h 21176"/>
              <a:gd name="T11" fmla="*/ 21579 w 21579"/>
              <a:gd name="T12" fmla="*/ 21176 h 21176"/>
            </a:gdLst>
            <a:ahLst/>
            <a:cxnLst>
              <a:cxn ang="T6">
                <a:pos x="T0" y="T1"/>
              </a:cxn>
              <a:cxn ang="T7">
                <a:pos x="T2" y="T3"/>
              </a:cxn>
              <a:cxn ang="T8">
                <a:pos x="T4" y="T5"/>
              </a:cxn>
            </a:cxnLst>
            <a:rect l="T9" t="T10" r="T11" b="T12"/>
            <a:pathLst>
              <a:path w="21579" h="21176" fill="none" extrusionOk="0">
                <a:moveTo>
                  <a:pt x="4258" y="-1"/>
                </a:moveTo>
                <a:cubicBezTo>
                  <a:pt x="13995" y="1957"/>
                  <a:pt x="21142" y="10304"/>
                  <a:pt x="21579" y="20226"/>
                </a:cubicBezTo>
              </a:path>
              <a:path w="21579" h="21176" stroke="0" extrusionOk="0">
                <a:moveTo>
                  <a:pt x="4258" y="-1"/>
                </a:moveTo>
                <a:cubicBezTo>
                  <a:pt x="13995" y="1957"/>
                  <a:pt x="21142" y="10304"/>
                  <a:pt x="21579" y="20226"/>
                </a:cubicBezTo>
                <a:lnTo>
                  <a:pt x="0" y="21176"/>
                </a:lnTo>
                <a:lnTo>
                  <a:pt x="4258" y="-1"/>
                </a:lnTo>
                <a:close/>
              </a:path>
            </a:pathLst>
          </a:custGeom>
          <a:noFill/>
          <a:ln w="9525">
            <a:solidFill>
              <a:srgbClr val="000000"/>
            </a:solidFill>
            <a:prstDash val="dash"/>
            <a:round/>
          </a:ln>
          <a:extLst>
            <a:ext uri="{909E8E84-426E-40DD-AFC4-6F175D3DCCD1}">
              <a14:hiddenFill xmlns:a14="http://schemas.microsoft.com/office/drawing/2010/main">
                <a:solidFill>
                  <a:srgbClr val="FFFFFF"/>
                </a:solidFill>
              </a14:hiddenFill>
            </a:ext>
          </a:extLst>
        </p:spPr>
        <p:txBody>
          <a:bodyPr wrap="none" anchor="ctr"/>
          <a:lstStyle/>
          <a:p>
            <a:pPr marL="0" marR="0" lvl="0" indent="0" algn="l" defTabSz="914400" rtl="0" eaLnBrk="0" fontAlgn="auto" latinLnBrk="0" hangingPunct="0">
              <a:lnSpc>
                <a:spcPct val="100000"/>
              </a:lnSpc>
              <a:spcBef>
                <a:spcPts val="0"/>
              </a:spcBef>
              <a:spcAft>
                <a:spcPts val="0"/>
              </a:spcAft>
              <a:buClrTx/>
              <a:buSzTx/>
              <a:buFontTx/>
              <a:buNone/>
              <a:defRPr/>
            </a:pPr>
            <a:endParaRPr kumimoji="0" lang="en-US" sz="1800" b="1" i="0" u="sng" strike="noStrike" kern="0" cap="none" spc="0" normalizeH="0" baseline="0" noProof="0">
              <a:ln>
                <a:noFill/>
              </a:ln>
              <a:solidFill>
                <a:srgbClr val="000000"/>
              </a:solidFill>
              <a:effectLst/>
              <a:uLnTx/>
              <a:uFillTx/>
              <a:latin typeface="Arial" panose="020B0604020202020204" pitchFamily="34" charset="0"/>
              <a:ea typeface="+mn-ea"/>
              <a:cs typeface="+mn-cs"/>
            </a:endParaRPr>
          </a:p>
        </p:txBody>
      </p:sp>
      <p:cxnSp>
        <p:nvCxnSpPr>
          <p:cNvPr id="5" name="Straight Connector 4">
            <a:extLst>
              <a:ext uri="{FF2B5EF4-FFF2-40B4-BE49-F238E27FC236}">
                <a16:creationId xmlns:a16="http://schemas.microsoft.com/office/drawing/2014/main" xmlns="" id="{1D44803F-799E-4FDF-8AC0-E1FC6B1B8E2F}"/>
              </a:ext>
            </a:extLst>
          </p:cNvPr>
          <p:cNvCxnSpPr>
            <a:cxnSpLocks/>
          </p:cNvCxnSpPr>
          <p:nvPr/>
        </p:nvCxnSpPr>
        <p:spPr>
          <a:xfrm flipV="1">
            <a:off x="4687910" y="759447"/>
            <a:ext cx="2239454" cy="16728"/>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Straight Connector 8">
            <a:extLst>
              <a:ext uri="{FF2B5EF4-FFF2-40B4-BE49-F238E27FC236}">
                <a16:creationId xmlns:a16="http://schemas.microsoft.com/office/drawing/2014/main" xmlns="" id="{41EC5789-C421-4ACA-B1AC-A97C024C44B8}"/>
              </a:ext>
            </a:extLst>
          </p:cNvPr>
          <p:cNvCxnSpPr/>
          <p:nvPr/>
        </p:nvCxnSpPr>
        <p:spPr>
          <a:xfrm flipV="1">
            <a:off x="7320883" y="776175"/>
            <a:ext cx="3364992" cy="16726"/>
          </a:xfrm>
          <a:prstGeom prst="line">
            <a:avLst/>
          </a:prstGeom>
        </p:spPr>
        <p:style>
          <a:lnRef idx="3">
            <a:schemeClr val="accent2"/>
          </a:lnRef>
          <a:fillRef idx="0">
            <a:schemeClr val="accent2"/>
          </a:fillRef>
          <a:effectRef idx="2">
            <a:schemeClr val="accent2"/>
          </a:effectRef>
          <a:fontRef idx="minor">
            <a:schemeClr val="tx1"/>
          </a:fontRef>
        </p:style>
      </p:cxnSp>
      <p:cxnSp>
        <p:nvCxnSpPr>
          <p:cNvPr id="23" name="Straight Connector 22">
            <a:extLst>
              <a:ext uri="{FF2B5EF4-FFF2-40B4-BE49-F238E27FC236}">
                <a16:creationId xmlns:a16="http://schemas.microsoft.com/office/drawing/2014/main" xmlns="" id="{68457393-420D-4EBC-82EE-1791BF1B5680}"/>
              </a:ext>
            </a:extLst>
          </p:cNvPr>
          <p:cNvCxnSpPr>
            <a:cxnSpLocks/>
          </p:cNvCxnSpPr>
          <p:nvPr/>
        </p:nvCxnSpPr>
        <p:spPr>
          <a:xfrm flipV="1">
            <a:off x="288119" y="1357293"/>
            <a:ext cx="4606556" cy="33452"/>
          </a:xfrm>
          <a:prstGeom prst="line">
            <a:avLst/>
          </a:prstGeom>
        </p:spPr>
        <p:style>
          <a:lnRef idx="3">
            <a:schemeClr val="accent2"/>
          </a:lnRef>
          <a:fillRef idx="0">
            <a:schemeClr val="accent2"/>
          </a:fillRef>
          <a:effectRef idx="2">
            <a:schemeClr val="accent2"/>
          </a:effectRef>
          <a:fontRef idx="minor">
            <a:schemeClr val="tx1"/>
          </a:fontRef>
        </p:style>
      </p:cxnSp>
      <p:cxnSp>
        <p:nvCxnSpPr>
          <p:cNvPr id="24" name="Straight Connector 23">
            <a:extLst>
              <a:ext uri="{FF2B5EF4-FFF2-40B4-BE49-F238E27FC236}">
                <a16:creationId xmlns:a16="http://schemas.microsoft.com/office/drawing/2014/main" xmlns="" id="{44C80880-CD51-4B1E-9F96-C8EF0FD02523}"/>
              </a:ext>
            </a:extLst>
          </p:cNvPr>
          <p:cNvCxnSpPr>
            <a:cxnSpLocks/>
          </p:cNvCxnSpPr>
          <p:nvPr/>
        </p:nvCxnSpPr>
        <p:spPr>
          <a:xfrm>
            <a:off x="5704300" y="1375399"/>
            <a:ext cx="5443712" cy="15346"/>
          </a:xfrm>
          <a:prstGeom prst="line">
            <a:avLst/>
          </a:prstGeom>
        </p:spPr>
        <p:style>
          <a:lnRef idx="3">
            <a:schemeClr val="accent2"/>
          </a:lnRef>
          <a:fillRef idx="0">
            <a:schemeClr val="accent2"/>
          </a:fillRef>
          <a:effectRef idx="2">
            <a:schemeClr val="accent2"/>
          </a:effectRef>
          <a:fontRef idx="minor">
            <a:schemeClr val="tx1"/>
          </a:fontRef>
        </p:style>
      </p:cxnSp>
      <p:cxnSp>
        <p:nvCxnSpPr>
          <p:cNvPr id="27" name="Straight Connector 26">
            <a:extLst>
              <a:ext uri="{FF2B5EF4-FFF2-40B4-BE49-F238E27FC236}">
                <a16:creationId xmlns:a16="http://schemas.microsoft.com/office/drawing/2014/main" xmlns="" id="{0CF29A55-F877-4AAF-B45A-7EB704880034}"/>
              </a:ext>
            </a:extLst>
          </p:cNvPr>
          <p:cNvCxnSpPr>
            <a:cxnSpLocks/>
          </p:cNvCxnSpPr>
          <p:nvPr/>
        </p:nvCxnSpPr>
        <p:spPr>
          <a:xfrm>
            <a:off x="11027664" y="776175"/>
            <a:ext cx="841248" cy="0"/>
          </a:xfrm>
          <a:prstGeom prst="line">
            <a:avLst/>
          </a:prstGeom>
        </p:spPr>
        <p:style>
          <a:lnRef idx="3">
            <a:schemeClr val="accent2"/>
          </a:lnRef>
          <a:fillRef idx="0">
            <a:schemeClr val="accent2"/>
          </a:fillRef>
          <a:effectRef idx="2">
            <a:schemeClr val="accent2"/>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6" presetClass="entr" presetSubtype="2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additive="base">
                                        <p:cTn id="34" dur="500" fill="hold"/>
                                        <p:tgtEl>
                                          <p:spTgt spid="23"/>
                                        </p:tgtEl>
                                        <p:attrNameLst>
                                          <p:attrName>ppt_x</p:attrName>
                                        </p:attrNameLst>
                                      </p:cBhvr>
                                      <p:tavLst>
                                        <p:tav tm="0">
                                          <p:val>
                                            <p:strVal val="#ppt_x"/>
                                          </p:val>
                                        </p:tav>
                                        <p:tav tm="100000">
                                          <p:val>
                                            <p:strVal val="#ppt_x"/>
                                          </p:val>
                                        </p:tav>
                                      </p:tavLst>
                                    </p:anim>
                                    <p:anim calcmode="lin" valueType="num">
                                      <p:cBhvr additive="base">
                                        <p:cTn id="35"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34829"/>
                                        </p:tgtEl>
                                        <p:attrNameLst>
                                          <p:attrName>style.visibility</p:attrName>
                                        </p:attrNameLst>
                                      </p:cBhvr>
                                      <p:to>
                                        <p:strVal val="visible"/>
                                      </p:to>
                                    </p:set>
                                    <p:animEffect transition="in" filter="blinds(horizontal)">
                                      <p:cBhvr>
                                        <p:cTn id="46" dur="500"/>
                                        <p:tgtEl>
                                          <p:spTgt spid="3482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34831"/>
                                        </p:tgtEl>
                                        <p:attrNameLst>
                                          <p:attrName>style.visibility</p:attrName>
                                        </p:attrNameLst>
                                      </p:cBhvr>
                                      <p:to>
                                        <p:strVal val="visible"/>
                                      </p:to>
                                    </p:set>
                                    <p:animEffect transition="in" filter="blinds(horizontal)">
                                      <p:cBhvr>
                                        <p:cTn id="54" dur="500"/>
                                        <p:tgtEl>
                                          <p:spTgt spid="34831"/>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34832"/>
                                        </p:tgtEl>
                                        <p:attrNameLst>
                                          <p:attrName>style.visibility</p:attrName>
                                        </p:attrNameLst>
                                      </p:cBhvr>
                                      <p:to>
                                        <p:strVal val="visible"/>
                                      </p:to>
                                    </p:set>
                                    <p:animEffect transition="in" filter="blinds(horizontal)">
                                      <p:cBhvr>
                                        <p:cTn id="59" dur="500"/>
                                        <p:tgtEl>
                                          <p:spTgt spid="34832"/>
                                        </p:tgtEl>
                                      </p:cBhvr>
                                    </p:animEffect>
                                  </p:childTnLst>
                                </p:cTn>
                              </p:par>
                            </p:childTnLst>
                          </p:cTn>
                        </p:par>
                        <p:par>
                          <p:cTn id="60" fill="hold">
                            <p:stCondLst>
                              <p:cond delay="500"/>
                            </p:stCondLst>
                            <p:childTnLst>
                              <p:par>
                                <p:cTn id="61" presetID="3" presetClass="entr" presetSubtype="10" fill="hold" grpId="0" nodeType="afterEffect">
                                  <p:stCondLst>
                                    <p:cond delay="0"/>
                                  </p:stCondLst>
                                  <p:childTnLst>
                                    <p:set>
                                      <p:cBhvr>
                                        <p:cTn id="62" dur="1" fill="hold">
                                          <p:stCondLst>
                                            <p:cond delay="0"/>
                                          </p:stCondLst>
                                        </p:cTn>
                                        <p:tgtEl>
                                          <p:spTgt spid="34833"/>
                                        </p:tgtEl>
                                        <p:attrNameLst>
                                          <p:attrName>style.visibility</p:attrName>
                                        </p:attrNameLst>
                                      </p:cBhvr>
                                      <p:to>
                                        <p:strVal val="visible"/>
                                      </p:to>
                                    </p:set>
                                    <p:animEffect transition="in" filter="blinds(horizontal)">
                                      <p:cBhvr>
                                        <p:cTn id="63" dur="500"/>
                                        <p:tgtEl>
                                          <p:spTgt spid="34833"/>
                                        </p:tgtEl>
                                      </p:cBhvr>
                                    </p:animEffect>
                                  </p:childTnLst>
                                </p:cTn>
                              </p:par>
                            </p:childTnLst>
                          </p:cTn>
                        </p:par>
                        <p:par>
                          <p:cTn id="64" fill="hold">
                            <p:stCondLst>
                              <p:cond delay="1000"/>
                            </p:stCondLst>
                            <p:childTnLst>
                              <p:par>
                                <p:cTn id="65" presetID="3" presetClass="entr" presetSubtype="10" fill="hold" grpId="0" nodeType="afterEffect">
                                  <p:stCondLst>
                                    <p:cond delay="0"/>
                                  </p:stCondLst>
                                  <p:childTnLst>
                                    <p:set>
                                      <p:cBhvr>
                                        <p:cTn id="66" dur="1" fill="hold">
                                          <p:stCondLst>
                                            <p:cond delay="0"/>
                                          </p:stCondLst>
                                        </p:cTn>
                                        <p:tgtEl>
                                          <p:spTgt spid="34834"/>
                                        </p:tgtEl>
                                        <p:attrNameLst>
                                          <p:attrName>style.visibility</p:attrName>
                                        </p:attrNameLst>
                                      </p:cBhvr>
                                      <p:to>
                                        <p:strVal val="visible"/>
                                      </p:to>
                                    </p:set>
                                    <p:animEffect transition="in" filter="blinds(horizontal)">
                                      <p:cBhvr>
                                        <p:cTn id="67" dur="500"/>
                                        <p:tgtEl>
                                          <p:spTgt spid="3483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linds(horizontal)">
                                      <p:cBhvr>
                                        <p:cTn id="72" dur="500"/>
                                        <p:tgtEl>
                                          <p:spTgt spid="20"/>
                                        </p:tgtEl>
                                      </p:cBhvr>
                                    </p:animEffect>
                                  </p:childTnLst>
                                </p:cTn>
                              </p:par>
                              <p:par>
                                <p:cTn id="73" presetID="47" presetClass="entr" presetSubtype="0" fill="hold" grpId="0" nodeType="withEffect">
                                  <p:stCondLst>
                                    <p:cond delay="0"/>
                                  </p:stCondLst>
                                  <p:childTnLst>
                                    <p:set>
                                      <p:cBhvr>
                                        <p:cTn id="74" dur="1" fill="hold">
                                          <p:stCondLst>
                                            <p:cond delay="0"/>
                                          </p:stCondLst>
                                        </p:cTn>
                                        <p:tgtEl>
                                          <p:spTgt spid="34836"/>
                                        </p:tgtEl>
                                        <p:attrNameLst>
                                          <p:attrName>style.visibility</p:attrName>
                                        </p:attrNameLst>
                                      </p:cBhvr>
                                      <p:to>
                                        <p:strVal val="visible"/>
                                      </p:to>
                                    </p:set>
                                    <p:animEffect transition="in" filter="fade">
                                      <p:cBhvr>
                                        <p:cTn id="75" dur="1000"/>
                                        <p:tgtEl>
                                          <p:spTgt spid="34836"/>
                                        </p:tgtEl>
                                      </p:cBhvr>
                                    </p:animEffect>
                                    <p:anim calcmode="lin" valueType="num">
                                      <p:cBhvr>
                                        <p:cTn id="76" dur="1000" fill="hold"/>
                                        <p:tgtEl>
                                          <p:spTgt spid="34836"/>
                                        </p:tgtEl>
                                        <p:attrNameLst>
                                          <p:attrName>ppt_x</p:attrName>
                                        </p:attrNameLst>
                                      </p:cBhvr>
                                      <p:tavLst>
                                        <p:tav tm="0">
                                          <p:val>
                                            <p:strVal val="#ppt_x"/>
                                          </p:val>
                                        </p:tav>
                                        <p:tav tm="100000">
                                          <p:val>
                                            <p:strVal val="#ppt_x"/>
                                          </p:val>
                                        </p:tav>
                                      </p:tavLst>
                                    </p:anim>
                                    <p:anim calcmode="lin" valueType="num">
                                      <p:cBhvr>
                                        <p:cTn id="77" dur="1000" fill="hold"/>
                                        <p:tgtEl>
                                          <p:spTgt spid="34836"/>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7" presetClass="entr" presetSubtype="0" fill="hold"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anim calcmode="lin" valueType="num">
                                      <p:cBhvr>
                                        <p:cTn id="83" dur="500" fill="hold"/>
                                        <p:tgtEl>
                                          <p:spTgt spid="17"/>
                                        </p:tgtEl>
                                        <p:attrNameLst>
                                          <p:attrName>ppt_x</p:attrName>
                                        </p:attrNameLst>
                                      </p:cBhvr>
                                      <p:tavLst>
                                        <p:tav tm="0">
                                          <p:val>
                                            <p:strVal val="#ppt_x"/>
                                          </p:val>
                                        </p:tav>
                                        <p:tav tm="100000">
                                          <p:val>
                                            <p:strVal val="#ppt_x"/>
                                          </p:val>
                                        </p:tav>
                                      </p:tavLst>
                                    </p:anim>
                                    <p:anim calcmode="lin" valueType="num">
                                      <p:cBhvr>
                                        <p:cTn id="84" dur="450" decel="100000" fill="hold"/>
                                        <p:tgtEl>
                                          <p:spTgt spid="17"/>
                                        </p:tgtEl>
                                        <p:attrNameLst>
                                          <p:attrName>ppt_y</p:attrName>
                                        </p:attrNameLst>
                                      </p:cBhvr>
                                      <p:tavLst>
                                        <p:tav tm="0">
                                          <p:val>
                                            <p:strVal val="#ppt_y+1"/>
                                          </p:val>
                                        </p:tav>
                                        <p:tav tm="100000">
                                          <p:val>
                                            <p:strVal val="#ppt_y-.03"/>
                                          </p:val>
                                        </p:tav>
                                      </p:tavLst>
                                    </p:anim>
                                    <p:anim calcmode="lin" valueType="num">
                                      <p:cBhvr>
                                        <p:cTn id="85" dur="50" accel="100000" fill="hold">
                                          <p:stCondLst>
                                            <p:cond delay="450"/>
                                          </p:stCondLst>
                                        </p:cTn>
                                        <p:tgtEl>
                                          <p:spTgt spid="17"/>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80"/>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9" grpId="0"/>
      <p:bldP spid="34831" grpId="0"/>
      <p:bldP spid="34832" grpId="0"/>
      <p:bldP spid="34833" grpId="0"/>
      <p:bldP spid="34834" grpId="0"/>
      <p:bldP spid="34836"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B3AD2FA4-0D06-4583-BB9E-97C57AF4FE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7" y="0"/>
            <a:ext cx="12192000" cy="6858000"/>
          </a:xfrm>
          <a:prstGeom prst="rect">
            <a:avLst/>
          </a:prstGeom>
        </p:spPr>
      </p:pic>
      <p:sp>
        <p:nvSpPr>
          <p:cNvPr id="2" name="Text Box 22">
            <a:extLst>
              <a:ext uri="{FF2B5EF4-FFF2-40B4-BE49-F238E27FC236}">
                <a16:creationId xmlns:a16="http://schemas.microsoft.com/office/drawing/2014/main" xmlns="" id="{03B69FD2-C14A-4B46-9357-DA991EE1D70D}"/>
              </a:ext>
            </a:extLst>
          </p:cNvPr>
          <p:cNvSpPr txBox="1"/>
          <p:nvPr/>
        </p:nvSpPr>
        <p:spPr>
          <a:xfrm>
            <a:off x="393191" y="1054314"/>
            <a:ext cx="9144000" cy="938719"/>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algn="ctr" eaLnBrk="1" hangingPunct="1">
              <a:lnSpc>
                <a:spcPct val="150000"/>
              </a:lnSpc>
              <a:buNone/>
            </a:pPr>
            <a:r>
              <a:rPr lang="en-US" altLang="en-US" sz="4000" b="1" dirty="0" err="1">
                <a:solidFill>
                  <a:srgbClr val="000066"/>
                </a:solidFill>
                <a:latin typeface="HP001 5 hàng" panose="020B0603050302020204" pitchFamily="34" charset="0"/>
              </a:rPr>
              <a:t>Bài</a:t>
            </a:r>
            <a:r>
              <a:rPr lang="en-US" altLang="en-US" sz="4000" b="1" dirty="0">
                <a:solidFill>
                  <a:srgbClr val="000066"/>
                </a:solidFill>
                <a:latin typeface="HP001 5 hàng" panose="020B0603050302020204" pitchFamily="34" charset="0"/>
              </a:rPr>
              <a:t> </a:t>
            </a:r>
            <a:r>
              <a:rPr lang="en-US" altLang="en-US" sz="4000" b="1" dirty="0" err="1">
                <a:solidFill>
                  <a:srgbClr val="000066"/>
                </a:solidFill>
                <a:latin typeface="HP001 5 hàng" panose="020B0603050302020204" pitchFamily="34" charset="0"/>
              </a:rPr>
              <a:t>giải</a:t>
            </a:r>
            <a:endParaRPr lang="en-US" altLang="en-US" sz="4000" b="1" dirty="0">
              <a:solidFill>
                <a:srgbClr val="000066"/>
              </a:solidFill>
              <a:latin typeface="HP001 5 hàng" panose="020B0603050302020204" pitchFamily="34" charset="0"/>
            </a:endParaRPr>
          </a:p>
        </p:txBody>
      </p:sp>
      <p:sp>
        <p:nvSpPr>
          <p:cNvPr id="3" name="Text Box 23">
            <a:extLst>
              <a:ext uri="{FF2B5EF4-FFF2-40B4-BE49-F238E27FC236}">
                <a16:creationId xmlns:a16="http://schemas.microsoft.com/office/drawing/2014/main" xmlns="" id="{DAE7BDEB-98BB-480B-84B8-45DDE32F8DA0}"/>
              </a:ext>
            </a:extLst>
          </p:cNvPr>
          <p:cNvSpPr txBox="1"/>
          <p:nvPr/>
        </p:nvSpPr>
        <p:spPr>
          <a:xfrm>
            <a:off x="3506996" y="2955774"/>
            <a:ext cx="4782078" cy="707886"/>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4000" b="1" dirty="0">
                <a:solidFill>
                  <a:srgbClr val="002060"/>
                </a:solidFill>
                <a:latin typeface="HP001 5 hàng" panose="020B0603050302020204" pitchFamily="34" charset="0"/>
              </a:rPr>
              <a:t>9  </a:t>
            </a:r>
            <a:r>
              <a:rPr lang="en-US" altLang="en-US" sz="4000" dirty="0">
                <a:solidFill>
                  <a:srgbClr val="002060"/>
                </a:solidFill>
                <a:latin typeface="Times New Roman" panose="02020603050405020304" pitchFamily="18" charset="0"/>
                <a:cs typeface="Times New Roman" panose="02020603050405020304" pitchFamily="18" charset="0"/>
              </a:rPr>
              <a:t>x</a:t>
            </a:r>
            <a:r>
              <a:rPr lang="en-US" altLang="en-US" sz="4000" b="1" dirty="0">
                <a:solidFill>
                  <a:srgbClr val="002060"/>
                </a:solidFill>
                <a:latin typeface="HP001 5 hàng" panose="020B0603050302020204" pitchFamily="34" charset="0"/>
              </a:rPr>
              <a:t>   3     27 (xe)</a:t>
            </a:r>
          </a:p>
        </p:txBody>
      </p:sp>
      <p:sp>
        <p:nvSpPr>
          <p:cNvPr id="4" name="Text Box 24">
            <a:extLst>
              <a:ext uri="{FF2B5EF4-FFF2-40B4-BE49-F238E27FC236}">
                <a16:creationId xmlns:a16="http://schemas.microsoft.com/office/drawing/2014/main" xmlns="" id="{EB49EB60-BF71-431B-BBF1-F76980CC9126}"/>
              </a:ext>
            </a:extLst>
          </p:cNvPr>
          <p:cNvSpPr txBox="1"/>
          <p:nvPr/>
        </p:nvSpPr>
        <p:spPr>
          <a:xfrm>
            <a:off x="3357916" y="4645506"/>
            <a:ext cx="4931158" cy="769441"/>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4000" b="1" dirty="0">
                <a:solidFill>
                  <a:srgbClr val="002060"/>
                </a:solidFill>
                <a:latin typeface="HP001 5 hàng" panose="020B0603050302020204" pitchFamily="34" charset="0"/>
              </a:rPr>
              <a:t>10 </a:t>
            </a:r>
            <a:r>
              <a:rPr lang="en-US" altLang="en-US" sz="4400" b="1" dirty="0">
                <a:solidFill>
                  <a:srgbClr val="002060"/>
                </a:solidFill>
                <a:latin typeface="HP001 5 hàng" panose="020B0603050302020204" pitchFamily="34" charset="0"/>
              </a:rPr>
              <a:t>+</a:t>
            </a:r>
            <a:r>
              <a:rPr lang="en-US" altLang="en-US" sz="4000" b="1" dirty="0">
                <a:solidFill>
                  <a:srgbClr val="002060"/>
                </a:solidFill>
                <a:latin typeface="HP001 5 hàng" panose="020B0603050302020204" pitchFamily="34" charset="0"/>
              </a:rPr>
              <a:t>  27     37 (xe)</a:t>
            </a:r>
          </a:p>
        </p:txBody>
      </p:sp>
      <p:sp>
        <p:nvSpPr>
          <p:cNvPr id="5" name="Text Box 25">
            <a:extLst>
              <a:ext uri="{FF2B5EF4-FFF2-40B4-BE49-F238E27FC236}">
                <a16:creationId xmlns:a16="http://schemas.microsoft.com/office/drawing/2014/main" xmlns="" id="{21545514-B616-4EC5-A7B1-82C4BC091F7D}"/>
              </a:ext>
            </a:extLst>
          </p:cNvPr>
          <p:cNvSpPr txBox="1"/>
          <p:nvPr/>
        </p:nvSpPr>
        <p:spPr>
          <a:xfrm>
            <a:off x="5823495" y="5506576"/>
            <a:ext cx="2345514" cy="707886"/>
          </a:xfrm>
          <a:prstGeom prst="rect">
            <a:avLst/>
          </a:prstGeom>
          <a:noFill/>
          <a:ln w="9525">
            <a:noFill/>
          </a:ln>
        </p:spPr>
        <p:txBody>
          <a:bodyPr wrap="none">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lvl="0" indent="0" eaLnBrk="1" hangingPunct="1">
              <a:spcBef>
                <a:spcPct val="0"/>
              </a:spcBef>
              <a:buNone/>
            </a:pPr>
            <a:r>
              <a:rPr lang="en-US" altLang="en-US" sz="4000" b="1" dirty="0">
                <a:solidFill>
                  <a:srgbClr val="002060"/>
                </a:solidFill>
                <a:latin typeface="HP001 5 hàng" panose="020B0603050302020204" pitchFamily="34" charset="0"/>
              </a:rPr>
              <a:t>37 </a:t>
            </a:r>
            <a:r>
              <a:rPr lang="en-US" altLang="en-US" sz="4000" b="1" dirty="0" err="1">
                <a:solidFill>
                  <a:srgbClr val="002060"/>
                </a:solidFill>
                <a:latin typeface="HP001 5 hàng" panose="020B0603050302020204" pitchFamily="34" charset="0"/>
              </a:rPr>
              <a:t>xe</a:t>
            </a:r>
            <a:r>
              <a:rPr lang="en-US" altLang="en-US" sz="4000" b="1" dirty="0">
                <a:solidFill>
                  <a:srgbClr val="002060"/>
                </a:solidFill>
                <a:latin typeface="HP001 5 hàng" panose="020B0603050302020204" pitchFamily="34" charset="0"/>
              </a:rPr>
              <a:t> ô </a:t>
            </a:r>
            <a:r>
              <a:rPr lang="en-US" altLang="en-US" sz="4000" b="1" dirty="0" err="1">
                <a:solidFill>
                  <a:srgbClr val="002060"/>
                </a:solidFill>
                <a:latin typeface="HP001 5 hàng" panose="020B0603050302020204" pitchFamily="34" charset="0"/>
              </a:rPr>
              <a:t>tô</a:t>
            </a:r>
            <a:endParaRPr lang="en-US" altLang="en-US" sz="4000" b="1" dirty="0">
              <a:solidFill>
                <a:srgbClr val="002060"/>
              </a:solidFill>
              <a:latin typeface="HP001 5 hàng" panose="020B0603050302020204" pitchFamily="34" charset="0"/>
            </a:endParaRPr>
          </a:p>
        </p:txBody>
      </p:sp>
      <p:sp>
        <p:nvSpPr>
          <p:cNvPr id="7" name="Rectangle 6">
            <a:extLst>
              <a:ext uri="{FF2B5EF4-FFF2-40B4-BE49-F238E27FC236}">
                <a16:creationId xmlns:a16="http://schemas.microsoft.com/office/drawing/2014/main" xmlns="" id="{03054A27-5F4D-4311-9DA8-D521E0032A5E}"/>
              </a:ext>
            </a:extLst>
          </p:cNvPr>
          <p:cNvSpPr/>
          <p:nvPr/>
        </p:nvSpPr>
        <p:spPr>
          <a:xfrm>
            <a:off x="2327186" y="2106170"/>
            <a:ext cx="6413935" cy="707886"/>
          </a:xfrm>
          <a:prstGeom prst="rect">
            <a:avLst/>
          </a:prstGeom>
        </p:spPr>
        <p:txBody>
          <a:bodyPr wrap="none">
            <a:spAutoFit/>
          </a:bodyPr>
          <a:lstStyle/>
          <a:p>
            <a:r>
              <a:rPr lang="en-US" altLang="en-US" sz="4000" b="1" dirty="0">
                <a:solidFill>
                  <a:srgbClr val="002060"/>
                </a:solidFill>
                <a:latin typeface="HP001 5 hàng" panose="020B0603050302020204" pitchFamily="34" charset="0"/>
              </a:rPr>
              <a:t>3 </a:t>
            </a:r>
            <a:r>
              <a:rPr lang="en-US" altLang="en-US" sz="4000" b="1" dirty="0" err="1">
                <a:solidFill>
                  <a:srgbClr val="002060"/>
                </a:solidFill>
                <a:latin typeface="HP001 5 hàng" panose="020B0603050302020204" pitchFamily="34" charset="0"/>
              </a:rPr>
              <a:t>đội</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còn</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lại</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có</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số</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xe</a:t>
            </a:r>
            <a:r>
              <a:rPr lang="en-US" altLang="en-US" sz="4000" b="1" dirty="0">
                <a:solidFill>
                  <a:srgbClr val="002060"/>
                </a:solidFill>
                <a:latin typeface="HP001 5 hàng" panose="020B0603050302020204" pitchFamily="34" charset="0"/>
              </a:rPr>
              <a:t> ô </a:t>
            </a:r>
            <a:r>
              <a:rPr lang="en-US" altLang="en-US" sz="4000" b="1" dirty="0" err="1">
                <a:solidFill>
                  <a:srgbClr val="002060"/>
                </a:solidFill>
                <a:latin typeface="HP001 5 hàng" panose="020B0603050302020204" pitchFamily="34" charset="0"/>
              </a:rPr>
              <a:t>tô</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là</a:t>
            </a:r>
            <a:r>
              <a:rPr lang="en-US" altLang="en-US" sz="4000" b="1" dirty="0">
                <a:solidFill>
                  <a:srgbClr val="000099"/>
                </a:solidFill>
                <a:latin typeface="HP001 5 hàng" panose="020B0603050302020204" pitchFamily="34" charset="0"/>
              </a:rPr>
              <a:t>:</a:t>
            </a:r>
            <a:endParaRPr lang="en-GB" sz="4000" dirty="0"/>
          </a:p>
        </p:txBody>
      </p:sp>
      <p:sp>
        <p:nvSpPr>
          <p:cNvPr id="8" name="Rectangle 7">
            <a:extLst>
              <a:ext uri="{FF2B5EF4-FFF2-40B4-BE49-F238E27FC236}">
                <a16:creationId xmlns:a16="http://schemas.microsoft.com/office/drawing/2014/main" xmlns="" id="{59CC014F-E0BA-468D-9A9B-0C99C9EDC062}"/>
              </a:ext>
            </a:extLst>
          </p:cNvPr>
          <p:cNvSpPr/>
          <p:nvPr/>
        </p:nvSpPr>
        <p:spPr>
          <a:xfrm>
            <a:off x="1430341" y="3353880"/>
            <a:ext cx="7773283" cy="1169551"/>
          </a:xfrm>
          <a:prstGeom prst="rect">
            <a:avLst/>
          </a:prstGeom>
        </p:spPr>
        <p:txBody>
          <a:bodyPr wrap="none">
            <a:spAutoFit/>
          </a:bodyPr>
          <a:lstStyle/>
          <a:p>
            <a:pPr lvl="0" algn="ctr">
              <a:lnSpc>
                <a:spcPct val="200000"/>
              </a:lnSpc>
            </a:pPr>
            <a:r>
              <a:rPr lang="en-US" altLang="en-US" sz="4000" b="1" dirty="0" err="1">
                <a:solidFill>
                  <a:srgbClr val="002060"/>
                </a:solidFill>
                <a:latin typeface="HP001 5 hàng" panose="020B0603050302020204" pitchFamily="34" charset="0"/>
              </a:rPr>
              <a:t>Công</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ti</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vận</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tải</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đó</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có</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số</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xe</a:t>
            </a:r>
            <a:r>
              <a:rPr lang="en-US" altLang="en-US" sz="4000" b="1" dirty="0">
                <a:solidFill>
                  <a:srgbClr val="002060"/>
                </a:solidFill>
                <a:latin typeface="HP001 5 hàng" panose="020B0603050302020204" pitchFamily="34" charset="0"/>
              </a:rPr>
              <a:t> ô </a:t>
            </a:r>
            <a:r>
              <a:rPr lang="en-US" altLang="en-US" sz="4000" b="1" dirty="0" err="1">
                <a:solidFill>
                  <a:srgbClr val="002060"/>
                </a:solidFill>
                <a:latin typeface="HP001 5 hàng" panose="020B0603050302020204" pitchFamily="34" charset="0"/>
              </a:rPr>
              <a:t>tô</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là</a:t>
            </a:r>
            <a:r>
              <a:rPr lang="en-US" altLang="en-US" sz="4000" b="1" dirty="0">
                <a:solidFill>
                  <a:srgbClr val="000099"/>
                </a:solidFill>
                <a:latin typeface="HP001 5 hàng" panose="020B0603050302020204" pitchFamily="34" charset="0"/>
              </a:rPr>
              <a:t>:</a:t>
            </a:r>
          </a:p>
        </p:txBody>
      </p:sp>
      <p:sp>
        <p:nvSpPr>
          <p:cNvPr id="9" name="Rectangle 8">
            <a:extLst>
              <a:ext uri="{FF2B5EF4-FFF2-40B4-BE49-F238E27FC236}">
                <a16:creationId xmlns:a16="http://schemas.microsoft.com/office/drawing/2014/main" xmlns="" id="{62886FD7-3107-4D95-88A0-3381BFC60CC0}"/>
              </a:ext>
            </a:extLst>
          </p:cNvPr>
          <p:cNvSpPr/>
          <p:nvPr/>
        </p:nvSpPr>
        <p:spPr>
          <a:xfrm>
            <a:off x="3939646" y="5044911"/>
            <a:ext cx="1883849" cy="1169551"/>
          </a:xfrm>
          <a:prstGeom prst="rect">
            <a:avLst/>
          </a:prstGeom>
        </p:spPr>
        <p:txBody>
          <a:bodyPr wrap="none">
            <a:spAutoFit/>
          </a:bodyPr>
          <a:lstStyle/>
          <a:p>
            <a:pPr lvl="0" algn="ctr">
              <a:lnSpc>
                <a:spcPct val="200000"/>
              </a:lnSpc>
            </a:pPr>
            <a:r>
              <a:rPr lang="en-US" altLang="en-US" sz="4000" b="1" dirty="0" err="1">
                <a:solidFill>
                  <a:srgbClr val="002060"/>
                </a:solidFill>
                <a:latin typeface="HP001 5 hàng" panose="020B0603050302020204" pitchFamily="34" charset="0"/>
              </a:rPr>
              <a:t>Đáp</a:t>
            </a:r>
            <a:r>
              <a:rPr lang="en-US" altLang="en-US" sz="4000" b="1" dirty="0">
                <a:solidFill>
                  <a:srgbClr val="002060"/>
                </a:solidFill>
                <a:latin typeface="HP001 5 hàng" panose="020B0603050302020204" pitchFamily="34" charset="0"/>
              </a:rPr>
              <a:t> </a:t>
            </a:r>
            <a:r>
              <a:rPr lang="en-US" altLang="en-US" sz="4000" b="1" dirty="0" err="1">
                <a:solidFill>
                  <a:srgbClr val="002060"/>
                </a:solidFill>
                <a:latin typeface="HP001 5 hàng" panose="020B0603050302020204" pitchFamily="34" charset="0"/>
              </a:rPr>
              <a:t>số</a:t>
            </a:r>
            <a:r>
              <a:rPr lang="en-US" altLang="en-US" sz="4000" b="1" dirty="0">
                <a:solidFill>
                  <a:srgbClr val="002060"/>
                </a:solidFill>
                <a:latin typeface="HP001 5 hàng" panose="020B0603050302020204" pitchFamily="34" charset="0"/>
              </a:rPr>
              <a:t>:</a:t>
            </a:r>
          </a:p>
        </p:txBody>
      </p:sp>
      <p:sp>
        <p:nvSpPr>
          <p:cNvPr id="10" name="TextBox 9">
            <a:extLst>
              <a:ext uri="{FF2B5EF4-FFF2-40B4-BE49-F238E27FC236}">
                <a16:creationId xmlns:a16="http://schemas.microsoft.com/office/drawing/2014/main" xmlns="" id="{6476102E-EA1B-4ED4-9B8D-D45CDF149BFC}"/>
              </a:ext>
            </a:extLst>
          </p:cNvPr>
          <p:cNvSpPr txBox="1"/>
          <p:nvPr/>
        </p:nvSpPr>
        <p:spPr>
          <a:xfrm>
            <a:off x="5769103" y="2955774"/>
            <a:ext cx="622300" cy="1015663"/>
          </a:xfrm>
          <a:prstGeom prst="rect">
            <a:avLst/>
          </a:prstGeom>
          <a:noFill/>
        </p:spPr>
        <p:txBody>
          <a:bodyPr wrap="square" rtlCol="0">
            <a:spAutoFit/>
          </a:bodyPr>
          <a:lstStyle/>
          <a:p>
            <a:r>
              <a:rPr lang="en-GB" sz="6000" b="1" dirty="0">
                <a:solidFill>
                  <a:schemeClr val="tx2">
                    <a:lumMod val="75000"/>
                  </a:schemeClr>
                </a:solidFill>
                <a:latin typeface="HP001 5 hàng" panose="020B0603050302020204" pitchFamily="34" charset="0"/>
              </a:rPr>
              <a:t>=   </a:t>
            </a:r>
          </a:p>
        </p:txBody>
      </p:sp>
      <p:sp>
        <p:nvSpPr>
          <p:cNvPr id="11" name="TextBox 10">
            <a:extLst>
              <a:ext uri="{FF2B5EF4-FFF2-40B4-BE49-F238E27FC236}">
                <a16:creationId xmlns:a16="http://schemas.microsoft.com/office/drawing/2014/main" xmlns="" id="{57244DE0-1887-4B1D-A875-42880920E1A1}"/>
              </a:ext>
            </a:extLst>
          </p:cNvPr>
          <p:cNvSpPr txBox="1"/>
          <p:nvPr/>
        </p:nvSpPr>
        <p:spPr>
          <a:xfrm>
            <a:off x="5769103" y="4645506"/>
            <a:ext cx="622300" cy="1015663"/>
          </a:xfrm>
          <a:prstGeom prst="rect">
            <a:avLst/>
          </a:prstGeom>
          <a:noFill/>
        </p:spPr>
        <p:txBody>
          <a:bodyPr wrap="square" rtlCol="0">
            <a:spAutoFit/>
          </a:bodyPr>
          <a:lstStyle/>
          <a:p>
            <a:r>
              <a:rPr lang="en-GB" sz="6000" b="1" dirty="0">
                <a:solidFill>
                  <a:schemeClr val="tx2">
                    <a:lumMod val="75000"/>
                  </a:schemeClr>
                </a:solidFill>
                <a:latin typeface="HP001 5 hàng" panose="020B0603050302020204" pitchFamily="34" charset="0"/>
              </a:rPr>
              <a:t>=   </a:t>
            </a:r>
          </a:p>
        </p:txBody>
      </p:sp>
      <p:sp>
        <p:nvSpPr>
          <p:cNvPr id="12" name="TextBox 11">
            <a:extLst>
              <a:ext uri="{FF2B5EF4-FFF2-40B4-BE49-F238E27FC236}">
                <a16:creationId xmlns:a16="http://schemas.microsoft.com/office/drawing/2014/main" xmlns="" id="{5C1122FA-7DF4-4297-9C11-A8DCB8D0397E}"/>
              </a:ext>
            </a:extLst>
          </p:cNvPr>
          <p:cNvSpPr txBox="1"/>
          <p:nvPr/>
        </p:nvSpPr>
        <p:spPr>
          <a:xfrm>
            <a:off x="722666" y="410776"/>
            <a:ext cx="5270500" cy="707886"/>
          </a:xfrm>
          <a:prstGeom prst="rect">
            <a:avLst/>
          </a:prstGeom>
          <a:noFill/>
        </p:spPr>
        <p:txBody>
          <a:bodyPr wrap="square" rtlCol="0">
            <a:spAutoFit/>
          </a:bodyPr>
          <a:lstStyle/>
          <a:p>
            <a:r>
              <a:rPr lang="en-GB" sz="4000" b="1" dirty="0" err="1">
                <a:solidFill>
                  <a:schemeClr val="tx2">
                    <a:lumMod val="75000"/>
                  </a:schemeClr>
                </a:solidFill>
                <a:latin typeface="HP001 5 hàng" panose="020B0603050302020204" pitchFamily="34" charset="0"/>
              </a:rPr>
              <a:t>Bài</a:t>
            </a:r>
            <a:r>
              <a:rPr lang="en-GB" sz="4000" b="1" dirty="0">
                <a:solidFill>
                  <a:schemeClr val="tx2">
                    <a:lumMod val="75000"/>
                  </a:schemeClr>
                </a:solidFill>
                <a:latin typeface="HP001 5 hàng" panose="020B0603050302020204" pitchFamily="34" charset="0"/>
              </a:rPr>
              <a:t> 3: ( </a:t>
            </a:r>
            <a:r>
              <a:rPr lang="en-GB" sz="4000" b="1" dirty="0" err="1">
                <a:solidFill>
                  <a:schemeClr val="tx2">
                    <a:lumMod val="75000"/>
                  </a:schemeClr>
                </a:solidFill>
                <a:latin typeface="HP001 5 hàng" panose="020B0603050302020204" pitchFamily="34" charset="0"/>
              </a:rPr>
              <a:t>trang</a:t>
            </a:r>
            <a:r>
              <a:rPr lang="en-GB" sz="4000" b="1" dirty="0">
                <a:solidFill>
                  <a:schemeClr val="tx2">
                    <a:lumMod val="75000"/>
                  </a:schemeClr>
                </a:solidFill>
                <a:latin typeface="HP001 5 hàng" panose="020B0603050302020204" pitchFamily="34" charset="0"/>
              </a:rPr>
              <a:t> 64</a:t>
            </a:r>
            <a:r>
              <a:rPr lang="en-GB" sz="4000" b="1" dirty="0">
                <a:latin typeface="HP001 5 hàng" panose="020B0603050302020204" pitchFamily="34" charset="0"/>
              </a:rPr>
              <a:t>)</a:t>
            </a:r>
            <a:endParaRPr lang="en-GB" b="1" dirty="0">
              <a:latin typeface="HP001 5 hàng" panose="020B0603050302020204" pitchFamily="34" charset="0"/>
            </a:endParaRPr>
          </a:p>
        </p:txBody>
      </p:sp>
    </p:spTree>
    <p:extLst>
      <p:ext uri="{BB962C8B-B14F-4D97-AF65-F5344CB8AC3E}">
        <p14:creationId xmlns:p14="http://schemas.microsoft.com/office/powerpoint/2010/main" val="3234374394"/>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2">
            <a:extLst>
              <a:ext uri="{28A0092B-C50C-407E-A947-70E740481C1C}">
                <a14:useLocalDpi xmlns:a14="http://schemas.microsoft.com/office/drawing/2010/main" val="0"/>
              </a:ext>
            </a:extLst>
          </a:blip>
          <a:srcRect b="62453"/>
          <a:stretch>
            <a:fillRect/>
          </a:stretch>
        </p:blipFill>
        <p:spPr>
          <a:xfrm>
            <a:off x="20" y="10"/>
            <a:ext cx="12191980" cy="6857990"/>
          </a:xfrm>
          <a:prstGeom prst="rect">
            <a:avLst/>
          </a:prstGeom>
        </p:spPr>
      </p:pic>
      <p:sp>
        <p:nvSpPr>
          <p:cNvPr id="9" name="Freeform: Shape 8"/>
          <p:cNvSpPr>
            <a:spLocks noGrp="1" noRot="1" noChangeAspect="1" noMove="1" noResize="1" noEditPoints="1" noAdjustHandles="1" noChangeArrowheads="1" noChangeShapeType="1" noTextEdit="1"/>
          </p:cNvSpPr>
          <p:nvPr/>
        </p:nvSpPr>
        <p:spPr>
          <a:xfrm>
            <a:off x="4896524" y="1"/>
            <a:ext cx="7295477" cy="6853457"/>
          </a:xfrm>
          <a:custGeom>
            <a:avLst/>
            <a:gdLst>
              <a:gd name="connsiteX0" fmla="*/ 2113864 w 7295477"/>
              <a:gd name="connsiteY0" fmla="*/ 0 h 6853457"/>
              <a:gd name="connsiteX1" fmla="*/ 5731689 w 7295477"/>
              <a:gd name="connsiteY1" fmla="*/ 0 h 6853457"/>
              <a:gd name="connsiteX2" fmla="*/ 5792604 w 7295477"/>
              <a:gd name="connsiteY2" fmla="*/ 31199 h 6853457"/>
              <a:gd name="connsiteX3" fmla="*/ 7277638 w 7295477"/>
              <a:gd name="connsiteY3" fmla="*/ 1446415 h 6853457"/>
              <a:gd name="connsiteX4" fmla="*/ 7295477 w 7295477"/>
              <a:gd name="connsiteY4" fmla="*/ 1478103 h 6853457"/>
              <a:gd name="connsiteX5" fmla="*/ 7295477 w 7295477"/>
              <a:gd name="connsiteY5" fmla="*/ 5482224 h 6853457"/>
              <a:gd name="connsiteX6" fmla="*/ 7195301 w 7295477"/>
              <a:gd name="connsiteY6" fmla="*/ 5644337 h 6853457"/>
              <a:gd name="connsiteX7" fmla="*/ 5956878 w 7295477"/>
              <a:gd name="connsiteY7" fmla="*/ 6835380 h 6853457"/>
              <a:gd name="connsiteX8" fmla="*/ 5925438 w 7295477"/>
              <a:gd name="connsiteY8" fmla="*/ 6853457 h 6853457"/>
              <a:gd name="connsiteX9" fmla="*/ 1920114 w 7295477"/>
              <a:gd name="connsiteY9" fmla="*/ 6853457 h 6853457"/>
              <a:gd name="connsiteX10" fmla="*/ 1888674 w 7295477"/>
              <a:gd name="connsiteY10" fmla="*/ 6835380 h 6853457"/>
              <a:gd name="connsiteX11" fmla="*/ 0 w 7295477"/>
              <a:gd name="connsiteY11" fmla="*/ 3480517 h 6853457"/>
              <a:gd name="connsiteX12" fmla="*/ 2052949 w 7295477"/>
              <a:gd name="connsiteY12" fmla="*/ 31199 h 6853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95477" h="6853457">
                <a:moveTo>
                  <a:pt x="2113864" y="0"/>
                </a:moveTo>
                <a:lnTo>
                  <a:pt x="5731689" y="0"/>
                </a:lnTo>
                <a:lnTo>
                  <a:pt x="5792604" y="31199"/>
                </a:lnTo>
                <a:cubicBezTo>
                  <a:pt x="6404018" y="363339"/>
                  <a:pt x="6917255" y="853303"/>
                  <a:pt x="7277638" y="1446415"/>
                </a:cubicBezTo>
                <a:lnTo>
                  <a:pt x="7295477" y="1478103"/>
                </a:lnTo>
                <a:lnTo>
                  <a:pt x="7295477" y="5482224"/>
                </a:lnTo>
                <a:lnTo>
                  <a:pt x="7195301" y="5644337"/>
                </a:lnTo>
                <a:cubicBezTo>
                  <a:pt x="6875688" y="6126745"/>
                  <a:pt x="6452261" y="6534378"/>
                  <a:pt x="5956878" y="6835380"/>
                </a:cubicBezTo>
                <a:lnTo>
                  <a:pt x="5925438" y="6853457"/>
                </a:lnTo>
                <a:lnTo>
                  <a:pt x="1920114" y="6853457"/>
                </a:lnTo>
                <a:lnTo>
                  <a:pt x="1888674" y="6835380"/>
                </a:lnTo>
                <a:cubicBezTo>
                  <a:pt x="756370" y="6147375"/>
                  <a:pt x="0" y="4902276"/>
                  <a:pt x="0" y="3480517"/>
                </a:cubicBezTo>
                <a:cubicBezTo>
                  <a:pt x="0" y="1991056"/>
                  <a:pt x="830121" y="695479"/>
                  <a:pt x="2052949" y="31199"/>
                </a:cubicBez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图片 3" descr="图片包含 餐桌, 室内&#10;&#10;描述已自动生成"/>
          <p:cNvPicPr>
            <a:picLocks noChangeAspect="1"/>
          </p:cNvPicPr>
          <p:nvPr/>
        </p:nvPicPr>
        <p:blipFill rotWithShape="1">
          <a:blip r:embed="rId3" cstate="print">
            <a:extLst>
              <a:ext uri="{28A0092B-C50C-407E-A947-70E740481C1C}">
                <a14:useLocalDpi xmlns:a14="http://schemas.microsoft.com/office/drawing/2010/main" val="0"/>
              </a:ext>
            </a:extLst>
          </a:blip>
          <a:srcRect l="3155" r="31834" b="1"/>
          <a:stretch>
            <a:fillRect/>
          </a:stretch>
        </p:blipFill>
        <p:spPr>
          <a:xfrm>
            <a:off x="5063089" y="1"/>
            <a:ext cx="7128913" cy="6853457"/>
          </a:xfrm>
          <a:custGeom>
            <a:avLst/>
            <a:gdLst>
              <a:gd name="connsiteX0" fmla="*/ 2343548 w 7128913"/>
              <a:gd name="connsiteY0" fmla="*/ 0 h 6853457"/>
              <a:gd name="connsiteX1" fmla="*/ 5168877 w 7128913"/>
              <a:gd name="connsiteY1" fmla="*/ 0 h 6853457"/>
              <a:gd name="connsiteX2" fmla="*/ 5218299 w 7128913"/>
              <a:gd name="connsiteY2" fmla="*/ 19487 h 6853457"/>
              <a:gd name="connsiteX3" fmla="*/ 7014769 w 7128913"/>
              <a:gd name="connsiteY3" fmla="*/ 1610837 h 6853457"/>
              <a:gd name="connsiteX4" fmla="*/ 7128913 w 7128913"/>
              <a:gd name="connsiteY4" fmla="*/ 1827198 h 6853457"/>
              <a:gd name="connsiteX5" fmla="*/ 7128913 w 7128913"/>
              <a:gd name="connsiteY5" fmla="*/ 5131581 h 6853457"/>
              <a:gd name="connsiteX6" fmla="*/ 7091067 w 7128913"/>
              <a:gd name="connsiteY6" fmla="*/ 5210750 h 6853457"/>
              <a:gd name="connsiteX7" fmla="*/ 5546646 w 7128913"/>
              <a:gd name="connsiteY7" fmla="*/ 6783375 h 6853457"/>
              <a:gd name="connsiteX8" fmla="*/ 5409811 w 7128913"/>
              <a:gd name="connsiteY8" fmla="*/ 6853457 h 6853457"/>
              <a:gd name="connsiteX9" fmla="*/ 2102613 w 7128913"/>
              <a:gd name="connsiteY9" fmla="*/ 6853457 h 6853457"/>
              <a:gd name="connsiteX10" fmla="*/ 1965779 w 7128913"/>
              <a:gd name="connsiteY10" fmla="*/ 6783375 h 6853457"/>
              <a:gd name="connsiteX11" fmla="*/ 0 w 7128913"/>
              <a:gd name="connsiteY11" fmla="*/ 3480517 h 6853457"/>
              <a:gd name="connsiteX12" fmla="*/ 2294125 w 7128913"/>
              <a:gd name="connsiteY12" fmla="*/ 19487 h 6853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28913" h="6853457">
                <a:moveTo>
                  <a:pt x="2343548" y="0"/>
                </a:moveTo>
                <a:lnTo>
                  <a:pt x="5168877" y="0"/>
                </a:lnTo>
                <a:lnTo>
                  <a:pt x="5218299" y="19487"/>
                </a:lnTo>
                <a:cubicBezTo>
                  <a:pt x="5976640" y="340238"/>
                  <a:pt x="6607722" y="902948"/>
                  <a:pt x="7014769" y="1610837"/>
                </a:cubicBezTo>
                <a:lnTo>
                  <a:pt x="7128913" y="1827198"/>
                </a:lnTo>
                <a:lnTo>
                  <a:pt x="7128913" y="5131581"/>
                </a:lnTo>
                <a:lnTo>
                  <a:pt x="7091067" y="5210750"/>
                </a:lnTo>
                <a:cubicBezTo>
                  <a:pt x="6744936" y="5876527"/>
                  <a:pt x="6205281" y="6425584"/>
                  <a:pt x="5546646" y="6783375"/>
                </a:cubicBezTo>
                <a:lnTo>
                  <a:pt x="5409811" y="6853457"/>
                </a:lnTo>
                <a:lnTo>
                  <a:pt x="2102613" y="6853457"/>
                </a:lnTo>
                <a:lnTo>
                  <a:pt x="1965779" y="6783375"/>
                </a:lnTo>
                <a:cubicBezTo>
                  <a:pt x="794873" y="6147301"/>
                  <a:pt x="0" y="4906735"/>
                  <a:pt x="0" y="3480517"/>
                </a:cubicBezTo>
                <a:cubicBezTo>
                  <a:pt x="0" y="1924643"/>
                  <a:pt x="945964" y="589711"/>
                  <a:pt x="2294125" y="19487"/>
                </a:cubicBezTo>
                <a:close/>
              </a:path>
            </a:pathLst>
          </a:custGeom>
        </p:spPr>
      </p:pic>
      <p:pic>
        <p:nvPicPr>
          <p:cNvPr id="14" name="图片 3"/>
          <p:cNvPicPr>
            <a:picLocks noChangeAspect="1"/>
          </p:cNvPicPr>
          <p:nvPr/>
        </p:nvPicPr>
        <p:blipFill>
          <a:blip r:embed="rId4"/>
          <a:stretch>
            <a:fillRect/>
          </a:stretch>
        </p:blipFill>
        <p:spPr>
          <a:xfrm>
            <a:off x="219611" y="257987"/>
            <a:ext cx="4790453" cy="3917773"/>
          </a:xfrm>
          <a:prstGeom prst="rect">
            <a:avLst/>
          </a:prstGeom>
        </p:spPr>
      </p:pic>
      <p:sp>
        <p:nvSpPr>
          <p:cNvPr id="15" name="文本框 18"/>
          <p:cNvSpPr txBox="1"/>
          <p:nvPr/>
        </p:nvSpPr>
        <p:spPr>
          <a:xfrm>
            <a:off x="1147445" y="541020"/>
            <a:ext cx="3358515" cy="1014730"/>
          </a:xfrm>
          <a:prstGeom prst="rect">
            <a:avLst/>
          </a:prstGeom>
          <a:noFill/>
        </p:spPr>
        <p:txBody>
          <a:bodyPr wrap="square" rtlCol="0">
            <a:spAutoFit/>
          </a:bodyPr>
          <a:lstStyle/>
          <a:p>
            <a:r>
              <a:rPr lang="en-US" altLang="zh-CN" sz="6000" b="1" dirty="0" err="1">
                <a:solidFill>
                  <a:srgbClr val="F991B6"/>
                </a:solidFill>
                <a:latin typeface="UTM Cookies" panose="02040603050506020204" pitchFamily="18" charset="0"/>
                <a:ea typeface="Microsoft YaHei" panose="020B0503020204020204" pitchFamily="34" charset="-122"/>
              </a:rPr>
              <a:t>Trạm</a:t>
            </a:r>
            <a:r>
              <a:rPr lang="en-US" altLang="zh-CN" sz="6000" b="1" dirty="0">
                <a:solidFill>
                  <a:srgbClr val="F991B6"/>
                </a:solidFill>
                <a:latin typeface="UTM Cookies" panose="02040603050506020204" pitchFamily="18" charset="0"/>
                <a:ea typeface="Microsoft YaHei" panose="020B0503020204020204" pitchFamily="34" charset="-122"/>
              </a:rPr>
              <a:t> 4</a:t>
            </a:r>
            <a:endParaRPr lang="zh-CN" altLang="en-US" sz="6000" b="1" dirty="0">
              <a:solidFill>
                <a:srgbClr val="F991B6"/>
              </a:solidFill>
              <a:latin typeface="UTM Cookies" panose="02040603050506020204" pitchFamily="18" charset="0"/>
              <a:ea typeface="Microsoft YaHei" panose="020B0503020204020204" pitchFamily="34" charset="-122"/>
            </a:endParaRPr>
          </a:p>
        </p:txBody>
      </p:sp>
      <p:sp>
        <p:nvSpPr>
          <p:cNvPr id="22" name="文本框 7"/>
          <p:cNvSpPr txBox="1"/>
          <p:nvPr/>
        </p:nvSpPr>
        <p:spPr>
          <a:xfrm>
            <a:off x="622223" y="1801374"/>
            <a:ext cx="4221276" cy="830997"/>
          </a:xfrm>
          <a:prstGeom prst="rect">
            <a:avLst/>
          </a:prstGeom>
          <a:noFill/>
        </p:spPr>
        <p:txBody>
          <a:bodyPr wrap="square" rtlCol="0">
            <a:spAutoFit/>
          </a:bodyPr>
          <a:lstStyle/>
          <a:p>
            <a:pPr algn="ctr"/>
            <a:r>
              <a:rPr lang="en-US" altLang="zh-CN" sz="4800" b="1" dirty="0" err="1">
                <a:solidFill>
                  <a:schemeClr val="accent2">
                    <a:lumMod val="75000"/>
                  </a:schemeClr>
                </a:solidFill>
                <a:latin typeface="UTM Mobifone KT" panose="02040603050506020204" pitchFamily="18" charset="0"/>
                <a:ea typeface="Microsoft YaHei" panose="020B0503020204020204" pitchFamily="34" charset="-122"/>
              </a:rPr>
              <a:t>Trở</a:t>
            </a:r>
            <a:r>
              <a:rPr lang="en-US" altLang="zh-CN" sz="4800" b="1" dirty="0">
                <a:solidFill>
                  <a:schemeClr val="accent2">
                    <a:lumMod val="75000"/>
                  </a:schemeClr>
                </a:solidFill>
                <a:latin typeface="UTM Mobifone KT" panose="02040603050506020204" pitchFamily="18" charset="0"/>
                <a:ea typeface="Microsoft YaHei" panose="020B0503020204020204" pitchFamily="34" charset="-122"/>
              </a:rPr>
              <a:t> </a:t>
            </a:r>
            <a:r>
              <a:rPr lang="en-US" altLang="zh-CN" sz="4800" b="1" dirty="0" err="1">
                <a:solidFill>
                  <a:schemeClr val="accent2">
                    <a:lumMod val="75000"/>
                  </a:schemeClr>
                </a:solidFill>
                <a:latin typeface="UTM Mobifone KT" panose="02040603050506020204" pitchFamily="18" charset="0"/>
                <a:ea typeface="Microsoft YaHei" panose="020B0503020204020204" pitchFamily="34" charset="-122"/>
              </a:rPr>
              <a:t>về</a:t>
            </a:r>
            <a:r>
              <a:rPr lang="en-US" altLang="zh-CN" sz="4800" b="1" dirty="0">
                <a:solidFill>
                  <a:schemeClr val="accent2">
                    <a:lumMod val="75000"/>
                  </a:schemeClr>
                </a:solidFill>
                <a:latin typeface="UTM Mobifone KT" panose="02040603050506020204" pitchFamily="18" charset="0"/>
                <a:ea typeface="Microsoft YaHei" panose="020B0503020204020204" pitchFamily="34" charset="-122"/>
              </a:rPr>
              <a:t> </a:t>
            </a:r>
            <a:r>
              <a:rPr lang="en-US" altLang="zh-CN" sz="4800" b="1" dirty="0" err="1">
                <a:solidFill>
                  <a:schemeClr val="accent2">
                    <a:lumMod val="75000"/>
                  </a:schemeClr>
                </a:solidFill>
                <a:latin typeface="UTM Mobifone KT" panose="02040603050506020204" pitchFamily="18" charset="0"/>
                <a:ea typeface="Microsoft YaHei" panose="020B0503020204020204" pitchFamily="34" charset="-122"/>
              </a:rPr>
              <a:t>Trái</a:t>
            </a:r>
            <a:r>
              <a:rPr lang="en-US" altLang="zh-CN" sz="4800" b="1" dirty="0">
                <a:solidFill>
                  <a:schemeClr val="accent2">
                    <a:lumMod val="75000"/>
                  </a:schemeClr>
                </a:solidFill>
                <a:latin typeface="UTM Mobifone KT" panose="02040603050506020204" pitchFamily="18" charset="0"/>
                <a:ea typeface="Microsoft YaHei" panose="020B0503020204020204" pitchFamily="34" charset="-122"/>
              </a:rPr>
              <a:t> </a:t>
            </a:r>
            <a:r>
              <a:rPr lang="en-US" altLang="zh-CN" sz="4800" b="1" dirty="0" err="1">
                <a:solidFill>
                  <a:schemeClr val="accent2">
                    <a:lumMod val="75000"/>
                  </a:schemeClr>
                </a:solidFill>
                <a:latin typeface="UTM Mobifone KT" panose="02040603050506020204" pitchFamily="18" charset="0"/>
                <a:ea typeface="Microsoft YaHei" panose="020B0503020204020204" pitchFamily="34" charset="-122"/>
              </a:rPr>
              <a:t>Đất</a:t>
            </a:r>
            <a:endParaRPr lang="zh-CN" altLang="en-US" sz="3600" b="1" dirty="0">
              <a:solidFill>
                <a:schemeClr val="accent2">
                  <a:lumMod val="75000"/>
                </a:schemeClr>
              </a:solidFill>
              <a:latin typeface="UTM Mobifone KT" panose="02040603050506020204" pitchFamily="18" charset="0"/>
              <a:ea typeface="Microsoft YaHei"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1000" fill="hold"/>
                                        <p:tgtEl>
                                          <p:spTgt spid="22"/>
                                        </p:tgtEl>
                                        <p:attrNameLst>
                                          <p:attrName>ppt_w</p:attrName>
                                        </p:attrNameLst>
                                      </p:cBhvr>
                                      <p:tavLst>
                                        <p:tav tm="0">
                                          <p:val>
                                            <p:fltVal val="0"/>
                                          </p:val>
                                        </p:tav>
                                        <p:tav tm="100000">
                                          <p:val>
                                            <p:strVal val="#ppt_w"/>
                                          </p:val>
                                        </p:tav>
                                      </p:tavLst>
                                    </p:anim>
                                    <p:anim calcmode="lin" valueType="num">
                                      <p:cBhvr>
                                        <p:cTn id="12" dur="1000" fill="hold"/>
                                        <p:tgtEl>
                                          <p:spTgt spid="22"/>
                                        </p:tgtEl>
                                        <p:attrNameLst>
                                          <p:attrName>ppt_h</p:attrName>
                                        </p:attrNameLst>
                                      </p:cBhvr>
                                      <p:tavLst>
                                        <p:tav tm="0">
                                          <p:val>
                                            <p:fltVal val="0"/>
                                          </p:val>
                                        </p:tav>
                                        <p:tav tm="100000">
                                          <p:val>
                                            <p:strVal val="#ppt_h"/>
                                          </p:val>
                                        </p:tav>
                                      </p:tavLst>
                                    </p:anim>
                                    <p:animEffect transition="in" filter="fade">
                                      <p:cBhvr>
                                        <p:cTn id="1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17" name="Group 16"/>
          <p:cNvGrpSpPr/>
          <p:nvPr/>
        </p:nvGrpSpPr>
        <p:grpSpPr>
          <a:xfrm>
            <a:off x="866727" y="279790"/>
            <a:ext cx="10679723" cy="5498124"/>
            <a:chOff x="785447" y="726830"/>
            <a:chExt cx="10679723" cy="5498124"/>
          </a:xfrm>
        </p:grpSpPr>
        <p:sp>
          <p:nvSpPr>
            <p:cNvPr id="18" name="Rectangle 17"/>
            <p:cNvSpPr/>
            <p:nvPr/>
          </p:nvSpPr>
          <p:spPr>
            <a:xfrm>
              <a:off x="785447" y="726830"/>
              <a:ext cx="10679723" cy="5498124"/>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Half Frame 18"/>
            <p:cNvSpPr/>
            <p:nvPr/>
          </p:nvSpPr>
          <p:spPr>
            <a:xfrm>
              <a:off x="785447" y="726830"/>
              <a:ext cx="773722" cy="597877"/>
            </a:xfrm>
            <a:prstGeom prst="halfFrame">
              <a:avLst/>
            </a:prstGeom>
            <a:solidFill>
              <a:schemeClr val="bg1">
                <a:lumMod val="85000"/>
                <a:alpha val="77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Half Frame 19"/>
            <p:cNvSpPr/>
            <p:nvPr/>
          </p:nvSpPr>
          <p:spPr>
            <a:xfrm rot="10800000">
              <a:off x="10691448" y="5627077"/>
              <a:ext cx="773722" cy="597877"/>
            </a:xfrm>
            <a:prstGeom prst="halfFrame">
              <a:avLst/>
            </a:prstGeom>
            <a:solidFill>
              <a:schemeClr val="bg1">
                <a:lumMod val="85000"/>
                <a:alpha val="77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 name="Flowchart: Process 2"/>
          <p:cNvSpPr/>
          <p:nvPr/>
        </p:nvSpPr>
        <p:spPr>
          <a:xfrm>
            <a:off x="1219200" y="4947920"/>
            <a:ext cx="9956800" cy="487680"/>
          </a:xfrm>
          <a:prstGeom prst="flowChartProcess">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pic>
        <p:nvPicPr>
          <p:cNvPr id="22" name="Picture 21"/>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rot="20737886">
            <a:off x="9474116" y="4185584"/>
            <a:ext cx="2680372" cy="2680372"/>
          </a:xfrm>
          <a:prstGeom prst="rect">
            <a:avLst/>
          </a:prstGeom>
        </p:spPr>
      </p:pic>
      <p:pic>
        <p:nvPicPr>
          <p:cNvPr id="24" name="Picture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44613" y="2990304"/>
            <a:ext cx="2972691" cy="2086601"/>
          </a:xfrm>
          <a:prstGeom prst="rect">
            <a:avLst/>
          </a:prstGeom>
        </p:spPr>
      </p:pic>
      <p:sp>
        <p:nvSpPr>
          <p:cNvPr id="44036" name="Rectangle 6"/>
          <p:cNvSpPr/>
          <p:nvPr/>
        </p:nvSpPr>
        <p:spPr>
          <a:xfrm>
            <a:off x="762000" y="-12700"/>
            <a:ext cx="10668000" cy="585788"/>
          </a:xfrm>
          <a:prstGeom prst="rect">
            <a:avLst/>
          </a:prstGeom>
          <a:solidFill>
            <a:schemeClr val="accent2"/>
          </a:solid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342900" lvl="0" indent="-342900">
              <a:buNone/>
            </a:pPr>
            <a:r>
              <a:rPr lang="en-US" altLang="en-US" b="1" dirty="0">
                <a:solidFill>
                  <a:schemeClr val="bg1"/>
                </a:solidFill>
              </a:rPr>
              <a:t>Bài 4: Viết kết quả phép nhân vào ô trống (theo mẫu):</a:t>
            </a:r>
          </a:p>
        </p:txBody>
      </p:sp>
      <p:graphicFrame>
        <p:nvGraphicFramePr>
          <p:cNvPr id="44114" name="Group 82"/>
          <p:cNvGraphicFramePr>
            <a:graphicFrameLocks noGrp="1"/>
          </p:cNvGraphicFramePr>
          <p:nvPr>
            <p:extLst>
              <p:ext uri="{D42A27DB-BD31-4B8C-83A1-F6EECF244321}">
                <p14:modId xmlns:p14="http://schemas.microsoft.com/office/powerpoint/2010/main" val="3731991936"/>
              </p:ext>
            </p:extLst>
          </p:nvPr>
        </p:nvGraphicFramePr>
        <p:xfrm>
          <a:off x="1441158" y="1027882"/>
          <a:ext cx="9144000" cy="4068764"/>
        </p:xfrm>
        <a:graphic>
          <a:graphicData uri="http://schemas.openxmlformats.org/drawingml/2006/table">
            <a:tbl>
              <a:tblPr/>
              <a:tblGrid>
                <a:gridCol w="831850">
                  <a:extLst>
                    <a:ext uri="{9D8B030D-6E8A-4147-A177-3AD203B41FA5}">
                      <a16:colId xmlns:a16="http://schemas.microsoft.com/office/drawing/2014/main" xmlns="" val="20000"/>
                    </a:ext>
                  </a:extLst>
                </a:gridCol>
                <a:gridCol w="830263">
                  <a:extLst>
                    <a:ext uri="{9D8B030D-6E8A-4147-A177-3AD203B41FA5}">
                      <a16:colId xmlns:a16="http://schemas.microsoft.com/office/drawing/2014/main" xmlns="" val="20001"/>
                    </a:ext>
                  </a:extLst>
                </a:gridCol>
                <a:gridCol w="831850">
                  <a:extLst>
                    <a:ext uri="{9D8B030D-6E8A-4147-A177-3AD203B41FA5}">
                      <a16:colId xmlns:a16="http://schemas.microsoft.com/office/drawing/2014/main" xmlns="" val="20002"/>
                    </a:ext>
                  </a:extLst>
                </a:gridCol>
                <a:gridCol w="830262">
                  <a:extLst>
                    <a:ext uri="{9D8B030D-6E8A-4147-A177-3AD203B41FA5}">
                      <a16:colId xmlns:a16="http://schemas.microsoft.com/office/drawing/2014/main" xmlns="" val="20003"/>
                    </a:ext>
                  </a:extLst>
                </a:gridCol>
                <a:gridCol w="831850">
                  <a:extLst>
                    <a:ext uri="{9D8B030D-6E8A-4147-A177-3AD203B41FA5}">
                      <a16:colId xmlns:a16="http://schemas.microsoft.com/office/drawing/2014/main" xmlns="" val="20004"/>
                    </a:ext>
                  </a:extLst>
                </a:gridCol>
                <a:gridCol w="833438">
                  <a:extLst>
                    <a:ext uri="{9D8B030D-6E8A-4147-A177-3AD203B41FA5}">
                      <a16:colId xmlns:a16="http://schemas.microsoft.com/office/drawing/2014/main" xmlns="" val="20005"/>
                    </a:ext>
                  </a:extLst>
                </a:gridCol>
                <a:gridCol w="830262">
                  <a:extLst>
                    <a:ext uri="{9D8B030D-6E8A-4147-A177-3AD203B41FA5}">
                      <a16:colId xmlns:a16="http://schemas.microsoft.com/office/drawing/2014/main" xmlns="" val="20006"/>
                    </a:ext>
                  </a:extLst>
                </a:gridCol>
                <a:gridCol w="831850">
                  <a:extLst>
                    <a:ext uri="{9D8B030D-6E8A-4147-A177-3AD203B41FA5}">
                      <a16:colId xmlns:a16="http://schemas.microsoft.com/office/drawing/2014/main" xmlns="" val="20007"/>
                    </a:ext>
                  </a:extLst>
                </a:gridCol>
                <a:gridCol w="830263">
                  <a:extLst>
                    <a:ext uri="{9D8B030D-6E8A-4147-A177-3AD203B41FA5}">
                      <a16:colId xmlns:a16="http://schemas.microsoft.com/office/drawing/2014/main" xmlns="" val="20008"/>
                    </a:ext>
                  </a:extLst>
                </a:gridCol>
                <a:gridCol w="831850">
                  <a:extLst>
                    <a:ext uri="{9D8B030D-6E8A-4147-A177-3AD203B41FA5}">
                      <a16:colId xmlns:a16="http://schemas.microsoft.com/office/drawing/2014/main" xmlns="" val="20009"/>
                    </a:ext>
                  </a:extLst>
                </a:gridCol>
                <a:gridCol w="830262">
                  <a:extLst>
                    <a:ext uri="{9D8B030D-6E8A-4147-A177-3AD203B41FA5}">
                      <a16:colId xmlns:a16="http://schemas.microsoft.com/office/drawing/2014/main" xmlns="" val="20010"/>
                    </a:ext>
                  </a:extLst>
                </a:gridCol>
              </a:tblGrid>
              <a:tr h="814388">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dirty="0">
                          <a:ln>
                            <a:noFill/>
                          </a:ln>
                          <a:solidFill>
                            <a:srgbClr val="CC0000"/>
                          </a:solidFill>
                          <a:effectLst/>
                          <a:latin typeface="Arial" panose="020B0604020202020204" pitchFamily="34" charset="0"/>
                          <a:cs typeface="Arial" panose="020B0604020202020204" pitchFamily="34" charset="0"/>
                        </a:rPr>
                        <a:t>X</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dirty="0">
                          <a:ln>
                            <a:noFill/>
                          </a:ln>
                          <a:solidFill>
                            <a:srgbClr val="CC0000"/>
                          </a:solidFill>
                          <a:effectLst/>
                          <a:latin typeface="Arial" panose="020B0604020202020204" pitchFamily="34" charset="0"/>
                          <a:cs typeface="Arial" panose="020B0604020202020204" pitchFamily="34"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dirty="0">
                          <a:ln>
                            <a:noFill/>
                          </a:ln>
                          <a:solidFill>
                            <a:srgbClr val="CC0000"/>
                          </a:solidFill>
                          <a:effectLst/>
                          <a:latin typeface="Arial" panose="020B0604020202020204" pitchFamily="34" charset="0"/>
                          <a:cs typeface="Arial" panose="020B0604020202020204" pitchFamily="34"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12800">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dirty="0">
                          <a:ln>
                            <a:noFill/>
                          </a:ln>
                          <a:solidFill>
                            <a:srgbClr val="CC0000"/>
                          </a:solidFill>
                          <a:effectLst/>
                          <a:latin typeface="Arial" panose="020B0604020202020204" pitchFamily="34" charset="0"/>
                          <a:cs typeface="Arial" panose="020B0604020202020204" pitchFamily="34"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dirty="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solid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dirty="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5"/>
                    </a:solid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14388">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812800">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14388">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r>
                        <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rPr>
                        <a:t>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dirty="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defRPr>
                      </a:lvl1pPr>
                      <a:lvl2pPr>
                        <a:spcBef>
                          <a:spcPct val="20000"/>
                        </a:spcBef>
                        <a:buFont typeface="Arial" panose="020B0604020202020204" pitchFamily="34" charset="0"/>
                        <a:defRPr sz="2400">
                          <a:solidFill>
                            <a:schemeClr val="tx1"/>
                          </a:solidFill>
                          <a:latin typeface="Calibri" panose="020F0502020204030204" charset="0"/>
                        </a:defRPr>
                      </a:lvl2pPr>
                      <a:lvl3pPr>
                        <a:spcBef>
                          <a:spcPct val="20000"/>
                        </a:spcBef>
                        <a:buFont typeface="Arial" panose="020B0604020202020204" pitchFamily="34" charset="0"/>
                        <a:defRPr sz="2000">
                          <a:solidFill>
                            <a:schemeClr val="tx1"/>
                          </a:solidFill>
                          <a:latin typeface="Calibri" panose="020F0502020204030204" charset="0"/>
                        </a:defRPr>
                      </a:lvl3pPr>
                      <a:lvl4pPr>
                        <a:spcBef>
                          <a:spcPct val="20000"/>
                        </a:spcBef>
                        <a:buFont typeface="Arial" panose="020B0604020202020204" pitchFamily="34" charset="0"/>
                        <a:defRPr>
                          <a:solidFill>
                            <a:schemeClr val="tx1"/>
                          </a:solidFill>
                          <a:latin typeface="Calibri" panose="020F0502020204030204" charset="0"/>
                        </a:defRPr>
                      </a:lvl4pPr>
                      <a:lvl5pPr>
                        <a:spcBef>
                          <a:spcPct val="20000"/>
                        </a:spcBef>
                        <a:buFont typeface="Arial" panose="020B0604020202020204" pitchFamily="34" charset="0"/>
                        <a:defRPr>
                          <a:solidFill>
                            <a:schemeClr val="tx1"/>
                          </a:solidFill>
                          <a:latin typeface="Calibri" panose="020F0502020204030204" charset="0"/>
                        </a:defRPr>
                      </a:lvl5pPr>
                      <a:lvl6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6pPr>
                      <a:lvl7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7pPr>
                      <a:lvl8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8pPr>
                      <a:lvl9pPr eaLnBrk="0" fontAlgn="base" hangingPunct="0">
                        <a:spcBef>
                          <a:spcPct val="20000"/>
                        </a:spcBef>
                        <a:spcAft>
                          <a:spcPct val="0"/>
                        </a:spcAft>
                        <a:buFont typeface="Arial" panose="020B0604020202020204" pitchFamily="34" charset="0"/>
                        <a:defRPr>
                          <a:solidFill>
                            <a:schemeClr val="tx1"/>
                          </a:solidFill>
                          <a:latin typeface="Calibri" panose="020F0502020204030204" charset="0"/>
                        </a:defRPr>
                      </a:lvl9pPr>
                    </a:lstStyle>
                    <a:p>
                      <a:pPr marL="0" marR="0" lvl="0" indent="0" algn="ctr"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sz="2800" b="1" i="0" u="none" strike="noStrike" cap="none" normalizeH="0" baseline="0" dirty="0">
                        <a:ln>
                          <a:noFill/>
                        </a:ln>
                        <a:solidFill>
                          <a:srgbClr val="CC0000"/>
                        </a:solidFill>
                        <a:effectLst/>
                        <a:latin typeface="Arial" panose="020B0604020202020204" pitchFamily="34" charset="0"/>
                        <a:cs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44116" name="Text Box 84"/>
          <p:cNvSpPr txBox="1"/>
          <p:nvPr/>
        </p:nvSpPr>
        <p:spPr>
          <a:xfrm>
            <a:off x="2481263" y="1892300"/>
            <a:ext cx="685800" cy="519113"/>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a:spcBef>
                <a:spcPct val="50000"/>
              </a:spcBef>
              <a:buNone/>
            </a:pPr>
            <a:r>
              <a:rPr lang="en-US" altLang="en-US" sz="2800" b="1" dirty="0">
                <a:solidFill>
                  <a:srgbClr val="FF0000"/>
                </a:solidFill>
              </a:rPr>
              <a:t>6</a:t>
            </a:r>
          </a:p>
        </p:txBody>
      </p:sp>
      <p:sp>
        <p:nvSpPr>
          <p:cNvPr id="44117" name="Text Box 85"/>
          <p:cNvSpPr txBox="1"/>
          <p:nvPr/>
        </p:nvSpPr>
        <p:spPr>
          <a:xfrm>
            <a:off x="3200400" y="19002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lgn="ctr">
              <a:spcBef>
                <a:spcPct val="50000"/>
              </a:spcBef>
              <a:buNone/>
            </a:pPr>
            <a:r>
              <a:rPr lang="en-US" altLang="en-US" sz="2800" b="1" dirty="0">
                <a:solidFill>
                  <a:srgbClr val="FF0000"/>
                </a:solidFill>
              </a:rPr>
              <a:t>12</a:t>
            </a:r>
          </a:p>
        </p:txBody>
      </p:sp>
      <p:sp>
        <p:nvSpPr>
          <p:cNvPr id="44118" name="Text Box 86"/>
          <p:cNvSpPr txBox="1"/>
          <p:nvPr/>
        </p:nvSpPr>
        <p:spPr>
          <a:xfrm>
            <a:off x="4038600" y="19002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18</a:t>
            </a:r>
          </a:p>
        </p:txBody>
      </p:sp>
      <p:sp>
        <p:nvSpPr>
          <p:cNvPr id="44119" name="Text Box 87"/>
          <p:cNvSpPr txBox="1"/>
          <p:nvPr/>
        </p:nvSpPr>
        <p:spPr>
          <a:xfrm>
            <a:off x="4876800" y="19002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24</a:t>
            </a:r>
          </a:p>
        </p:txBody>
      </p:sp>
      <p:sp>
        <p:nvSpPr>
          <p:cNvPr id="44120" name="Text Box 88"/>
          <p:cNvSpPr txBox="1"/>
          <p:nvPr/>
        </p:nvSpPr>
        <p:spPr>
          <a:xfrm>
            <a:off x="5715000" y="19002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30</a:t>
            </a:r>
          </a:p>
        </p:txBody>
      </p:sp>
      <p:sp>
        <p:nvSpPr>
          <p:cNvPr id="44121" name="Text Box 89"/>
          <p:cNvSpPr txBox="1"/>
          <p:nvPr/>
        </p:nvSpPr>
        <p:spPr>
          <a:xfrm>
            <a:off x="6553200" y="19002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36</a:t>
            </a:r>
          </a:p>
        </p:txBody>
      </p:sp>
      <p:sp>
        <p:nvSpPr>
          <p:cNvPr id="44122" name="Text Box 90"/>
          <p:cNvSpPr txBox="1"/>
          <p:nvPr/>
        </p:nvSpPr>
        <p:spPr>
          <a:xfrm>
            <a:off x="7391400" y="19002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42</a:t>
            </a:r>
          </a:p>
        </p:txBody>
      </p:sp>
      <p:sp>
        <p:nvSpPr>
          <p:cNvPr id="44123" name="Text Box 91"/>
          <p:cNvSpPr txBox="1"/>
          <p:nvPr/>
        </p:nvSpPr>
        <p:spPr>
          <a:xfrm>
            <a:off x="8229600" y="1900238"/>
            <a:ext cx="6858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48</a:t>
            </a:r>
          </a:p>
        </p:txBody>
      </p:sp>
      <p:sp>
        <p:nvSpPr>
          <p:cNvPr id="44124" name="Text Box 92"/>
          <p:cNvSpPr txBox="1"/>
          <p:nvPr/>
        </p:nvSpPr>
        <p:spPr>
          <a:xfrm>
            <a:off x="8991600" y="1900238"/>
            <a:ext cx="8382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54</a:t>
            </a:r>
          </a:p>
        </p:txBody>
      </p:sp>
      <p:sp>
        <p:nvSpPr>
          <p:cNvPr id="44125" name="Text Box 93"/>
          <p:cNvSpPr txBox="1"/>
          <p:nvPr/>
        </p:nvSpPr>
        <p:spPr>
          <a:xfrm>
            <a:off x="9906000" y="19002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60</a:t>
            </a:r>
          </a:p>
        </p:txBody>
      </p:sp>
      <p:sp>
        <p:nvSpPr>
          <p:cNvPr id="44126" name="Text Box 94"/>
          <p:cNvSpPr txBox="1"/>
          <p:nvPr/>
        </p:nvSpPr>
        <p:spPr>
          <a:xfrm>
            <a:off x="2438400" y="2738438"/>
            <a:ext cx="6858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7</a:t>
            </a:r>
          </a:p>
        </p:txBody>
      </p:sp>
      <p:sp>
        <p:nvSpPr>
          <p:cNvPr id="44127" name="Text Box 95"/>
          <p:cNvSpPr txBox="1"/>
          <p:nvPr/>
        </p:nvSpPr>
        <p:spPr>
          <a:xfrm>
            <a:off x="3200400" y="2738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14</a:t>
            </a:r>
          </a:p>
        </p:txBody>
      </p:sp>
      <p:sp>
        <p:nvSpPr>
          <p:cNvPr id="44128" name="Text Box 96"/>
          <p:cNvSpPr txBox="1"/>
          <p:nvPr/>
        </p:nvSpPr>
        <p:spPr>
          <a:xfrm>
            <a:off x="4038600" y="2738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21</a:t>
            </a:r>
          </a:p>
        </p:txBody>
      </p:sp>
      <p:sp>
        <p:nvSpPr>
          <p:cNvPr id="44129" name="Text Box 97"/>
          <p:cNvSpPr txBox="1"/>
          <p:nvPr/>
        </p:nvSpPr>
        <p:spPr>
          <a:xfrm>
            <a:off x="4876800" y="2738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28</a:t>
            </a:r>
          </a:p>
        </p:txBody>
      </p:sp>
      <p:sp>
        <p:nvSpPr>
          <p:cNvPr id="44130" name="Text Box 98"/>
          <p:cNvSpPr txBox="1"/>
          <p:nvPr/>
        </p:nvSpPr>
        <p:spPr>
          <a:xfrm>
            <a:off x="5715000" y="2738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35</a:t>
            </a:r>
          </a:p>
        </p:txBody>
      </p:sp>
      <p:sp>
        <p:nvSpPr>
          <p:cNvPr id="44131" name="Text Box 99"/>
          <p:cNvSpPr txBox="1"/>
          <p:nvPr/>
        </p:nvSpPr>
        <p:spPr>
          <a:xfrm>
            <a:off x="6553200" y="2738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42</a:t>
            </a:r>
          </a:p>
        </p:txBody>
      </p:sp>
      <p:sp>
        <p:nvSpPr>
          <p:cNvPr id="44132" name="Text Box 100"/>
          <p:cNvSpPr txBox="1"/>
          <p:nvPr/>
        </p:nvSpPr>
        <p:spPr>
          <a:xfrm>
            <a:off x="7391400" y="2738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49</a:t>
            </a:r>
          </a:p>
        </p:txBody>
      </p:sp>
      <p:sp>
        <p:nvSpPr>
          <p:cNvPr id="44133" name="Text Box 101"/>
          <p:cNvSpPr txBox="1"/>
          <p:nvPr/>
        </p:nvSpPr>
        <p:spPr>
          <a:xfrm>
            <a:off x="8229600" y="2738438"/>
            <a:ext cx="6858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56</a:t>
            </a:r>
          </a:p>
        </p:txBody>
      </p:sp>
      <p:sp>
        <p:nvSpPr>
          <p:cNvPr id="44134" name="Text Box 102"/>
          <p:cNvSpPr txBox="1"/>
          <p:nvPr/>
        </p:nvSpPr>
        <p:spPr>
          <a:xfrm>
            <a:off x="8991600" y="2738438"/>
            <a:ext cx="8382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63</a:t>
            </a:r>
          </a:p>
        </p:txBody>
      </p:sp>
      <p:sp>
        <p:nvSpPr>
          <p:cNvPr id="44135" name="Text Box 103"/>
          <p:cNvSpPr txBox="1"/>
          <p:nvPr/>
        </p:nvSpPr>
        <p:spPr>
          <a:xfrm>
            <a:off x="9906000" y="2738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70</a:t>
            </a:r>
          </a:p>
        </p:txBody>
      </p:sp>
      <p:sp>
        <p:nvSpPr>
          <p:cNvPr id="44136" name="Text Box 104"/>
          <p:cNvSpPr txBox="1"/>
          <p:nvPr/>
        </p:nvSpPr>
        <p:spPr>
          <a:xfrm>
            <a:off x="2438400" y="3500438"/>
            <a:ext cx="6858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8</a:t>
            </a:r>
          </a:p>
        </p:txBody>
      </p:sp>
      <p:sp>
        <p:nvSpPr>
          <p:cNvPr id="44137" name="Text Box 105"/>
          <p:cNvSpPr txBox="1"/>
          <p:nvPr/>
        </p:nvSpPr>
        <p:spPr>
          <a:xfrm>
            <a:off x="3200400" y="3500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16</a:t>
            </a:r>
          </a:p>
        </p:txBody>
      </p:sp>
      <p:sp>
        <p:nvSpPr>
          <p:cNvPr id="44138" name="Text Box 106"/>
          <p:cNvSpPr txBox="1"/>
          <p:nvPr/>
        </p:nvSpPr>
        <p:spPr>
          <a:xfrm>
            <a:off x="4038600" y="3500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24</a:t>
            </a:r>
          </a:p>
        </p:txBody>
      </p:sp>
      <p:sp>
        <p:nvSpPr>
          <p:cNvPr id="44139" name="Text Box 107"/>
          <p:cNvSpPr txBox="1"/>
          <p:nvPr/>
        </p:nvSpPr>
        <p:spPr>
          <a:xfrm>
            <a:off x="4876800" y="3500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32</a:t>
            </a:r>
          </a:p>
        </p:txBody>
      </p:sp>
      <p:sp>
        <p:nvSpPr>
          <p:cNvPr id="44140" name="Text Box 108"/>
          <p:cNvSpPr txBox="1"/>
          <p:nvPr/>
        </p:nvSpPr>
        <p:spPr>
          <a:xfrm>
            <a:off x="5715000" y="3500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40</a:t>
            </a:r>
          </a:p>
        </p:txBody>
      </p:sp>
      <p:sp>
        <p:nvSpPr>
          <p:cNvPr id="44141" name="Text Box 109"/>
          <p:cNvSpPr txBox="1"/>
          <p:nvPr/>
        </p:nvSpPr>
        <p:spPr>
          <a:xfrm>
            <a:off x="6553200" y="3500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48</a:t>
            </a:r>
          </a:p>
        </p:txBody>
      </p:sp>
      <p:sp>
        <p:nvSpPr>
          <p:cNvPr id="44142" name="Text Box 110"/>
          <p:cNvSpPr txBox="1"/>
          <p:nvPr/>
        </p:nvSpPr>
        <p:spPr>
          <a:xfrm>
            <a:off x="7391400" y="3500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56</a:t>
            </a:r>
          </a:p>
        </p:txBody>
      </p:sp>
      <p:sp>
        <p:nvSpPr>
          <p:cNvPr id="44143" name="Text Box 111"/>
          <p:cNvSpPr txBox="1"/>
          <p:nvPr/>
        </p:nvSpPr>
        <p:spPr>
          <a:xfrm>
            <a:off x="8229600" y="3500438"/>
            <a:ext cx="6858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64</a:t>
            </a:r>
          </a:p>
        </p:txBody>
      </p:sp>
      <p:sp>
        <p:nvSpPr>
          <p:cNvPr id="44144" name="Text Box 112"/>
          <p:cNvSpPr txBox="1"/>
          <p:nvPr/>
        </p:nvSpPr>
        <p:spPr>
          <a:xfrm>
            <a:off x="8991600" y="3500438"/>
            <a:ext cx="8382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72</a:t>
            </a:r>
          </a:p>
        </p:txBody>
      </p:sp>
      <p:sp>
        <p:nvSpPr>
          <p:cNvPr id="44145" name="Text Box 113"/>
          <p:cNvSpPr txBox="1"/>
          <p:nvPr/>
        </p:nvSpPr>
        <p:spPr>
          <a:xfrm>
            <a:off x="9906000" y="35004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80</a:t>
            </a:r>
          </a:p>
        </p:txBody>
      </p:sp>
      <p:sp>
        <p:nvSpPr>
          <p:cNvPr id="44146" name="Text Box 114"/>
          <p:cNvSpPr txBox="1"/>
          <p:nvPr/>
        </p:nvSpPr>
        <p:spPr>
          <a:xfrm>
            <a:off x="2438400" y="4338638"/>
            <a:ext cx="6858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9</a:t>
            </a:r>
          </a:p>
        </p:txBody>
      </p:sp>
      <p:sp>
        <p:nvSpPr>
          <p:cNvPr id="44147" name="Text Box 115"/>
          <p:cNvSpPr txBox="1"/>
          <p:nvPr/>
        </p:nvSpPr>
        <p:spPr>
          <a:xfrm>
            <a:off x="3200400" y="43386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18</a:t>
            </a:r>
          </a:p>
        </p:txBody>
      </p:sp>
      <p:sp>
        <p:nvSpPr>
          <p:cNvPr id="44148" name="Text Box 116"/>
          <p:cNvSpPr txBox="1"/>
          <p:nvPr/>
        </p:nvSpPr>
        <p:spPr>
          <a:xfrm>
            <a:off x="4038600" y="43386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27</a:t>
            </a:r>
          </a:p>
        </p:txBody>
      </p:sp>
      <p:sp>
        <p:nvSpPr>
          <p:cNvPr id="44149" name="Text Box 117"/>
          <p:cNvSpPr txBox="1"/>
          <p:nvPr/>
        </p:nvSpPr>
        <p:spPr>
          <a:xfrm>
            <a:off x="4876800" y="43386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36</a:t>
            </a:r>
          </a:p>
        </p:txBody>
      </p:sp>
      <p:sp>
        <p:nvSpPr>
          <p:cNvPr id="44150" name="Text Box 118"/>
          <p:cNvSpPr txBox="1"/>
          <p:nvPr/>
        </p:nvSpPr>
        <p:spPr>
          <a:xfrm>
            <a:off x="5715000" y="43386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45</a:t>
            </a:r>
          </a:p>
        </p:txBody>
      </p:sp>
      <p:sp>
        <p:nvSpPr>
          <p:cNvPr id="44151" name="Text Box 119"/>
          <p:cNvSpPr txBox="1"/>
          <p:nvPr/>
        </p:nvSpPr>
        <p:spPr>
          <a:xfrm>
            <a:off x="6553200" y="43386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54</a:t>
            </a:r>
          </a:p>
        </p:txBody>
      </p:sp>
      <p:sp>
        <p:nvSpPr>
          <p:cNvPr id="44152" name="Text Box 120"/>
          <p:cNvSpPr txBox="1"/>
          <p:nvPr/>
        </p:nvSpPr>
        <p:spPr>
          <a:xfrm>
            <a:off x="7391400" y="43386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63</a:t>
            </a:r>
          </a:p>
        </p:txBody>
      </p:sp>
      <p:sp>
        <p:nvSpPr>
          <p:cNvPr id="44153" name="Text Box 121"/>
          <p:cNvSpPr txBox="1"/>
          <p:nvPr/>
        </p:nvSpPr>
        <p:spPr>
          <a:xfrm>
            <a:off x="8229600" y="4338638"/>
            <a:ext cx="6858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72</a:t>
            </a:r>
          </a:p>
        </p:txBody>
      </p:sp>
      <p:sp>
        <p:nvSpPr>
          <p:cNvPr id="44154" name="Text Box 122"/>
          <p:cNvSpPr txBox="1"/>
          <p:nvPr/>
        </p:nvSpPr>
        <p:spPr>
          <a:xfrm>
            <a:off x="8991600" y="4338638"/>
            <a:ext cx="8382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81</a:t>
            </a:r>
          </a:p>
        </p:txBody>
      </p:sp>
      <p:sp>
        <p:nvSpPr>
          <p:cNvPr id="44155" name="Text Box 123"/>
          <p:cNvSpPr txBox="1"/>
          <p:nvPr/>
        </p:nvSpPr>
        <p:spPr>
          <a:xfrm>
            <a:off x="9906000" y="4338638"/>
            <a:ext cx="762000" cy="519112"/>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lvl="0" indent="0">
              <a:spcBef>
                <a:spcPct val="50000"/>
              </a:spcBef>
              <a:buNone/>
            </a:pPr>
            <a:r>
              <a:rPr lang="en-US" altLang="en-US" sz="2800" b="1" dirty="0">
                <a:solidFill>
                  <a:srgbClr val="0000CC"/>
                </a:solidFill>
              </a:rPr>
              <a:t>90</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1" presetClass="entr" presetSubtype="0" fill="hold" grpId="1" nodeType="after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2" fill="hold" grpId="0" nodeType="clickEffect">
                                  <p:stCondLst>
                                    <p:cond delay="0"/>
                                  </p:stCondLst>
                                  <p:childTnLst>
                                    <p:animEffect transition="out" filter="wipe(right)">
                                      <p:cBhvr>
                                        <p:cTn id="19" dur="40000"/>
                                        <p:tgtEl>
                                          <p:spTgt spid="3"/>
                                        </p:tgtEl>
                                      </p:cBhvr>
                                    </p:animEffect>
                                    <p:set>
                                      <p:cBhvr>
                                        <p:cTn id="20" dur="1" fill="hold">
                                          <p:stCondLst>
                                            <p:cond delay="39999"/>
                                          </p:stCondLst>
                                        </p:cTn>
                                        <p:tgtEl>
                                          <p:spTgt spid="3"/>
                                        </p:tgtEl>
                                        <p:attrNameLst>
                                          <p:attrName>style.visibility</p:attrName>
                                        </p:attrNameLst>
                                      </p:cBhvr>
                                      <p:to>
                                        <p:strVal val="hidden"/>
                                      </p:to>
                                    </p:set>
                                  </p:childTnLst>
                                </p:cTn>
                              </p:par>
                              <p:par>
                                <p:cTn id="21" presetID="35" presetClass="path" presetSubtype="0" accel="50000" decel="50000" fill="hold" nodeType="withEffect">
                                  <p:stCondLst>
                                    <p:cond delay="0"/>
                                  </p:stCondLst>
                                  <p:childTnLst>
                                    <p:animMotion origin="layout" path="M 8.33333E-7 2.22222E-6 L -0.75247 0.0162 " pathEditMode="relative" rAng="0" ptsTypes="AA">
                                      <p:cBhvr>
                                        <p:cTn id="22" dur="40000" fill="hold"/>
                                        <p:tgtEl>
                                          <p:spTgt spid="22"/>
                                        </p:tgtEl>
                                        <p:attrNameLst>
                                          <p:attrName>ppt_x</p:attrName>
                                          <p:attrName>ppt_y</p:attrName>
                                        </p:attrNameLst>
                                      </p:cBhvr>
                                      <p:rCtr x="-37630" y="810"/>
                                    </p:animMotion>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4114"/>
                                        </p:tgtEl>
                                        <p:attrNameLst>
                                          <p:attrName>style.visibility</p:attrName>
                                        </p:attrNameLst>
                                      </p:cBhvr>
                                      <p:to>
                                        <p:strVal val="visible"/>
                                      </p:to>
                                    </p:set>
                                    <p:anim calcmode="lin" valueType="num">
                                      <p:cBhvr additive="base">
                                        <p:cTn id="27" dur="500" fill="hold"/>
                                        <p:tgtEl>
                                          <p:spTgt spid="44114"/>
                                        </p:tgtEl>
                                        <p:attrNameLst>
                                          <p:attrName>ppt_x</p:attrName>
                                        </p:attrNameLst>
                                      </p:cBhvr>
                                      <p:tavLst>
                                        <p:tav tm="0">
                                          <p:val>
                                            <p:strVal val="#ppt_x"/>
                                          </p:val>
                                        </p:tav>
                                        <p:tav tm="100000">
                                          <p:val>
                                            <p:strVal val="#ppt_x"/>
                                          </p:val>
                                        </p:tav>
                                      </p:tavLst>
                                    </p:anim>
                                    <p:anim calcmode="lin" valueType="num">
                                      <p:cBhvr additive="base">
                                        <p:cTn id="28" dur="500" fill="hold"/>
                                        <p:tgtEl>
                                          <p:spTgt spid="441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4036"/>
                                        </p:tgtEl>
                                        <p:attrNameLst>
                                          <p:attrName>style.visibility</p:attrName>
                                        </p:attrNameLst>
                                      </p:cBhvr>
                                      <p:to>
                                        <p:strVal val="visible"/>
                                      </p:to>
                                    </p:set>
                                    <p:anim calcmode="lin" valueType="num">
                                      <p:cBhvr additive="base">
                                        <p:cTn id="31" dur="500" fill="hold"/>
                                        <p:tgtEl>
                                          <p:spTgt spid="44036"/>
                                        </p:tgtEl>
                                        <p:attrNameLst>
                                          <p:attrName>ppt_x</p:attrName>
                                        </p:attrNameLst>
                                      </p:cBhvr>
                                      <p:tavLst>
                                        <p:tav tm="0">
                                          <p:val>
                                            <p:strVal val="#ppt_x"/>
                                          </p:val>
                                        </p:tav>
                                        <p:tav tm="100000">
                                          <p:val>
                                            <p:strVal val="#ppt_x"/>
                                          </p:val>
                                        </p:tav>
                                      </p:tavLst>
                                    </p:anim>
                                    <p:anim calcmode="lin" valueType="num">
                                      <p:cBhvr additive="base">
                                        <p:cTn id="32"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4116"/>
                                        </p:tgtEl>
                                        <p:attrNameLst>
                                          <p:attrName>style.visibility</p:attrName>
                                        </p:attrNameLst>
                                      </p:cBhvr>
                                      <p:to>
                                        <p:strVal val="visible"/>
                                      </p:to>
                                    </p:set>
                                    <p:anim calcmode="lin" valueType="num">
                                      <p:cBhvr additive="base">
                                        <p:cTn id="37" dur="500" fill="hold"/>
                                        <p:tgtEl>
                                          <p:spTgt spid="44116"/>
                                        </p:tgtEl>
                                        <p:attrNameLst>
                                          <p:attrName>ppt_x</p:attrName>
                                        </p:attrNameLst>
                                      </p:cBhvr>
                                      <p:tavLst>
                                        <p:tav tm="0">
                                          <p:val>
                                            <p:strVal val="#ppt_x"/>
                                          </p:val>
                                        </p:tav>
                                        <p:tav tm="100000">
                                          <p:val>
                                            <p:strVal val="#ppt_x"/>
                                          </p:val>
                                        </p:tav>
                                      </p:tavLst>
                                    </p:anim>
                                    <p:anim calcmode="lin" valueType="num">
                                      <p:cBhvr additive="base">
                                        <p:cTn id="38" dur="500" fill="hold"/>
                                        <p:tgtEl>
                                          <p:spTgt spid="441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4117"/>
                                        </p:tgtEl>
                                        <p:attrNameLst>
                                          <p:attrName>style.visibility</p:attrName>
                                        </p:attrNameLst>
                                      </p:cBhvr>
                                      <p:to>
                                        <p:strVal val="visible"/>
                                      </p:to>
                                    </p:set>
                                    <p:anim calcmode="lin" valueType="num">
                                      <p:cBhvr additive="base">
                                        <p:cTn id="43" dur="500" fill="hold"/>
                                        <p:tgtEl>
                                          <p:spTgt spid="44117"/>
                                        </p:tgtEl>
                                        <p:attrNameLst>
                                          <p:attrName>ppt_x</p:attrName>
                                        </p:attrNameLst>
                                      </p:cBhvr>
                                      <p:tavLst>
                                        <p:tav tm="0">
                                          <p:val>
                                            <p:strVal val="#ppt_x"/>
                                          </p:val>
                                        </p:tav>
                                        <p:tav tm="100000">
                                          <p:val>
                                            <p:strVal val="#ppt_x"/>
                                          </p:val>
                                        </p:tav>
                                      </p:tavLst>
                                    </p:anim>
                                    <p:anim calcmode="lin" valueType="num">
                                      <p:cBhvr additive="base">
                                        <p:cTn id="44" dur="500" fill="hold"/>
                                        <p:tgtEl>
                                          <p:spTgt spid="441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4118"/>
                                        </p:tgtEl>
                                        <p:attrNameLst>
                                          <p:attrName>style.visibility</p:attrName>
                                        </p:attrNameLst>
                                      </p:cBhvr>
                                      <p:to>
                                        <p:strVal val="visible"/>
                                      </p:to>
                                    </p:set>
                                    <p:anim calcmode="lin" valueType="num">
                                      <p:cBhvr additive="base">
                                        <p:cTn id="49" dur="500" fill="hold"/>
                                        <p:tgtEl>
                                          <p:spTgt spid="44118"/>
                                        </p:tgtEl>
                                        <p:attrNameLst>
                                          <p:attrName>ppt_x</p:attrName>
                                        </p:attrNameLst>
                                      </p:cBhvr>
                                      <p:tavLst>
                                        <p:tav tm="0">
                                          <p:val>
                                            <p:strVal val="#ppt_x"/>
                                          </p:val>
                                        </p:tav>
                                        <p:tav tm="100000">
                                          <p:val>
                                            <p:strVal val="#ppt_x"/>
                                          </p:val>
                                        </p:tav>
                                      </p:tavLst>
                                    </p:anim>
                                    <p:anim calcmode="lin" valueType="num">
                                      <p:cBhvr additive="base">
                                        <p:cTn id="50" dur="500" fill="hold"/>
                                        <p:tgtEl>
                                          <p:spTgt spid="441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4119"/>
                                        </p:tgtEl>
                                        <p:attrNameLst>
                                          <p:attrName>style.visibility</p:attrName>
                                        </p:attrNameLst>
                                      </p:cBhvr>
                                      <p:to>
                                        <p:strVal val="visible"/>
                                      </p:to>
                                    </p:set>
                                    <p:anim calcmode="lin" valueType="num">
                                      <p:cBhvr additive="base">
                                        <p:cTn id="55" dur="500" fill="hold"/>
                                        <p:tgtEl>
                                          <p:spTgt spid="44119"/>
                                        </p:tgtEl>
                                        <p:attrNameLst>
                                          <p:attrName>ppt_x</p:attrName>
                                        </p:attrNameLst>
                                      </p:cBhvr>
                                      <p:tavLst>
                                        <p:tav tm="0">
                                          <p:val>
                                            <p:strVal val="#ppt_x"/>
                                          </p:val>
                                        </p:tav>
                                        <p:tav tm="100000">
                                          <p:val>
                                            <p:strVal val="#ppt_x"/>
                                          </p:val>
                                        </p:tav>
                                      </p:tavLst>
                                    </p:anim>
                                    <p:anim calcmode="lin" valueType="num">
                                      <p:cBhvr additive="base">
                                        <p:cTn id="56" dur="500" fill="hold"/>
                                        <p:tgtEl>
                                          <p:spTgt spid="4411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4120"/>
                                        </p:tgtEl>
                                        <p:attrNameLst>
                                          <p:attrName>style.visibility</p:attrName>
                                        </p:attrNameLst>
                                      </p:cBhvr>
                                      <p:to>
                                        <p:strVal val="visible"/>
                                      </p:to>
                                    </p:set>
                                    <p:anim calcmode="lin" valueType="num">
                                      <p:cBhvr additive="base">
                                        <p:cTn id="61" dur="500" fill="hold"/>
                                        <p:tgtEl>
                                          <p:spTgt spid="44120"/>
                                        </p:tgtEl>
                                        <p:attrNameLst>
                                          <p:attrName>ppt_x</p:attrName>
                                        </p:attrNameLst>
                                      </p:cBhvr>
                                      <p:tavLst>
                                        <p:tav tm="0">
                                          <p:val>
                                            <p:strVal val="#ppt_x"/>
                                          </p:val>
                                        </p:tav>
                                        <p:tav tm="100000">
                                          <p:val>
                                            <p:strVal val="#ppt_x"/>
                                          </p:val>
                                        </p:tav>
                                      </p:tavLst>
                                    </p:anim>
                                    <p:anim calcmode="lin" valueType="num">
                                      <p:cBhvr additive="base">
                                        <p:cTn id="62" dur="500" fill="hold"/>
                                        <p:tgtEl>
                                          <p:spTgt spid="4412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4121"/>
                                        </p:tgtEl>
                                        <p:attrNameLst>
                                          <p:attrName>style.visibility</p:attrName>
                                        </p:attrNameLst>
                                      </p:cBhvr>
                                      <p:to>
                                        <p:strVal val="visible"/>
                                      </p:to>
                                    </p:set>
                                    <p:anim calcmode="lin" valueType="num">
                                      <p:cBhvr additive="base">
                                        <p:cTn id="67" dur="500" fill="hold"/>
                                        <p:tgtEl>
                                          <p:spTgt spid="44121"/>
                                        </p:tgtEl>
                                        <p:attrNameLst>
                                          <p:attrName>ppt_x</p:attrName>
                                        </p:attrNameLst>
                                      </p:cBhvr>
                                      <p:tavLst>
                                        <p:tav tm="0">
                                          <p:val>
                                            <p:strVal val="#ppt_x"/>
                                          </p:val>
                                        </p:tav>
                                        <p:tav tm="100000">
                                          <p:val>
                                            <p:strVal val="#ppt_x"/>
                                          </p:val>
                                        </p:tav>
                                      </p:tavLst>
                                    </p:anim>
                                    <p:anim calcmode="lin" valueType="num">
                                      <p:cBhvr additive="base">
                                        <p:cTn id="68" dur="500" fill="hold"/>
                                        <p:tgtEl>
                                          <p:spTgt spid="44121"/>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4122">
                                            <p:txEl>
                                              <p:pRg st="0" end="0"/>
                                            </p:txEl>
                                          </p:spTgt>
                                        </p:tgtEl>
                                        <p:attrNameLst>
                                          <p:attrName>style.visibility</p:attrName>
                                        </p:attrNameLst>
                                      </p:cBhvr>
                                      <p:to>
                                        <p:strVal val="visible"/>
                                      </p:to>
                                    </p:set>
                                    <p:anim calcmode="lin" valueType="num">
                                      <p:cBhvr additive="base">
                                        <p:cTn id="73" dur="500" fill="hold"/>
                                        <p:tgtEl>
                                          <p:spTgt spid="44122">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44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4123"/>
                                        </p:tgtEl>
                                        <p:attrNameLst>
                                          <p:attrName>style.visibility</p:attrName>
                                        </p:attrNameLst>
                                      </p:cBhvr>
                                      <p:to>
                                        <p:strVal val="visible"/>
                                      </p:to>
                                    </p:set>
                                    <p:anim calcmode="lin" valueType="num">
                                      <p:cBhvr additive="base">
                                        <p:cTn id="79" dur="500" fill="hold"/>
                                        <p:tgtEl>
                                          <p:spTgt spid="44123"/>
                                        </p:tgtEl>
                                        <p:attrNameLst>
                                          <p:attrName>ppt_x</p:attrName>
                                        </p:attrNameLst>
                                      </p:cBhvr>
                                      <p:tavLst>
                                        <p:tav tm="0">
                                          <p:val>
                                            <p:strVal val="#ppt_x"/>
                                          </p:val>
                                        </p:tav>
                                        <p:tav tm="100000">
                                          <p:val>
                                            <p:strVal val="#ppt_x"/>
                                          </p:val>
                                        </p:tav>
                                      </p:tavLst>
                                    </p:anim>
                                    <p:anim calcmode="lin" valueType="num">
                                      <p:cBhvr additive="base">
                                        <p:cTn id="80" dur="500" fill="hold"/>
                                        <p:tgtEl>
                                          <p:spTgt spid="44123"/>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44124"/>
                                        </p:tgtEl>
                                        <p:attrNameLst>
                                          <p:attrName>style.visibility</p:attrName>
                                        </p:attrNameLst>
                                      </p:cBhvr>
                                      <p:to>
                                        <p:strVal val="visible"/>
                                      </p:to>
                                    </p:set>
                                    <p:anim calcmode="lin" valueType="num">
                                      <p:cBhvr additive="base">
                                        <p:cTn id="85" dur="500" fill="hold"/>
                                        <p:tgtEl>
                                          <p:spTgt spid="44124"/>
                                        </p:tgtEl>
                                        <p:attrNameLst>
                                          <p:attrName>ppt_x</p:attrName>
                                        </p:attrNameLst>
                                      </p:cBhvr>
                                      <p:tavLst>
                                        <p:tav tm="0">
                                          <p:val>
                                            <p:strVal val="#ppt_x"/>
                                          </p:val>
                                        </p:tav>
                                        <p:tav tm="100000">
                                          <p:val>
                                            <p:strVal val="#ppt_x"/>
                                          </p:val>
                                        </p:tav>
                                      </p:tavLst>
                                    </p:anim>
                                    <p:anim calcmode="lin" valueType="num">
                                      <p:cBhvr additive="base">
                                        <p:cTn id="86" dur="500" fill="hold"/>
                                        <p:tgtEl>
                                          <p:spTgt spid="44124"/>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4125"/>
                                        </p:tgtEl>
                                        <p:attrNameLst>
                                          <p:attrName>style.visibility</p:attrName>
                                        </p:attrNameLst>
                                      </p:cBhvr>
                                      <p:to>
                                        <p:strVal val="visible"/>
                                      </p:to>
                                    </p:set>
                                    <p:anim calcmode="lin" valueType="num">
                                      <p:cBhvr additive="base">
                                        <p:cTn id="91" dur="500" fill="hold"/>
                                        <p:tgtEl>
                                          <p:spTgt spid="44125"/>
                                        </p:tgtEl>
                                        <p:attrNameLst>
                                          <p:attrName>ppt_x</p:attrName>
                                        </p:attrNameLst>
                                      </p:cBhvr>
                                      <p:tavLst>
                                        <p:tav tm="0">
                                          <p:val>
                                            <p:strVal val="#ppt_x"/>
                                          </p:val>
                                        </p:tav>
                                        <p:tav tm="100000">
                                          <p:val>
                                            <p:strVal val="#ppt_x"/>
                                          </p:val>
                                        </p:tav>
                                      </p:tavLst>
                                    </p:anim>
                                    <p:anim calcmode="lin" valueType="num">
                                      <p:cBhvr additive="base">
                                        <p:cTn id="92" dur="500" fill="hold"/>
                                        <p:tgtEl>
                                          <p:spTgt spid="44125"/>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nodeType="clickEffect">
                                  <p:stCondLst>
                                    <p:cond delay="0"/>
                                  </p:stCondLst>
                                  <p:childTnLst>
                                    <p:set>
                                      <p:cBhvr>
                                        <p:cTn id="96" dur="1" fill="hold">
                                          <p:stCondLst>
                                            <p:cond delay="0"/>
                                          </p:stCondLst>
                                        </p:cTn>
                                        <p:tgtEl>
                                          <p:spTgt spid="44126">
                                            <p:txEl>
                                              <p:pRg st="0" end="0"/>
                                            </p:txEl>
                                          </p:spTgt>
                                        </p:tgtEl>
                                        <p:attrNameLst>
                                          <p:attrName>style.visibility</p:attrName>
                                        </p:attrNameLst>
                                      </p:cBhvr>
                                      <p:to>
                                        <p:strVal val="visible"/>
                                      </p:to>
                                    </p:set>
                                    <p:anim calcmode="lin" valueType="num">
                                      <p:cBhvr additive="base">
                                        <p:cTn id="97" dur="500" fill="hold"/>
                                        <p:tgtEl>
                                          <p:spTgt spid="44126">
                                            <p:txEl>
                                              <p:pRg st="0" end="0"/>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441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44127">
                                            <p:txEl>
                                              <p:pRg st="0" end="0"/>
                                            </p:txEl>
                                          </p:spTgt>
                                        </p:tgtEl>
                                        <p:attrNameLst>
                                          <p:attrName>style.visibility</p:attrName>
                                        </p:attrNameLst>
                                      </p:cBhvr>
                                      <p:to>
                                        <p:strVal val="visible"/>
                                      </p:to>
                                    </p:set>
                                    <p:anim calcmode="lin" valueType="num">
                                      <p:cBhvr additive="base">
                                        <p:cTn id="103" dur="500" fill="hold"/>
                                        <p:tgtEl>
                                          <p:spTgt spid="44127">
                                            <p:txEl>
                                              <p:pRg st="0" end="0"/>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441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44128"/>
                                        </p:tgtEl>
                                        <p:attrNameLst>
                                          <p:attrName>style.visibility</p:attrName>
                                        </p:attrNameLst>
                                      </p:cBhvr>
                                      <p:to>
                                        <p:strVal val="visible"/>
                                      </p:to>
                                    </p:set>
                                    <p:anim calcmode="lin" valueType="num">
                                      <p:cBhvr additive="base">
                                        <p:cTn id="109" dur="500" fill="hold"/>
                                        <p:tgtEl>
                                          <p:spTgt spid="44128"/>
                                        </p:tgtEl>
                                        <p:attrNameLst>
                                          <p:attrName>ppt_x</p:attrName>
                                        </p:attrNameLst>
                                      </p:cBhvr>
                                      <p:tavLst>
                                        <p:tav tm="0">
                                          <p:val>
                                            <p:strVal val="#ppt_x"/>
                                          </p:val>
                                        </p:tav>
                                        <p:tav tm="100000">
                                          <p:val>
                                            <p:strVal val="#ppt_x"/>
                                          </p:val>
                                        </p:tav>
                                      </p:tavLst>
                                    </p:anim>
                                    <p:anim calcmode="lin" valueType="num">
                                      <p:cBhvr additive="base">
                                        <p:cTn id="110" dur="500" fill="hold"/>
                                        <p:tgtEl>
                                          <p:spTgt spid="44128"/>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44129"/>
                                        </p:tgtEl>
                                        <p:attrNameLst>
                                          <p:attrName>style.visibility</p:attrName>
                                        </p:attrNameLst>
                                      </p:cBhvr>
                                      <p:to>
                                        <p:strVal val="visible"/>
                                      </p:to>
                                    </p:set>
                                    <p:anim calcmode="lin" valueType="num">
                                      <p:cBhvr additive="base">
                                        <p:cTn id="115" dur="500" fill="hold"/>
                                        <p:tgtEl>
                                          <p:spTgt spid="44129"/>
                                        </p:tgtEl>
                                        <p:attrNameLst>
                                          <p:attrName>ppt_x</p:attrName>
                                        </p:attrNameLst>
                                      </p:cBhvr>
                                      <p:tavLst>
                                        <p:tav tm="0">
                                          <p:val>
                                            <p:strVal val="#ppt_x"/>
                                          </p:val>
                                        </p:tav>
                                        <p:tav tm="100000">
                                          <p:val>
                                            <p:strVal val="#ppt_x"/>
                                          </p:val>
                                        </p:tav>
                                      </p:tavLst>
                                    </p:anim>
                                    <p:anim calcmode="lin" valueType="num">
                                      <p:cBhvr additive="base">
                                        <p:cTn id="116" dur="500" fill="hold"/>
                                        <p:tgtEl>
                                          <p:spTgt spid="44129"/>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44130"/>
                                        </p:tgtEl>
                                        <p:attrNameLst>
                                          <p:attrName>style.visibility</p:attrName>
                                        </p:attrNameLst>
                                      </p:cBhvr>
                                      <p:to>
                                        <p:strVal val="visible"/>
                                      </p:to>
                                    </p:set>
                                    <p:anim calcmode="lin" valueType="num">
                                      <p:cBhvr additive="base">
                                        <p:cTn id="121" dur="500" fill="hold"/>
                                        <p:tgtEl>
                                          <p:spTgt spid="44130"/>
                                        </p:tgtEl>
                                        <p:attrNameLst>
                                          <p:attrName>ppt_x</p:attrName>
                                        </p:attrNameLst>
                                      </p:cBhvr>
                                      <p:tavLst>
                                        <p:tav tm="0">
                                          <p:val>
                                            <p:strVal val="#ppt_x"/>
                                          </p:val>
                                        </p:tav>
                                        <p:tav tm="100000">
                                          <p:val>
                                            <p:strVal val="#ppt_x"/>
                                          </p:val>
                                        </p:tav>
                                      </p:tavLst>
                                    </p:anim>
                                    <p:anim calcmode="lin" valueType="num">
                                      <p:cBhvr additive="base">
                                        <p:cTn id="122" dur="500" fill="hold"/>
                                        <p:tgtEl>
                                          <p:spTgt spid="44130"/>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nodeType="clickEffect">
                                  <p:stCondLst>
                                    <p:cond delay="0"/>
                                  </p:stCondLst>
                                  <p:childTnLst>
                                    <p:set>
                                      <p:cBhvr>
                                        <p:cTn id="126" dur="1" fill="hold">
                                          <p:stCondLst>
                                            <p:cond delay="0"/>
                                          </p:stCondLst>
                                        </p:cTn>
                                        <p:tgtEl>
                                          <p:spTgt spid="44131">
                                            <p:txEl>
                                              <p:pRg st="0" end="0"/>
                                            </p:txEl>
                                          </p:spTgt>
                                        </p:tgtEl>
                                        <p:attrNameLst>
                                          <p:attrName>style.visibility</p:attrName>
                                        </p:attrNameLst>
                                      </p:cBhvr>
                                      <p:to>
                                        <p:strVal val="visible"/>
                                      </p:to>
                                    </p:set>
                                    <p:anim calcmode="lin" valueType="num">
                                      <p:cBhvr additive="base">
                                        <p:cTn id="127" dur="500" fill="hold"/>
                                        <p:tgtEl>
                                          <p:spTgt spid="44131">
                                            <p:txEl>
                                              <p:pRg st="0" end="0"/>
                                            </p:txEl>
                                          </p:spTgt>
                                        </p:tgtEl>
                                        <p:attrNameLst>
                                          <p:attrName>ppt_x</p:attrName>
                                        </p:attrNameLst>
                                      </p:cBhvr>
                                      <p:tavLst>
                                        <p:tav tm="0">
                                          <p:val>
                                            <p:strVal val="#ppt_x"/>
                                          </p:val>
                                        </p:tav>
                                        <p:tav tm="100000">
                                          <p:val>
                                            <p:strVal val="#ppt_x"/>
                                          </p:val>
                                        </p:tav>
                                      </p:tavLst>
                                    </p:anim>
                                    <p:anim calcmode="lin" valueType="num">
                                      <p:cBhvr additive="base">
                                        <p:cTn id="128" dur="500" fill="hold"/>
                                        <p:tgtEl>
                                          <p:spTgt spid="441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44132">
                                            <p:txEl>
                                              <p:pRg st="0" end="0"/>
                                            </p:txEl>
                                          </p:spTgt>
                                        </p:tgtEl>
                                        <p:attrNameLst>
                                          <p:attrName>style.visibility</p:attrName>
                                        </p:attrNameLst>
                                      </p:cBhvr>
                                      <p:to>
                                        <p:strVal val="visible"/>
                                      </p:to>
                                    </p:set>
                                    <p:anim calcmode="lin" valueType="num">
                                      <p:cBhvr additive="base">
                                        <p:cTn id="133" dur="500" fill="hold"/>
                                        <p:tgtEl>
                                          <p:spTgt spid="44132">
                                            <p:txEl>
                                              <p:pRg st="0" end="0"/>
                                            </p:txEl>
                                          </p:spTgt>
                                        </p:tgtEl>
                                        <p:attrNameLst>
                                          <p:attrName>ppt_x</p:attrName>
                                        </p:attrNameLst>
                                      </p:cBhvr>
                                      <p:tavLst>
                                        <p:tav tm="0">
                                          <p:val>
                                            <p:strVal val="#ppt_x"/>
                                          </p:val>
                                        </p:tav>
                                        <p:tav tm="100000">
                                          <p:val>
                                            <p:strVal val="#ppt_x"/>
                                          </p:val>
                                        </p:tav>
                                      </p:tavLst>
                                    </p:anim>
                                    <p:anim calcmode="lin" valueType="num">
                                      <p:cBhvr additive="base">
                                        <p:cTn id="134" dur="500" fill="hold"/>
                                        <p:tgtEl>
                                          <p:spTgt spid="441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nodeType="clickEffect">
                                  <p:stCondLst>
                                    <p:cond delay="0"/>
                                  </p:stCondLst>
                                  <p:childTnLst>
                                    <p:set>
                                      <p:cBhvr>
                                        <p:cTn id="138" dur="1" fill="hold">
                                          <p:stCondLst>
                                            <p:cond delay="0"/>
                                          </p:stCondLst>
                                        </p:cTn>
                                        <p:tgtEl>
                                          <p:spTgt spid="44133">
                                            <p:txEl>
                                              <p:pRg st="0" end="0"/>
                                            </p:txEl>
                                          </p:spTgt>
                                        </p:tgtEl>
                                        <p:attrNameLst>
                                          <p:attrName>style.visibility</p:attrName>
                                        </p:attrNameLst>
                                      </p:cBhvr>
                                      <p:to>
                                        <p:strVal val="visible"/>
                                      </p:to>
                                    </p:set>
                                    <p:anim calcmode="lin" valueType="num">
                                      <p:cBhvr additive="base">
                                        <p:cTn id="139" dur="500" fill="hold"/>
                                        <p:tgtEl>
                                          <p:spTgt spid="44133">
                                            <p:txEl>
                                              <p:pRg st="0" end="0"/>
                                            </p:txEl>
                                          </p:spTgt>
                                        </p:tgtEl>
                                        <p:attrNameLst>
                                          <p:attrName>ppt_x</p:attrName>
                                        </p:attrNameLst>
                                      </p:cBhvr>
                                      <p:tavLst>
                                        <p:tav tm="0">
                                          <p:val>
                                            <p:strVal val="#ppt_x"/>
                                          </p:val>
                                        </p:tav>
                                        <p:tav tm="100000">
                                          <p:val>
                                            <p:strVal val="#ppt_x"/>
                                          </p:val>
                                        </p:tav>
                                      </p:tavLst>
                                    </p:anim>
                                    <p:anim calcmode="lin" valueType="num">
                                      <p:cBhvr additive="base">
                                        <p:cTn id="140" dur="500" fill="hold"/>
                                        <p:tgtEl>
                                          <p:spTgt spid="441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4134"/>
                                        </p:tgtEl>
                                        <p:attrNameLst>
                                          <p:attrName>style.visibility</p:attrName>
                                        </p:attrNameLst>
                                      </p:cBhvr>
                                      <p:to>
                                        <p:strVal val="visible"/>
                                      </p:to>
                                    </p:set>
                                    <p:anim calcmode="lin" valueType="num">
                                      <p:cBhvr additive="base">
                                        <p:cTn id="145" dur="500" fill="hold"/>
                                        <p:tgtEl>
                                          <p:spTgt spid="44134"/>
                                        </p:tgtEl>
                                        <p:attrNameLst>
                                          <p:attrName>ppt_x</p:attrName>
                                        </p:attrNameLst>
                                      </p:cBhvr>
                                      <p:tavLst>
                                        <p:tav tm="0">
                                          <p:val>
                                            <p:strVal val="#ppt_x"/>
                                          </p:val>
                                        </p:tav>
                                        <p:tav tm="100000">
                                          <p:val>
                                            <p:strVal val="#ppt_x"/>
                                          </p:val>
                                        </p:tav>
                                      </p:tavLst>
                                    </p:anim>
                                    <p:anim calcmode="lin" valueType="num">
                                      <p:cBhvr additive="base">
                                        <p:cTn id="146" dur="500" fill="hold"/>
                                        <p:tgtEl>
                                          <p:spTgt spid="44134"/>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44135"/>
                                        </p:tgtEl>
                                        <p:attrNameLst>
                                          <p:attrName>style.visibility</p:attrName>
                                        </p:attrNameLst>
                                      </p:cBhvr>
                                      <p:to>
                                        <p:strVal val="visible"/>
                                      </p:to>
                                    </p:set>
                                    <p:anim calcmode="lin" valueType="num">
                                      <p:cBhvr additive="base">
                                        <p:cTn id="151" dur="500" fill="hold"/>
                                        <p:tgtEl>
                                          <p:spTgt spid="44135"/>
                                        </p:tgtEl>
                                        <p:attrNameLst>
                                          <p:attrName>ppt_x</p:attrName>
                                        </p:attrNameLst>
                                      </p:cBhvr>
                                      <p:tavLst>
                                        <p:tav tm="0">
                                          <p:val>
                                            <p:strVal val="#ppt_x"/>
                                          </p:val>
                                        </p:tav>
                                        <p:tav tm="100000">
                                          <p:val>
                                            <p:strVal val="#ppt_x"/>
                                          </p:val>
                                        </p:tav>
                                      </p:tavLst>
                                    </p:anim>
                                    <p:anim calcmode="lin" valueType="num">
                                      <p:cBhvr additive="base">
                                        <p:cTn id="152" dur="500" fill="hold"/>
                                        <p:tgtEl>
                                          <p:spTgt spid="44135"/>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44136"/>
                                        </p:tgtEl>
                                        <p:attrNameLst>
                                          <p:attrName>style.visibility</p:attrName>
                                        </p:attrNameLst>
                                      </p:cBhvr>
                                      <p:to>
                                        <p:strVal val="visible"/>
                                      </p:to>
                                    </p:set>
                                    <p:anim calcmode="lin" valueType="num">
                                      <p:cBhvr additive="base">
                                        <p:cTn id="157" dur="500" fill="hold"/>
                                        <p:tgtEl>
                                          <p:spTgt spid="44136"/>
                                        </p:tgtEl>
                                        <p:attrNameLst>
                                          <p:attrName>ppt_x</p:attrName>
                                        </p:attrNameLst>
                                      </p:cBhvr>
                                      <p:tavLst>
                                        <p:tav tm="0">
                                          <p:val>
                                            <p:strVal val="#ppt_x"/>
                                          </p:val>
                                        </p:tav>
                                        <p:tav tm="100000">
                                          <p:val>
                                            <p:strVal val="#ppt_x"/>
                                          </p:val>
                                        </p:tav>
                                      </p:tavLst>
                                    </p:anim>
                                    <p:anim calcmode="lin" valueType="num">
                                      <p:cBhvr additive="base">
                                        <p:cTn id="158" dur="500" fill="hold"/>
                                        <p:tgtEl>
                                          <p:spTgt spid="44136"/>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44137"/>
                                        </p:tgtEl>
                                        <p:attrNameLst>
                                          <p:attrName>style.visibility</p:attrName>
                                        </p:attrNameLst>
                                      </p:cBhvr>
                                      <p:to>
                                        <p:strVal val="visible"/>
                                      </p:to>
                                    </p:set>
                                    <p:anim calcmode="lin" valueType="num">
                                      <p:cBhvr additive="base">
                                        <p:cTn id="163" dur="500" fill="hold"/>
                                        <p:tgtEl>
                                          <p:spTgt spid="44137"/>
                                        </p:tgtEl>
                                        <p:attrNameLst>
                                          <p:attrName>ppt_x</p:attrName>
                                        </p:attrNameLst>
                                      </p:cBhvr>
                                      <p:tavLst>
                                        <p:tav tm="0">
                                          <p:val>
                                            <p:strVal val="#ppt_x"/>
                                          </p:val>
                                        </p:tav>
                                        <p:tav tm="100000">
                                          <p:val>
                                            <p:strVal val="#ppt_x"/>
                                          </p:val>
                                        </p:tav>
                                      </p:tavLst>
                                    </p:anim>
                                    <p:anim calcmode="lin" valueType="num">
                                      <p:cBhvr additive="base">
                                        <p:cTn id="164" dur="500" fill="hold"/>
                                        <p:tgtEl>
                                          <p:spTgt spid="44137"/>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grpId="0" nodeType="clickEffect">
                                  <p:stCondLst>
                                    <p:cond delay="0"/>
                                  </p:stCondLst>
                                  <p:childTnLst>
                                    <p:set>
                                      <p:cBhvr>
                                        <p:cTn id="168" dur="1" fill="hold">
                                          <p:stCondLst>
                                            <p:cond delay="0"/>
                                          </p:stCondLst>
                                        </p:cTn>
                                        <p:tgtEl>
                                          <p:spTgt spid="44138"/>
                                        </p:tgtEl>
                                        <p:attrNameLst>
                                          <p:attrName>style.visibility</p:attrName>
                                        </p:attrNameLst>
                                      </p:cBhvr>
                                      <p:to>
                                        <p:strVal val="visible"/>
                                      </p:to>
                                    </p:set>
                                    <p:anim calcmode="lin" valueType="num">
                                      <p:cBhvr additive="base">
                                        <p:cTn id="169" dur="500" fill="hold"/>
                                        <p:tgtEl>
                                          <p:spTgt spid="44138"/>
                                        </p:tgtEl>
                                        <p:attrNameLst>
                                          <p:attrName>ppt_x</p:attrName>
                                        </p:attrNameLst>
                                      </p:cBhvr>
                                      <p:tavLst>
                                        <p:tav tm="0">
                                          <p:val>
                                            <p:strVal val="#ppt_x"/>
                                          </p:val>
                                        </p:tav>
                                        <p:tav tm="100000">
                                          <p:val>
                                            <p:strVal val="#ppt_x"/>
                                          </p:val>
                                        </p:tav>
                                      </p:tavLst>
                                    </p:anim>
                                    <p:anim calcmode="lin" valueType="num">
                                      <p:cBhvr additive="base">
                                        <p:cTn id="170" dur="500" fill="hold"/>
                                        <p:tgtEl>
                                          <p:spTgt spid="44138"/>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44139"/>
                                        </p:tgtEl>
                                        <p:attrNameLst>
                                          <p:attrName>style.visibility</p:attrName>
                                        </p:attrNameLst>
                                      </p:cBhvr>
                                      <p:to>
                                        <p:strVal val="visible"/>
                                      </p:to>
                                    </p:set>
                                    <p:anim calcmode="lin" valueType="num">
                                      <p:cBhvr additive="base">
                                        <p:cTn id="175" dur="500" fill="hold"/>
                                        <p:tgtEl>
                                          <p:spTgt spid="44139"/>
                                        </p:tgtEl>
                                        <p:attrNameLst>
                                          <p:attrName>ppt_x</p:attrName>
                                        </p:attrNameLst>
                                      </p:cBhvr>
                                      <p:tavLst>
                                        <p:tav tm="0">
                                          <p:val>
                                            <p:strVal val="#ppt_x"/>
                                          </p:val>
                                        </p:tav>
                                        <p:tav tm="100000">
                                          <p:val>
                                            <p:strVal val="#ppt_x"/>
                                          </p:val>
                                        </p:tav>
                                      </p:tavLst>
                                    </p:anim>
                                    <p:anim calcmode="lin" valueType="num">
                                      <p:cBhvr additive="base">
                                        <p:cTn id="176" dur="500" fill="hold"/>
                                        <p:tgtEl>
                                          <p:spTgt spid="44139"/>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44140"/>
                                        </p:tgtEl>
                                        <p:attrNameLst>
                                          <p:attrName>style.visibility</p:attrName>
                                        </p:attrNameLst>
                                      </p:cBhvr>
                                      <p:to>
                                        <p:strVal val="visible"/>
                                      </p:to>
                                    </p:set>
                                    <p:anim calcmode="lin" valueType="num">
                                      <p:cBhvr additive="base">
                                        <p:cTn id="181" dur="500" fill="hold"/>
                                        <p:tgtEl>
                                          <p:spTgt spid="44140"/>
                                        </p:tgtEl>
                                        <p:attrNameLst>
                                          <p:attrName>ppt_x</p:attrName>
                                        </p:attrNameLst>
                                      </p:cBhvr>
                                      <p:tavLst>
                                        <p:tav tm="0">
                                          <p:val>
                                            <p:strVal val="#ppt_x"/>
                                          </p:val>
                                        </p:tav>
                                        <p:tav tm="100000">
                                          <p:val>
                                            <p:strVal val="#ppt_x"/>
                                          </p:val>
                                        </p:tav>
                                      </p:tavLst>
                                    </p:anim>
                                    <p:anim calcmode="lin" valueType="num">
                                      <p:cBhvr additive="base">
                                        <p:cTn id="182" dur="500" fill="hold"/>
                                        <p:tgtEl>
                                          <p:spTgt spid="44140"/>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nodeType="clickEffect">
                                  <p:stCondLst>
                                    <p:cond delay="0"/>
                                  </p:stCondLst>
                                  <p:childTnLst>
                                    <p:set>
                                      <p:cBhvr>
                                        <p:cTn id="186" dur="1" fill="hold">
                                          <p:stCondLst>
                                            <p:cond delay="0"/>
                                          </p:stCondLst>
                                        </p:cTn>
                                        <p:tgtEl>
                                          <p:spTgt spid="44141">
                                            <p:txEl>
                                              <p:pRg st="0" end="0"/>
                                            </p:txEl>
                                          </p:spTgt>
                                        </p:tgtEl>
                                        <p:attrNameLst>
                                          <p:attrName>style.visibility</p:attrName>
                                        </p:attrNameLst>
                                      </p:cBhvr>
                                      <p:to>
                                        <p:strVal val="visible"/>
                                      </p:to>
                                    </p:set>
                                    <p:anim calcmode="lin" valueType="num">
                                      <p:cBhvr additive="base">
                                        <p:cTn id="187" dur="500" fill="hold"/>
                                        <p:tgtEl>
                                          <p:spTgt spid="44141">
                                            <p:txEl>
                                              <p:pRg st="0" end="0"/>
                                            </p:txEl>
                                          </p:spTgt>
                                        </p:tgtEl>
                                        <p:attrNameLst>
                                          <p:attrName>ppt_x</p:attrName>
                                        </p:attrNameLst>
                                      </p:cBhvr>
                                      <p:tavLst>
                                        <p:tav tm="0">
                                          <p:val>
                                            <p:strVal val="#ppt_x"/>
                                          </p:val>
                                        </p:tav>
                                        <p:tav tm="100000">
                                          <p:val>
                                            <p:strVal val="#ppt_x"/>
                                          </p:val>
                                        </p:tav>
                                      </p:tavLst>
                                    </p:anim>
                                    <p:anim calcmode="lin" valueType="num">
                                      <p:cBhvr additive="base">
                                        <p:cTn id="188" dur="500" fill="hold"/>
                                        <p:tgtEl>
                                          <p:spTgt spid="441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grpId="0" nodeType="clickEffect">
                                  <p:stCondLst>
                                    <p:cond delay="0"/>
                                  </p:stCondLst>
                                  <p:childTnLst>
                                    <p:set>
                                      <p:cBhvr>
                                        <p:cTn id="192" dur="1" fill="hold">
                                          <p:stCondLst>
                                            <p:cond delay="0"/>
                                          </p:stCondLst>
                                        </p:cTn>
                                        <p:tgtEl>
                                          <p:spTgt spid="44142"/>
                                        </p:tgtEl>
                                        <p:attrNameLst>
                                          <p:attrName>style.visibility</p:attrName>
                                        </p:attrNameLst>
                                      </p:cBhvr>
                                      <p:to>
                                        <p:strVal val="visible"/>
                                      </p:to>
                                    </p:set>
                                    <p:anim calcmode="lin" valueType="num">
                                      <p:cBhvr additive="base">
                                        <p:cTn id="193" dur="500" fill="hold"/>
                                        <p:tgtEl>
                                          <p:spTgt spid="44142"/>
                                        </p:tgtEl>
                                        <p:attrNameLst>
                                          <p:attrName>ppt_x</p:attrName>
                                        </p:attrNameLst>
                                      </p:cBhvr>
                                      <p:tavLst>
                                        <p:tav tm="0">
                                          <p:val>
                                            <p:strVal val="#ppt_x"/>
                                          </p:val>
                                        </p:tav>
                                        <p:tav tm="100000">
                                          <p:val>
                                            <p:strVal val="#ppt_x"/>
                                          </p:val>
                                        </p:tav>
                                      </p:tavLst>
                                    </p:anim>
                                    <p:anim calcmode="lin" valueType="num">
                                      <p:cBhvr additive="base">
                                        <p:cTn id="194" dur="500" fill="hold"/>
                                        <p:tgtEl>
                                          <p:spTgt spid="44142"/>
                                        </p:tgtEl>
                                        <p:attrNameLst>
                                          <p:attrName>ppt_y</p:attrName>
                                        </p:attrNameLst>
                                      </p:cBhvr>
                                      <p:tavLst>
                                        <p:tav tm="0">
                                          <p:val>
                                            <p:strVal val="1+#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44143"/>
                                        </p:tgtEl>
                                        <p:attrNameLst>
                                          <p:attrName>style.visibility</p:attrName>
                                        </p:attrNameLst>
                                      </p:cBhvr>
                                      <p:to>
                                        <p:strVal val="visible"/>
                                      </p:to>
                                    </p:set>
                                    <p:anim calcmode="lin" valueType="num">
                                      <p:cBhvr additive="base">
                                        <p:cTn id="199" dur="500" fill="hold"/>
                                        <p:tgtEl>
                                          <p:spTgt spid="44143"/>
                                        </p:tgtEl>
                                        <p:attrNameLst>
                                          <p:attrName>ppt_x</p:attrName>
                                        </p:attrNameLst>
                                      </p:cBhvr>
                                      <p:tavLst>
                                        <p:tav tm="0">
                                          <p:val>
                                            <p:strVal val="#ppt_x"/>
                                          </p:val>
                                        </p:tav>
                                        <p:tav tm="100000">
                                          <p:val>
                                            <p:strVal val="#ppt_x"/>
                                          </p:val>
                                        </p:tav>
                                      </p:tavLst>
                                    </p:anim>
                                    <p:anim calcmode="lin" valueType="num">
                                      <p:cBhvr additive="base">
                                        <p:cTn id="200" dur="500" fill="hold"/>
                                        <p:tgtEl>
                                          <p:spTgt spid="44143"/>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4" fill="hold" grpId="0" nodeType="clickEffect">
                                  <p:stCondLst>
                                    <p:cond delay="0"/>
                                  </p:stCondLst>
                                  <p:childTnLst>
                                    <p:set>
                                      <p:cBhvr>
                                        <p:cTn id="204" dur="1" fill="hold">
                                          <p:stCondLst>
                                            <p:cond delay="0"/>
                                          </p:stCondLst>
                                        </p:cTn>
                                        <p:tgtEl>
                                          <p:spTgt spid="44144"/>
                                        </p:tgtEl>
                                        <p:attrNameLst>
                                          <p:attrName>style.visibility</p:attrName>
                                        </p:attrNameLst>
                                      </p:cBhvr>
                                      <p:to>
                                        <p:strVal val="visible"/>
                                      </p:to>
                                    </p:set>
                                    <p:anim calcmode="lin" valueType="num">
                                      <p:cBhvr additive="base">
                                        <p:cTn id="205" dur="500" fill="hold"/>
                                        <p:tgtEl>
                                          <p:spTgt spid="44144"/>
                                        </p:tgtEl>
                                        <p:attrNameLst>
                                          <p:attrName>ppt_x</p:attrName>
                                        </p:attrNameLst>
                                      </p:cBhvr>
                                      <p:tavLst>
                                        <p:tav tm="0">
                                          <p:val>
                                            <p:strVal val="#ppt_x"/>
                                          </p:val>
                                        </p:tav>
                                        <p:tav tm="100000">
                                          <p:val>
                                            <p:strVal val="#ppt_x"/>
                                          </p:val>
                                        </p:tav>
                                      </p:tavLst>
                                    </p:anim>
                                    <p:anim calcmode="lin" valueType="num">
                                      <p:cBhvr additive="base">
                                        <p:cTn id="206" dur="500" fill="hold"/>
                                        <p:tgtEl>
                                          <p:spTgt spid="44144"/>
                                        </p:tgtEl>
                                        <p:attrNameLst>
                                          <p:attrName>ppt_y</p:attrName>
                                        </p:attrNameLst>
                                      </p:cBhvr>
                                      <p:tavLst>
                                        <p:tav tm="0">
                                          <p:val>
                                            <p:strVal val="1+#ppt_h/2"/>
                                          </p:val>
                                        </p:tav>
                                        <p:tav tm="100000">
                                          <p:val>
                                            <p:strVal val="#ppt_y"/>
                                          </p:val>
                                        </p:tav>
                                      </p:tavLst>
                                    </p:anim>
                                  </p:childTnLst>
                                </p:cTn>
                              </p:par>
                            </p:childTnLst>
                          </p:cTn>
                        </p:par>
                      </p:childTnLst>
                    </p:cTn>
                  </p:par>
                  <p:par>
                    <p:cTn id="207" fill="hold">
                      <p:stCondLst>
                        <p:cond delay="indefinite"/>
                      </p:stCondLst>
                      <p:childTnLst>
                        <p:par>
                          <p:cTn id="208" fill="hold">
                            <p:stCondLst>
                              <p:cond delay="0"/>
                            </p:stCondLst>
                            <p:childTnLst>
                              <p:par>
                                <p:cTn id="209" presetID="2" presetClass="entr" presetSubtype="4" fill="hold" grpId="0" nodeType="clickEffect">
                                  <p:stCondLst>
                                    <p:cond delay="0"/>
                                  </p:stCondLst>
                                  <p:childTnLst>
                                    <p:set>
                                      <p:cBhvr>
                                        <p:cTn id="210" dur="1" fill="hold">
                                          <p:stCondLst>
                                            <p:cond delay="0"/>
                                          </p:stCondLst>
                                        </p:cTn>
                                        <p:tgtEl>
                                          <p:spTgt spid="44145"/>
                                        </p:tgtEl>
                                        <p:attrNameLst>
                                          <p:attrName>style.visibility</p:attrName>
                                        </p:attrNameLst>
                                      </p:cBhvr>
                                      <p:to>
                                        <p:strVal val="visible"/>
                                      </p:to>
                                    </p:set>
                                    <p:anim calcmode="lin" valueType="num">
                                      <p:cBhvr additive="base">
                                        <p:cTn id="211" dur="500" fill="hold"/>
                                        <p:tgtEl>
                                          <p:spTgt spid="44145"/>
                                        </p:tgtEl>
                                        <p:attrNameLst>
                                          <p:attrName>ppt_x</p:attrName>
                                        </p:attrNameLst>
                                      </p:cBhvr>
                                      <p:tavLst>
                                        <p:tav tm="0">
                                          <p:val>
                                            <p:strVal val="#ppt_x"/>
                                          </p:val>
                                        </p:tav>
                                        <p:tav tm="100000">
                                          <p:val>
                                            <p:strVal val="#ppt_x"/>
                                          </p:val>
                                        </p:tav>
                                      </p:tavLst>
                                    </p:anim>
                                    <p:anim calcmode="lin" valueType="num">
                                      <p:cBhvr additive="base">
                                        <p:cTn id="212" dur="500" fill="hold"/>
                                        <p:tgtEl>
                                          <p:spTgt spid="44145"/>
                                        </p:tgtEl>
                                        <p:attrNameLst>
                                          <p:attrName>ppt_y</p:attrName>
                                        </p:attrNameLst>
                                      </p:cBhvr>
                                      <p:tavLst>
                                        <p:tav tm="0">
                                          <p:val>
                                            <p:strVal val="1+#ppt_h/2"/>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2" presetClass="entr" presetSubtype="4" fill="hold" grpId="0" nodeType="clickEffect">
                                  <p:stCondLst>
                                    <p:cond delay="0"/>
                                  </p:stCondLst>
                                  <p:childTnLst>
                                    <p:set>
                                      <p:cBhvr>
                                        <p:cTn id="216" dur="1" fill="hold">
                                          <p:stCondLst>
                                            <p:cond delay="0"/>
                                          </p:stCondLst>
                                        </p:cTn>
                                        <p:tgtEl>
                                          <p:spTgt spid="44146"/>
                                        </p:tgtEl>
                                        <p:attrNameLst>
                                          <p:attrName>style.visibility</p:attrName>
                                        </p:attrNameLst>
                                      </p:cBhvr>
                                      <p:to>
                                        <p:strVal val="visible"/>
                                      </p:to>
                                    </p:set>
                                    <p:anim calcmode="lin" valueType="num">
                                      <p:cBhvr additive="base">
                                        <p:cTn id="217" dur="500" fill="hold"/>
                                        <p:tgtEl>
                                          <p:spTgt spid="44146"/>
                                        </p:tgtEl>
                                        <p:attrNameLst>
                                          <p:attrName>ppt_x</p:attrName>
                                        </p:attrNameLst>
                                      </p:cBhvr>
                                      <p:tavLst>
                                        <p:tav tm="0">
                                          <p:val>
                                            <p:strVal val="#ppt_x"/>
                                          </p:val>
                                        </p:tav>
                                        <p:tav tm="100000">
                                          <p:val>
                                            <p:strVal val="#ppt_x"/>
                                          </p:val>
                                        </p:tav>
                                      </p:tavLst>
                                    </p:anim>
                                    <p:anim calcmode="lin" valueType="num">
                                      <p:cBhvr additive="base">
                                        <p:cTn id="218" dur="500" fill="hold"/>
                                        <p:tgtEl>
                                          <p:spTgt spid="44146"/>
                                        </p:tgtEl>
                                        <p:attrNameLst>
                                          <p:attrName>ppt_y</p:attrName>
                                        </p:attrNameLst>
                                      </p:cBhvr>
                                      <p:tavLst>
                                        <p:tav tm="0">
                                          <p:val>
                                            <p:strVal val="1+#ppt_h/2"/>
                                          </p:val>
                                        </p:tav>
                                        <p:tav tm="100000">
                                          <p:val>
                                            <p:strVal val="#ppt_y"/>
                                          </p:val>
                                        </p:tav>
                                      </p:tavLst>
                                    </p:anim>
                                  </p:childTnLst>
                                </p:cTn>
                              </p:par>
                            </p:childTnLst>
                          </p:cTn>
                        </p:par>
                      </p:childTnLst>
                    </p:cTn>
                  </p:par>
                  <p:par>
                    <p:cTn id="219" fill="hold">
                      <p:stCondLst>
                        <p:cond delay="indefinite"/>
                      </p:stCondLst>
                      <p:childTnLst>
                        <p:par>
                          <p:cTn id="220" fill="hold">
                            <p:stCondLst>
                              <p:cond delay="0"/>
                            </p:stCondLst>
                            <p:childTnLst>
                              <p:par>
                                <p:cTn id="221" presetID="2" presetClass="entr" presetSubtype="4" fill="hold" grpId="0" nodeType="clickEffect">
                                  <p:stCondLst>
                                    <p:cond delay="0"/>
                                  </p:stCondLst>
                                  <p:childTnLst>
                                    <p:set>
                                      <p:cBhvr>
                                        <p:cTn id="222" dur="1" fill="hold">
                                          <p:stCondLst>
                                            <p:cond delay="0"/>
                                          </p:stCondLst>
                                        </p:cTn>
                                        <p:tgtEl>
                                          <p:spTgt spid="44147"/>
                                        </p:tgtEl>
                                        <p:attrNameLst>
                                          <p:attrName>style.visibility</p:attrName>
                                        </p:attrNameLst>
                                      </p:cBhvr>
                                      <p:to>
                                        <p:strVal val="visible"/>
                                      </p:to>
                                    </p:set>
                                    <p:anim calcmode="lin" valueType="num">
                                      <p:cBhvr additive="base">
                                        <p:cTn id="223" dur="500" fill="hold"/>
                                        <p:tgtEl>
                                          <p:spTgt spid="44147"/>
                                        </p:tgtEl>
                                        <p:attrNameLst>
                                          <p:attrName>ppt_x</p:attrName>
                                        </p:attrNameLst>
                                      </p:cBhvr>
                                      <p:tavLst>
                                        <p:tav tm="0">
                                          <p:val>
                                            <p:strVal val="#ppt_x"/>
                                          </p:val>
                                        </p:tav>
                                        <p:tav tm="100000">
                                          <p:val>
                                            <p:strVal val="#ppt_x"/>
                                          </p:val>
                                        </p:tav>
                                      </p:tavLst>
                                    </p:anim>
                                    <p:anim calcmode="lin" valueType="num">
                                      <p:cBhvr additive="base">
                                        <p:cTn id="224" dur="500" fill="hold"/>
                                        <p:tgtEl>
                                          <p:spTgt spid="44147"/>
                                        </p:tgtEl>
                                        <p:attrNameLst>
                                          <p:attrName>ppt_y</p:attrName>
                                        </p:attrNameLst>
                                      </p:cBhvr>
                                      <p:tavLst>
                                        <p:tav tm="0">
                                          <p:val>
                                            <p:strVal val="1+#ppt_h/2"/>
                                          </p:val>
                                        </p:tav>
                                        <p:tav tm="100000">
                                          <p:val>
                                            <p:strVal val="#ppt_y"/>
                                          </p:val>
                                        </p:tav>
                                      </p:tavLst>
                                    </p:anim>
                                  </p:childTnLst>
                                </p:cTn>
                              </p:par>
                            </p:childTnLst>
                          </p:cTn>
                        </p:par>
                      </p:childTnLst>
                    </p:cTn>
                  </p:par>
                  <p:par>
                    <p:cTn id="225" fill="hold">
                      <p:stCondLst>
                        <p:cond delay="indefinite"/>
                      </p:stCondLst>
                      <p:childTnLst>
                        <p:par>
                          <p:cTn id="226" fill="hold">
                            <p:stCondLst>
                              <p:cond delay="0"/>
                            </p:stCondLst>
                            <p:childTnLst>
                              <p:par>
                                <p:cTn id="227" presetID="2" presetClass="entr" presetSubtype="4" fill="hold" grpId="0" nodeType="clickEffect">
                                  <p:stCondLst>
                                    <p:cond delay="0"/>
                                  </p:stCondLst>
                                  <p:childTnLst>
                                    <p:set>
                                      <p:cBhvr>
                                        <p:cTn id="228" dur="1" fill="hold">
                                          <p:stCondLst>
                                            <p:cond delay="0"/>
                                          </p:stCondLst>
                                        </p:cTn>
                                        <p:tgtEl>
                                          <p:spTgt spid="44148"/>
                                        </p:tgtEl>
                                        <p:attrNameLst>
                                          <p:attrName>style.visibility</p:attrName>
                                        </p:attrNameLst>
                                      </p:cBhvr>
                                      <p:to>
                                        <p:strVal val="visible"/>
                                      </p:to>
                                    </p:set>
                                    <p:anim calcmode="lin" valueType="num">
                                      <p:cBhvr additive="base">
                                        <p:cTn id="229" dur="500" fill="hold"/>
                                        <p:tgtEl>
                                          <p:spTgt spid="44148"/>
                                        </p:tgtEl>
                                        <p:attrNameLst>
                                          <p:attrName>ppt_x</p:attrName>
                                        </p:attrNameLst>
                                      </p:cBhvr>
                                      <p:tavLst>
                                        <p:tav tm="0">
                                          <p:val>
                                            <p:strVal val="#ppt_x"/>
                                          </p:val>
                                        </p:tav>
                                        <p:tav tm="100000">
                                          <p:val>
                                            <p:strVal val="#ppt_x"/>
                                          </p:val>
                                        </p:tav>
                                      </p:tavLst>
                                    </p:anim>
                                    <p:anim calcmode="lin" valueType="num">
                                      <p:cBhvr additive="base">
                                        <p:cTn id="230" dur="500" fill="hold"/>
                                        <p:tgtEl>
                                          <p:spTgt spid="44148"/>
                                        </p:tgtEl>
                                        <p:attrNameLst>
                                          <p:attrName>ppt_y</p:attrName>
                                        </p:attrNameLst>
                                      </p:cBhvr>
                                      <p:tavLst>
                                        <p:tav tm="0">
                                          <p:val>
                                            <p:strVal val="1+#ppt_h/2"/>
                                          </p:val>
                                        </p:tav>
                                        <p:tav tm="100000">
                                          <p:val>
                                            <p:strVal val="#ppt_y"/>
                                          </p:val>
                                        </p:tav>
                                      </p:tavLst>
                                    </p:anim>
                                  </p:childTnLst>
                                </p:cTn>
                              </p:par>
                            </p:childTnLst>
                          </p:cTn>
                        </p:par>
                      </p:childTnLst>
                    </p:cTn>
                  </p:par>
                  <p:par>
                    <p:cTn id="231" fill="hold">
                      <p:stCondLst>
                        <p:cond delay="indefinite"/>
                      </p:stCondLst>
                      <p:childTnLst>
                        <p:par>
                          <p:cTn id="232" fill="hold">
                            <p:stCondLst>
                              <p:cond delay="0"/>
                            </p:stCondLst>
                            <p:childTnLst>
                              <p:par>
                                <p:cTn id="233" presetID="2" presetClass="entr" presetSubtype="4" fill="hold" nodeType="clickEffect">
                                  <p:stCondLst>
                                    <p:cond delay="0"/>
                                  </p:stCondLst>
                                  <p:childTnLst>
                                    <p:set>
                                      <p:cBhvr>
                                        <p:cTn id="234" dur="1" fill="hold">
                                          <p:stCondLst>
                                            <p:cond delay="0"/>
                                          </p:stCondLst>
                                        </p:cTn>
                                        <p:tgtEl>
                                          <p:spTgt spid="44149">
                                            <p:txEl>
                                              <p:pRg st="0" end="0"/>
                                            </p:txEl>
                                          </p:spTgt>
                                        </p:tgtEl>
                                        <p:attrNameLst>
                                          <p:attrName>style.visibility</p:attrName>
                                        </p:attrNameLst>
                                      </p:cBhvr>
                                      <p:to>
                                        <p:strVal val="visible"/>
                                      </p:to>
                                    </p:set>
                                    <p:anim calcmode="lin" valueType="num">
                                      <p:cBhvr additive="base">
                                        <p:cTn id="235" dur="500" fill="hold"/>
                                        <p:tgtEl>
                                          <p:spTgt spid="44149">
                                            <p:txEl>
                                              <p:pRg st="0" end="0"/>
                                            </p:txEl>
                                          </p:spTgt>
                                        </p:tgtEl>
                                        <p:attrNameLst>
                                          <p:attrName>ppt_x</p:attrName>
                                        </p:attrNameLst>
                                      </p:cBhvr>
                                      <p:tavLst>
                                        <p:tav tm="0">
                                          <p:val>
                                            <p:strVal val="#ppt_x"/>
                                          </p:val>
                                        </p:tav>
                                        <p:tav tm="100000">
                                          <p:val>
                                            <p:strVal val="#ppt_x"/>
                                          </p:val>
                                        </p:tav>
                                      </p:tavLst>
                                    </p:anim>
                                    <p:anim calcmode="lin" valueType="num">
                                      <p:cBhvr additive="base">
                                        <p:cTn id="236" dur="500" fill="hold"/>
                                        <p:tgtEl>
                                          <p:spTgt spid="4414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37" fill="hold">
                      <p:stCondLst>
                        <p:cond delay="indefinite"/>
                      </p:stCondLst>
                      <p:childTnLst>
                        <p:par>
                          <p:cTn id="238" fill="hold">
                            <p:stCondLst>
                              <p:cond delay="0"/>
                            </p:stCondLst>
                            <p:childTnLst>
                              <p:par>
                                <p:cTn id="239" presetID="2" presetClass="entr" presetSubtype="4" fill="hold" grpId="0" nodeType="clickEffect">
                                  <p:stCondLst>
                                    <p:cond delay="0"/>
                                  </p:stCondLst>
                                  <p:childTnLst>
                                    <p:set>
                                      <p:cBhvr>
                                        <p:cTn id="240" dur="1" fill="hold">
                                          <p:stCondLst>
                                            <p:cond delay="0"/>
                                          </p:stCondLst>
                                        </p:cTn>
                                        <p:tgtEl>
                                          <p:spTgt spid="44150"/>
                                        </p:tgtEl>
                                        <p:attrNameLst>
                                          <p:attrName>style.visibility</p:attrName>
                                        </p:attrNameLst>
                                      </p:cBhvr>
                                      <p:to>
                                        <p:strVal val="visible"/>
                                      </p:to>
                                    </p:set>
                                    <p:anim calcmode="lin" valueType="num">
                                      <p:cBhvr additive="base">
                                        <p:cTn id="241" dur="500" fill="hold"/>
                                        <p:tgtEl>
                                          <p:spTgt spid="44150"/>
                                        </p:tgtEl>
                                        <p:attrNameLst>
                                          <p:attrName>ppt_x</p:attrName>
                                        </p:attrNameLst>
                                      </p:cBhvr>
                                      <p:tavLst>
                                        <p:tav tm="0">
                                          <p:val>
                                            <p:strVal val="#ppt_x"/>
                                          </p:val>
                                        </p:tav>
                                        <p:tav tm="100000">
                                          <p:val>
                                            <p:strVal val="#ppt_x"/>
                                          </p:val>
                                        </p:tav>
                                      </p:tavLst>
                                    </p:anim>
                                    <p:anim calcmode="lin" valueType="num">
                                      <p:cBhvr additive="base">
                                        <p:cTn id="242" dur="500" fill="hold"/>
                                        <p:tgtEl>
                                          <p:spTgt spid="44150"/>
                                        </p:tgtEl>
                                        <p:attrNameLst>
                                          <p:attrName>ppt_y</p:attrName>
                                        </p:attrNameLst>
                                      </p:cBhvr>
                                      <p:tavLst>
                                        <p:tav tm="0">
                                          <p:val>
                                            <p:strVal val="1+#ppt_h/2"/>
                                          </p:val>
                                        </p:tav>
                                        <p:tav tm="100000">
                                          <p:val>
                                            <p:strVal val="#ppt_y"/>
                                          </p:val>
                                        </p:tav>
                                      </p:tavLst>
                                    </p:anim>
                                  </p:childTnLst>
                                </p:cTn>
                              </p:par>
                            </p:childTnLst>
                          </p:cTn>
                        </p:par>
                      </p:childTnLst>
                    </p:cTn>
                  </p:par>
                  <p:par>
                    <p:cTn id="243" fill="hold">
                      <p:stCondLst>
                        <p:cond delay="indefinite"/>
                      </p:stCondLst>
                      <p:childTnLst>
                        <p:par>
                          <p:cTn id="244" fill="hold">
                            <p:stCondLst>
                              <p:cond delay="0"/>
                            </p:stCondLst>
                            <p:childTnLst>
                              <p:par>
                                <p:cTn id="245" presetID="2" presetClass="entr" presetSubtype="4" fill="hold" nodeType="clickEffect">
                                  <p:stCondLst>
                                    <p:cond delay="0"/>
                                  </p:stCondLst>
                                  <p:childTnLst>
                                    <p:set>
                                      <p:cBhvr>
                                        <p:cTn id="246" dur="1" fill="hold">
                                          <p:stCondLst>
                                            <p:cond delay="0"/>
                                          </p:stCondLst>
                                        </p:cTn>
                                        <p:tgtEl>
                                          <p:spTgt spid="44151">
                                            <p:txEl>
                                              <p:pRg st="0" end="0"/>
                                            </p:txEl>
                                          </p:spTgt>
                                        </p:tgtEl>
                                        <p:attrNameLst>
                                          <p:attrName>style.visibility</p:attrName>
                                        </p:attrNameLst>
                                      </p:cBhvr>
                                      <p:to>
                                        <p:strVal val="visible"/>
                                      </p:to>
                                    </p:set>
                                    <p:anim calcmode="lin" valueType="num">
                                      <p:cBhvr additive="base">
                                        <p:cTn id="247" dur="500" fill="hold"/>
                                        <p:tgtEl>
                                          <p:spTgt spid="44151">
                                            <p:txEl>
                                              <p:pRg st="0" end="0"/>
                                            </p:txEl>
                                          </p:spTgt>
                                        </p:tgtEl>
                                        <p:attrNameLst>
                                          <p:attrName>ppt_x</p:attrName>
                                        </p:attrNameLst>
                                      </p:cBhvr>
                                      <p:tavLst>
                                        <p:tav tm="0">
                                          <p:val>
                                            <p:strVal val="#ppt_x"/>
                                          </p:val>
                                        </p:tav>
                                        <p:tav tm="100000">
                                          <p:val>
                                            <p:strVal val="#ppt_x"/>
                                          </p:val>
                                        </p:tav>
                                      </p:tavLst>
                                    </p:anim>
                                    <p:anim calcmode="lin" valueType="num">
                                      <p:cBhvr additive="base">
                                        <p:cTn id="248" dur="500" fill="hold"/>
                                        <p:tgtEl>
                                          <p:spTgt spid="441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9" fill="hold">
                      <p:stCondLst>
                        <p:cond delay="indefinite"/>
                      </p:stCondLst>
                      <p:childTnLst>
                        <p:par>
                          <p:cTn id="250" fill="hold">
                            <p:stCondLst>
                              <p:cond delay="0"/>
                            </p:stCondLst>
                            <p:childTnLst>
                              <p:par>
                                <p:cTn id="251" presetID="2" presetClass="entr" presetSubtype="4" fill="hold" grpId="0" nodeType="clickEffect">
                                  <p:stCondLst>
                                    <p:cond delay="0"/>
                                  </p:stCondLst>
                                  <p:childTnLst>
                                    <p:set>
                                      <p:cBhvr>
                                        <p:cTn id="252" dur="1" fill="hold">
                                          <p:stCondLst>
                                            <p:cond delay="0"/>
                                          </p:stCondLst>
                                        </p:cTn>
                                        <p:tgtEl>
                                          <p:spTgt spid="44152"/>
                                        </p:tgtEl>
                                        <p:attrNameLst>
                                          <p:attrName>style.visibility</p:attrName>
                                        </p:attrNameLst>
                                      </p:cBhvr>
                                      <p:to>
                                        <p:strVal val="visible"/>
                                      </p:to>
                                    </p:set>
                                    <p:anim calcmode="lin" valueType="num">
                                      <p:cBhvr additive="base">
                                        <p:cTn id="253" dur="500" fill="hold"/>
                                        <p:tgtEl>
                                          <p:spTgt spid="44152"/>
                                        </p:tgtEl>
                                        <p:attrNameLst>
                                          <p:attrName>ppt_x</p:attrName>
                                        </p:attrNameLst>
                                      </p:cBhvr>
                                      <p:tavLst>
                                        <p:tav tm="0">
                                          <p:val>
                                            <p:strVal val="#ppt_x"/>
                                          </p:val>
                                        </p:tav>
                                        <p:tav tm="100000">
                                          <p:val>
                                            <p:strVal val="#ppt_x"/>
                                          </p:val>
                                        </p:tav>
                                      </p:tavLst>
                                    </p:anim>
                                    <p:anim calcmode="lin" valueType="num">
                                      <p:cBhvr additive="base">
                                        <p:cTn id="254" dur="500" fill="hold"/>
                                        <p:tgtEl>
                                          <p:spTgt spid="44152"/>
                                        </p:tgtEl>
                                        <p:attrNameLst>
                                          <p:attrName>ppt_y</p:attrName>
                                        </p:attrNameLst>
                                      </p:cBhvr>
                                      <p:tavLst>
                                        <p:tav tm="0">
                                          <p:val>
                                            <p:strVal val="1+#ppt_h/2"/>
                                          </p:val>
                                        </p:tav>
                                        <p:tav tm="100000">
                                          <p:val>
                                            <p:strVal val="#ppt_y"/>
                                          </p:val>
                                        </p:tav>
                                      </p:tavLst>
                                    </p:anim>
                                  </p:childTnLst>
                                </p:cTn>
                              </p:par>
                            </p:childTnLst>
                          </p:cTn>
                        </p:par>
                      </p:childTnLst>
                    </p:cTn>
                  </p:par>
                  <p:par>
                    <p:cTn id="255" fill="hold">
                      <p:stCondLst>
                        <p:cond delay="indefinite"/>
                      </p:stCondLst>
                      <p:childTnLst>
                        <p:par>
                          <p:cTn id="256" fill="hold">
                            <p:stCondLst>
                              <p:cond delay="0"/>
                            </p:stCondLst>
                            <p:childTnLst>
                              <p:par>
                                <p:cTn id="257" presetID="2" presetClass="entr" presetSubtype="4" fill="hold" grpId="0" nodeType="clickEffect">
                                  <p:stCondLst>
                                    <p:cond delay="0"/>
                                  </p:stCondLst>
                                  <p:childTnLst>
                                    <p:set>
                                      <p:cBhvr>
                                        <p:cTn id="258" dur="1" fill="hold">
                                          <p:stCondLst>
                                            <p:cond delay="0"/>
                                          </p:stCondLst>
                                        </p:cTn>
                                        <p:tgtEl>
                                          <p:spTgt spid="44153"/>
                                        </p:tgtEl>
                                        <p:attrNameLst>
                                          <p:attrName>style.visibility</p:attrName>
                                        </p:attrNameLst>
                                      </p:cBhvr>
                                      <p:to>
                                        <p:strVal val="visible"/>
                                      </p:to>
                                    </p:set>
                                    <p:anim calcmode="lin" valueType="num">
                                      <p:cBhvr additive="base">
                                        <p:cTn id="259" dur="500" fill="hold"/>
                                        <p:tgtEl>
                                          <p:spTgt spid="44153"/>
                                        </p:tgtEl>
                                        <p:attrNameLst>
                                          <p:attrName>ppt_x</p:attrName>
                                        </p:attrNameLst>
                                      </p:cBhvr>
                                      <p:tavLst>
                                        <p:tav tm="0">
                                          <p:val>
                                            <p:strVal val="#ppt_x"/>
                                          </p:val>
                                        </p:tav>
                                        <p:tav tm="100000">
                                          <p:val>
                                            <p:strVal val="#ppt_x"/>
                                          </p:val>
                                        </p:tav>
                                      </p:tavLst>
                                    </p:anim>
                                    <p:anim calcmode="lin" valueType="num">
                                      <p:cBhvr additive="base">
                                        <p:cTn id="260" dur="500" fill="hold"/>
                                        <p:tgtEl>
                                          <p:spTgt spid="44153"/>
                                        </p:tgtEl>
                                        <p:attrNameLst>
                                          <p:attrName>ppt_y</p:attrName>
                                        </p:attrNameLst>
                                      </p:cBhvr>
                                      <p:tavLst>
                                        <p:tav tm="0">
                                          <p:val>
                                            <p:strVal val="1+#ppt_h/2"/>
                                          </p:val>
                                        </p:tav>
                                        <p:tav tm="100000">
                                          <p:val>
                                            <p:strVal val="#ppt_y"/>
                                          </p:val>
                                        </p:tav>
                                      </p:tavLst>
                                    </p:anim>
                                  </p:childTnLst>
                                </p:cTn>
                              </p:par>
                            </p:childTnLst>
                          </p:cTn>
                        </p:par>
                      </p:childTnLst>
                    </p:cTn>
                  </p:par>
                  <p:par>
                    <p:cTn id="261" fill="hold">
                      <p:stCondLst>
                        <p:cond delay="indefinite"/>
                      </p:stCondLst>
                      <p:childTnLst>
                        <p:par>
                          <p:cTn id="262" fill="hold">
                            <p:stCondLst>
                              <p:cond delay="0"/>
                            </p:stCondLst>
                            <p:childTnLst>
                              <p:par>
                                <p:cTn id="263" presetID="2" presetClass="entr" presetSubtype="4" fill="hold" grpId="0" nodeType="clickEffect">
                                  <p:stCondLst>
                                    <p:cond delay="0"/>
                                  </p:stCondLst>
                                  <p:childTnLst>
                                    <p:set>
                                      <p:cBhvr>
                                        <p:cTn id="264" dur="1" fill="hold">
                                          <p:stCondLst>
                                            <p:cond delay="0"/>
                                          </p:stCondLst>
                                        </p:cTn>
                                        <p:tgtEl>
                                          <p:spTgt spid="44154"/>
                                        </p:tgtEl>
                                        <p:attrNameLst>
                                          <p:attrName>style.visibility</p:attrName>
                                        </p:attrNameLst>
                                      </p:cBhvr>
                                      <p:to>
                                        <p:strVal val="visible"/>
                                      </p:to>
                                    </p:set>
                                    <p:anim calcmode="lin" valueType="num">
                                      <p:cBhvr additive="base">
                                        <p:cTn id="265" dur="500" fill="hold"/>
                                        <p:tgtEl>
                                          <p:spTgt spid="44154"/>
                                        </p:tgtEl>
                                        <p:attrNameLst>
                                          <p:attrName>ppt_x</p:attrName>
                                        </p:attrNameLst>
                                      </p:cBhvr>
                                      <p:tavLst>
                                        <p:tav tm="0">
                                          <p:val>
                                            <p:strVal val="#ppt_x"/>
                                          </p:val>
                                        </p:tav>
                                        <p:tav tm="100000">
                                          <p:val>
                                            <p:strVal val="#ppt_x"/>
                                          </p:val>
                                        </p:tav>
                                      </p:tavLst>
                                    </p:anim>
                                    <p:anim calcmode="lin" valueType="num">
                                      <p:cBhvr additive="base">
                                        <p:cTn id="266" dur="500" fill="hold"/>
                                        <p:tgtEl>
                                          <p:spTgt spid="44154"/>
                                        </p:tgtEl>
                                        <p:attrNameLst>
                                          <p:attrName>ppt_y</p:attrName>
                                        </p:attrNameLst>
                                      </p:cBhvr>
                                      <p:tavLst>
                                        <p:tav tm="0">
                                          <p:val>
                                            <p:strVal val="1+#ppt_h/2"/>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44155"/>
                                        </p:tgtEl>
                                        <p:attrNameLst>
                                          <p:attrName>style.visibility</p:attrName>
                                        </p:attrNameLst>
                                      </p:cBhvr>
                                      <p:to>
                                        <p:strVal val="visible"/>
                                      </p:to>
                                    </p:set>
                                    <p:anim calcmode="lin" valueType="num">
                                      <p:cBhvr additive="base">
                                        <p:cTn id="271" dur="500" fill="hold"/>
                                        <p:tgtEl>
                                          <p:spTgt spid="44155"/>
                                        </p:tgtEl>
                                        <p:attrNameLst>
                                          <p:attrName>ppt_x</p:attrName>
                                        </p:attrNameLst>
                                      </p:cBhvr>
                                      <p:tavLst>
                                        <p:tav tm="0">
                                          <p:val>
                                            <p:strVal val="#ppt_x"/>
                                          </p:val>
                                        </p:tav>
                                        <p:tav tm="100000">
                                          <p:val>
                                            <p:strVal val="#ppt_x"/>
                                          </p:val>
                                        </p:tav>
                                      </p:tavLst>
                                    </p:anim>
                                    <p:anim calcmode="lin" valueType="num">
                                      <p:cBhvr additive="base">
                                        <p:cTn id="272" dur="500" fill="hold"/>
                                        <p:tgtEl>
                                          <p:spTgt spid="44155"/>
                                        </p:tgtEl>
                                        <p:attrNameLst>
                                          <p:attrName>ppt_y</p:attrName>
                                        </p:attrNameLst>
                                      </p:cBhvr>
                                      <p:tavLst>
                                        <p:tav tm="0">
                                          <p:val>
                                            <p:strVal val="1+#ppt_h/2"/>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37" presetClass="entr" presetSubtype="0" fill="hold" nodeType="clickEffect">
                                  <p:stCondLst>
                                    <p:cond delay="0"/>
                                  </p:stCondLst>
                                  <p:childTnLst>
                                    <p:set>
                                      <p:cBhvr>
                                        <p:cTn id="276" dur="1" fill="hold">
                                          <p:stCondLst>
                                            <p:cond delay="0"/>
                                          </p:stCondLst>
                                        </p:cTn>
                                        <p:tgtEl>
                                          <p:spTgt spid="24"/>
                                        </p:tgtEl>
                                        <p:attrNameLst>
                                          <p:attrName>style.visibility</p:attrName>
                                        </p:attrNameLst>
                                      </p:cBhvr>
                                      <p:to>
                                        <p:strVal val="visible"/>
                                      </p:to>
                                    </p:set>
                                    <p:animEffect transition="in" filter="fade">
                                      <p:cBhvr>
                                        <p:cTn id="277" dur="500"/>
                                        <p:tgtEl>
                                          <p:spTgt spid="24"/>
                                        </p:tgtEl>
                                      </p:cBhvr>
                                    </p:animEffect>
                                    <p:anim calcmode="lin" valueType="num">
                                      <p:cBhvr>
                                        <p:cTn id="278" dur="500" fill="hold"/>
                                        <p:tgtEl>
                                          <p:spTgt spid="24"/>
                                        </p:tgtEl>
                                        <p:attrNameLst>
                                          <p:attrName>ppt_x</p:attrName>
                                        </p:attrNameLst>
                                      </p:cBhvr>
                                      <p:tavLst>
                                        <p:tav tm="0">
                                          <p:val>
                                            <p:strVal val="#ppt_x"/>
                                          </p:val>
                                        </p:tav>
                                        <p:tav tm="100000">
                                          <p:val>
                                            <p:strVal val="#ppt_x"/>
                                          </p:val>
                                        </p:tav>
                                      </p:tavLst>
                                    </p:anim>
                                    <p:anim calcmode="lin" valueType="num">
                                      <p:cBhvr>
                                        <p:cTn id="279" dur="450" decel="100000" fill="hold"/>
                                        <p:tgtEl>
                                          <p:spTgt spid="24"/>
                                        </p:tgtEl>
                                        <p:attrNameLst>
                                          <p:attrName>ppt_y</p:attrName>
                                        </p:attrNameLst>
                                      </p:cBhvr>
                                      <p:tavLst>
                                        <p:tav tm="0">
                                          <p:val>
                                            <p:strVal val="#ppt_y+1"/>
                                          </p:val>
                                        </p:tav>
                                        <p:tav tm="100000">
                                          <p:val>
                                            <p:strVal val="#ppt_y-.03"/>
                                          </p:val>
                                        </p:tav>
                                      </p:tavLst>
                                    </p:anim>
                                    <p:anim calcmode="lin" valueType="num">
                                      <p:cBhvr>
                                        <p:cTn id="280" dur="50" accel="100000" fill="hold">
                                          <p:stCondLst>
                                            <p:cond delay="450"/>
                                          </p:stCondLst>
                                        </p:cTn>
                                        <p:tgtEl>
                                          <p:spTgt spid="24"/>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275"/>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4036" grpId="0" bldLvl="0" animBg="1"/>
      <p:bldP spid="44116" grpId="0"/>
      <p:bldP spid="44117" grpId="0"/>
      <p:bldP spid="44118" grpId="0"/>
      <p:bldP spid="44119" grpId="0"/>
      <p:bldP spid="44120" grpId="0"/>
      <p:bldP spid="44121" grpId="0"/>
      <p:bldP spid="44123" grpId="0"/>
      <p:bldP spid="44124" grpId="0"/>
      <p:bldP spid="44125" grpId="0"/>
      <p:bldP spid="44128" grpId="0"/>
      <p:bldP spid="44129" grpId="0"/>
      <p:bldP spid="44130" grpId="0"/>
      <p:bldP spid="44134" grpId="0"/>
      <p:bldP spid="44135" grpId="0"/>
      <p:bldP spid="44136" grpId="0"/>
      <p:bldP spid="44137" grpId="0"/>
      <p:bldP spid="44138" grpId="0"/>
      <p:bldP spid="44139" grpId="0"/>
      <p:bldP spid="44140" grpId="0"/>
      <p:bldP spid="44142" grpId="0"/>
      <p:bldP spid="44143" grpId="0"/>
      <p:bldP spid="44144" grpId="0"/>
      <p:bldP spid="44145" grpId="0"/>
      <p:bldP spid="44146" grpId="0"/>
      <p:bldP spid="44147" grpId="0"/>
      <p:bldP spid="44148" grpId="0"/>
      <p:bldP spid="44150" grpId="0"/>
      <p:bldP spid="44152" grpId="0"/>
      <p:bldP spid="44153" grpId="0"/>
      <p:bldP spid="44154" grpId="0"/>
      <p:bldP spid="4415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91919"/>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1724893" y="-212650"/>
            <a:ext cx="15482455" cy="6448618"/>
          </a:xfrm>
          <a:prstGeom prst="rect">
            <a:avLst/>
          </a:prstGeom>
        </p:spPr>
      </p:pic>
      <p:sp>
        <p:nvSpPr>
          <p:cNvPr id="4" name="TextBox 3"/>
          <p:cNvSpPr txBox="1"/>
          <p:nvPr/>
        </p:nvSpPr>
        <p:spPr>
          <a:xfrm>
            <a:off x="-46294947" y="5126385"/>
            <a:ext cx="45956279" cy="769441"/>
          </a:xfrm>
          <a:prstGeom prst="rect">
            <a:avLst/>
          </a:prstGeom>
          <a:noFill/>
        </p:spPr>
        <p:txBody>
          <a:bodyPr wrap="square" rtlCol="0">
            <a:spAutoFit/>
          </a:bodyPr>
          <a:lstStyle/>
          <a:p>
            <a:pPr algn="just"/>
            <a:r>
              <a:rPr lang="en-US" sz="4400" b="1" dirty="0" err="1">
                <a:solidFill>
                  <a:schemeClr val="bg1"/>
                </a:solidFill>
                <a:latin typeface="Arial" panose="020B0604020202020204" pitchFamily="34" charset="0"/>
                <a:cs typeface="Arial" panose="020B0604020202020204" pitchFamily="34" charset="0"/>
              </a:rPr>
              <a:t>Chúng</a:t>
            </a:r>
            <a:r>
              <a:rPr lang="en-US" sz="4400" b="1" dirty="0">
                <a:solidFill>
                  <a:schemeClr val="bg1"/>
                </a:solidFill>
                <a:latin typeface="Arial" panose="020B0604020202020204" pitchFamily="34" charset="0"/>
                <a:cs typeface="Arial" panose="020B0604020202020204" pitchFamily="34" charset="0"/>
              </a:rPr>
              <a:t> ta </a:t>
            </a:r>
            <a:r>
              <a:rPr lang="en-US" sz="4400" b="1" dirty="0" err="1">
                <a:solidFill>
                  <a:schemeClr val="bg1"/>
                </a:solidFill>
                <a:latin typeface="Arial" panose="020B0604020202020204" pitchFamily="34" charset="0"/>
                <a:cs typeface="Arial" panose="020B0604020202020204" pitchFamily="34" charset="0"/>
              </a:rPr>
              <a:t>đã</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phát</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hiện</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dấu</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vết</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của</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người</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ngoài</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hành</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tinh</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Hãy</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theo</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bản</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đồ</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và</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hoàn</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thành</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tốt</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nhiệm</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vụ</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từng</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trạm</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để</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khám</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phá</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nơi</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họ</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sinh</a:t>
            </a:r>
            <a:r>
              <a:rPr lang="en-US" sz="4400" b="1" dirty="0">
                <a:solidFill>
                  <a:schemeClr val="bg1"/>
                </a:solidFill>
                <a:latin typeface="Arial" panose="020B0604020202020204" pitchFamily="34" charset="0"/>
                <a:cs typeface="Arial" panose="020B0604020202020204" pitchFamily="34" charset="0"/>
              </a:rPr>
              <a:t> </a:t>
            </a:r>
            <a:r>
              <a:rPr lang="en-US" sz="4400" b="1" dirty="0" err="1">
                <a:solidFill>
                  <a:schemeClr val="bg1"/>
                </a:solidFill>
                <a:latin typeface="Arial" panose="020B0604020202020204" pitchFamily="34" charset="0"/>
                <a:cs typeface="Arial" panose="020B0604020202020204" pitchFamily="34" charset="0"/>
              </a:rPr>
              <a:t>sống</a:t>
            </a:r>
            <a:r>
              <a:rPr lang="en-US" sz="4400" b="1" dirty="0">
                <a:solidFill>
                  <a:schemeClr val="bg1"/>
                </a:solidFill>
                <a:latin typeface="Arial" panose="020B0604020202020204" pitchFamily="34" charset="0"/>
                <a:cs typeface="Arial" panose="020B0604020202020204" pitchFamily="34" charset="0"/>
              </a:rPr>
              <a:t>. </a:t>
            </a:r>
            <a:r>
              <a:rPr lang="en-US" sz="4400" b="1" dirty="0">
                <a:solidFill>
                  <a:srgbClr val="FFFF00"/>
                </a:solidFill>
                <a:latin typeface="Arial" panose="020B0604020202020204" pitchFamily="34" charset="0"/>
                <a:cs typeface="Arial" panose="020B0604020202020204" pitchFamily="34" charset="0"/>
              </a:rPr>
              <a:t>CHÚC THÀNH CÔNG! </a:t>
            </a:r>
          </a:p>
        </p:txBody>
      </p:sp>
      <p:pic>
        <p:nvPicPr>
          <p:cNvPr id="5" name="Chúng ta đã phát hiện dấu vết của người ngoài hành tinh. Hãy theo bản đồ và hoàn thành tốt nhiệm vụ từng trạm để khám phá nơi họ sinh sống. CHÚC THÀNH CÔNG. ">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50576" y="-1089763"/>
            <a:ext cx="487363" cy="48736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952" fill="hold"/>
                                        <p:tgtEl>
                                          <p:spTgt spid="5"/>
                                        </p:tgtEl>
                                      </p:cBhvr>
                                    </p:cmd>
                                  </p:childTnLst>
                                </p:cTn>
                              </p:par>
                              <p:par>
                                <p:cTn id="7" presetID="2" presetClass="entr" presetSubtype="2"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14000" fill="hold"/>
                                        <p:tgtEl>
                                          <p:spTgt spid="4"/>
                                        </p:tgtEl>
                                        <p:attrNameLst>
                                          <p:attrName>ppt_x</p:attrName>
                                        </p:attrNameLst>
                                      </p:cBhvr>
                                      <p:tavLst>
                                        <p:tav tm="0">
                                          <p:val>
                                            <p:strVal val="1+#ppt_w/2"/>
                                          </p:val>
                                        </p:tav>
                                        <p:tav tm="100000">
                                          <p:val>
                                            <p:strVal val="#ppt_x"/>
                                          </p:val>
                                        </p:tav>
                                      </p:tavLst>
                                    </p:anim>
                                    <p:anim calcmode="lin" valueType="num">
                                      <p:cBhvr additive="base">
                                        <p:cTn id="10" dur="14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2">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1935489" cy="6712666"/>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1506" y="528320"/>
            <a:ext cx="3327026" cy="216719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2286000"/>
            <a:ext cx="12192000" cy="9144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5000"/>
          </a:stretch>
        </a:blipFill>
        <a:effectLst/>
      </p:bgPr>
    </p:bg>
    <p:spTree>
      <p:nvGrpSpPr>
        <p:cNvPr id="1" name=""/>
        <p:cNvGrpSpPr/>
        <p:nvPr/>
      </p:nvGrpSpPr>
      <p:grpSpPr>
        <a:xfrm>
          <a:off x="0" y="0"/>
          <a:ext cx="0" cy="0"/>
          <a:chOff x="0" y="0"/>
          <a:chExt cx="0" cy="0"/>
        </a:xfrm>
      </p:grpSpPr>
      <p:sp>
        <p:nvSpPr>
          <p:cNvPr id="2" name="TextBox 1"/>
          <p:cNvSpPr txBox="1"/>
          <p:nvPr/>
        </p:nvSpPr>
        <p:spPr>
          <a:xfrm>
            <a:off x="1017905" y="1682750"/>
            <a:ext cx="2493010" cy="829945"/>
          </a:xfrm>
          <a:prstGeom prst="rect">
            <a:avLst/>
          </a:prstGeom>
          <a:noFill/>
        </p:spPr>
        <p:txBody>
          <a:bodyPr wrap="square" rtlCol="0">
            <a:spAutoFit/>
          </a:bodyPr>
          <a:lstStyle/>
          <a:p>
            <a:r>
              <a:rPr lang="en-US" sz="4800" b="1" dirty="0">
                <a:solidFill>
                  <a:schemeClr val="bg1"/>
                </a:solidFill>
                <a:latin typeface="UTM Soraya" panose="02040603050506020204" pitchFamily="18" charset="0"/>
              </a:rPr>
              <a:t>TOÁN</a:t>
            </a:r>
          </a:p>
        </p:txBody>
      </p:sp>
      <p:sp>
        <p:nvSpPr>
          <p:cNvPr id="4" name="TextBox 3"/>
          <p:cNvSpPr txBox="1"/>
          <p:nvPr/>
        </p:nvSpPr>
        <p:spPr>
          <a:xfrm>
            <a:off x="1711570" y="2192496"/>
            <a:ext cx="8862646" cy="1862048"/>
          </a:xfrm>
          <a:prstGeom prst="rect">
            <a:avLst/>
          </a:prstGeom>
          <a:noFill/>
        </p:spPr>
        <p:txBody>
          <a:bodyPr wrap="square" rtlCol="0">
            <a:spAutoFit/>
          </a:bodyPr>
          <a:lstStyle/>
          <a:p>
            <a:pPr algn="ctr"/>
            <a:r>
              <a:rPr lang="en-US" sz="11500" dirty="0">
                <a:solidFill>
                  <a:srgbClr val="FFFF00"/>
                </a:solidFill>
                <a:effectLst>
                  <a:reflection blurRad="6350" stA="55000" endA="300" endPos="45500" dir="5400000" sy="-100000" algn="bl" rotWithShape="0"/>
                </a:effectLst>
                <a:latin typeface="Times New Roman" panose="02020603050405020304" pitchFamily="18" charset="0"/>
                <a:cs typeface="Times New Roman" panose="02020603050405020304" pitchFamily="18" charset="0"/>
              </a:rPr>
              <a:t>LUYỆN TẬP</a:t>
            </a:r>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1"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grpSp>
        <p:nvGrpSpPr>
          <p:cNvPr id="2" name="Group 1"/>
          <p:cNvGrpSpPr/>
          <p:nvPr/>
        </p:nvGrpSpPr>
        <p:grpSpPr>
          <a:xfrm>
            <a:off x="1368425" y="1122045"/>
            <a:ext cx="9387205" cy="3576320"/>
            <a:chOff x="785447" y="726830"/>
            <a:chExt cx="10679723" cy="5498124"/>
          </a:xfrm>
        </p:grpSpPr>
        <p:sp>
          <p:nvSpPr>
            <p:cNvPr id="3" name="Rectangle 2"/>
            <p:cNvSpPr/>
            <p:nvPr/>
          </p:nvSpPr>
          <p:spPr>
            <a:xfrm>
              <a:off x="785447" y="726830"/>
              <a:ext cx="10679723" cy="549812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 altLang="en-US" sz="5400" b="1" dirty="0">
                  <a:solidFill>
                    <a:schemeClr val="accent2"/>
                  </a:solidFill>
                  <a:latin typeface="Bahnschrift Condensed" panose="020B0502040204020203" charset="0"/>
                  <a:cs typeface="Bahnschrift Condensed" panose="020B0502040204020203" charset="0"/>
                </a:rPr>
                <a:t>HÃY ĐỌC BẢNG NHÂN 9 LÀ MẬT KHẨU LÊN TÀU</a:t>
              </a:r>
            </a:p>
          </p:txBody>
        </p:sp>
        <p:sp>
          <p:nvSpPr>
            <p:cNvPr id="4" name="Half Frame 3"/>
            <p:cNvSpPr/>
            <p:nvPr/>
          </p:nvSpPr>
          <p:spPr>
            <a:xfrm>
              <a:off x="785447" y="726830"/>
              <a:ext cx="773722" cy="597877"/>
            </a:xfrm>
            <a:prstGeom prst="halfFra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sp>
          <p:nvSpPr>
            <p:cNvPr id="5" name="Half Frame 4"/>
            <p:cNvSpPr/>
            <p:nvPr/>
          </p:nvSpPr>
          <p:spPr>
            <a:xfrm rot="10800000">
              <a:off x="10691448" y="5627077"/>
              <a:ext cx="773722" cy="597877"/>
            </a:xfrm>
            <a:prstGeom prst="halfFram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gr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751205" y="3725545"/>
            <a:ext cx="3397250" cy="3736975"/>
          </a:xfrm>
          <a:prstGeom prst="rect">
            <a:avLst/>
          </a:prstGeom>
        </p:spPr>
      </p:pic>
      <p:pic>
        <p:nvPicPr>
          <p:cNvPr id="9" name="Picture 8"/>
          <p:cNvPicPr>
            <a:picLocks noChangeAspect="1"/>
          </p:cNvPicPr>
          <p:nvPr/>
        </p:nvPicPr>
        <p:blipFill>
          <a:blip r:embed="rId5" cstate="print">
            <a:extLst>
              <a:ext uri="{BEBA8EAE-BF5A-486C-A8C5-ECC9F3942E4B}">
                <a14:imgProps xmlns:a14="http://schemas.microsoft.com/office/drawing/2010/main">
                  <a14:imgLayer r:embed="rId6">
                    <a14:imgEffect>
                      <a14:backgroundRemoval t="4846" b="89945" l="9994" r="89945"/>
                    </a14:imgEffect>
                  </a14:imgLayer>
                </a14:imgProps>
              </a:ext>
              <a:ext uri="{28A0092B-C50C-407E-A947-70E740481C1C}">
                <a14:useLocalDpi xmlns:a14="http://schemas.microsoft.com/office/drawing/2010/main" val="0"/>
              </a:ext>
            </a:extLst>
          </a:blip>
          <a:stretch>
            <a:fillRect/>
          </a:stretch>
        </p:blipFill>
        <p:spPr>
          <a:xfrm>
            <a:off x="10156235" y="7836"/>
            <a:ext cx="2507398" cy="250739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3">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r="2816" b="67180"/>
          <a:stretch>
            <a:fillRect/>
          </a:stretch>
        </p:blipFill>
        <p:spPr>
          <a:xfrm>
            <a:off x="0" y="324682"/>
            <a:ext cx="12192000" cy="6176722"/>
          </a:xfrm>
          <a:prstGeom prst="rect">
            <a:avLst/>
          </a:prstGeom>
        </p:spPr>
      </p:pic>
      <p:pic>
        <p:nvPicPr>
          <p:cNvPr id="4" name="图片 3"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5595457" y="227714"/>
            <a:ext cx="3193523" cy="2303524"/>
          </a:xfrm>
          <a:prstGeom prst="rect">
            <a:avLst/>
          </a:prstGeom>
        </p:spPr>
      </p:pic>
      <p:sp>
        <p:nvSpPr>
          <p:cNvPr id="8" name="文本框 7"/>
          <p:cNvSpPr txBox="1"/>
          <p:nvPr/>
        </p:nvSpPr>
        <p:spPr>
          <a:xfrm>
            <a:off x="6092825" y="605790"/>
            <a:ext cx="2467610" cy="645160"/>
          </a:xfrm>
          <a:prstGeom prst="rect">
            <a:avLst/>
          </a:prstGeom>
          <a:noFill/>
        </p:spPr>
        <p:txBody>
          <a:bodyPr wrap="square" rtlCol="0">
            <a:spAutoFit/>
          </a:bodyPr>
          <a:lstStyle/>
          <a:p>
            <a:r>
              <a:rPr lang="en-US" altLang="zh-CN" sz="3600" b="1" dirty="0" err="1">
                <a:solidFill>
                  <a:srgbClr val="FFC000"/>
                </a:solidFill>
                <a:latin typeface="UTM Cookies" panose="02040603050506020204" pitchFamily="18" charset="0"/>
                <a:ea typeface="Microsoft YaHei" panose="020B0503020204020204" pitchFamily="34" charset="-122"/>
              </a:rPr>
              <a:t>Trạm</a:t>
            </a:r>
            <a:r>
              <a:rPr lang="en-US" altLang="zh-CN" sz="3600" b="1" dirty="0">
                <a:solidFill>
                  <a:srgbClr val="FFC000"/>
                </a:solidFill>
                <a:latin typeface="UTM Cookies" panose="02040603050506020204" pitchFamily="18" charset="0"/>
                <a:ea typeface="Microsoft YaHei" panose="020B0503020204020204" pitchFamily="34" charset="-122"/>
              </a:rPr>
              <a:t> 1</a:t>
            </a:r>
            <a:endParaRPr lang="zh-CN" altLang="en-US" sz="3600" b="1" dirty="0">
              <a:solidFill>
                <a:srgbClr val="FFC000"/>
              </a:solidFill>
              <a:latin typeface="UTM Cookies" panose="02040603050506020204" pitchFamily="18" charset="0"/>
              <a:ea typeface="Microsoft YaHei" panose="020B0503020204020204" pitchFamily="34" charset="-122"/>
            </a:endParaRPr>
          </a:p>
        </p:txBody>
      </p:sp>
      <p:pic>
        <p:nvPicPr>
          <p:cNvPr id="9" name="图片 8"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a:off x="9274098" y="1606756"/>
            <a:ext cx="3193523" cy="2303524"/>
          </a:xfrm>
          <a:prstGeom prst="rect">
            <a:avLst/>
          </a:prstGeom>
        </p:spPr>
      </p:pic>
      <p:sp>
        <p:nvSpPr>
          <p:cNvPr id="12" name="文本框 11"/>
          <p:cNvSpPr txBox="1"/>
          <p:nvPr/>
        </p:nvSpPr>
        <p:spPr>
          <a:xfrm>
            <a:off x="9724026" y="2005367"/>
            <a:ext cx="2145338" cy="645160"/>
          </a:xfrm>
          <a:prstGeom prst="rect">
            <a:avLst/>
          </a:prstGeom>
          <a:noFill/>
        </p:spPr>
        <p:txBody>
          <a:bodyPr wrap="square" rtlCol="0">
            <a:spAutoFit/>
          </a:bodyPr>
          <a:lstStyle/>
          <a:p>
            <a:r>
              <a:rPr lang="en-US" altLang="zh-CN" sz="3600" b="1" dirty="0" err="1">
                <a:solidFill>
                  <a:schemeClr val="accent4">
                    <a:lumMod val="60000"/>
                    <a:lumOff val="40000"/>
                  </a:schemeClr>
                </a:solidFill>
                <a:latin typeface="UTM Cookies" panose="02040603050506020204" pitchFamily="18" charset="0"/>
                <a:ea typeface="Microsoft YaHei" panose="020B0503020204020204" pitchFamily="34" charset="-122"/>
              </a:rPr>
              <a:t>Trạm</a:t>
            </a:r>
            <a:r>
              <a:rPr lang="en-US" altLang="zh-CN" sz="3600" b="1" dirty="0">
                <a:solidFill>
                  <a:schemeClr val="accent4">
                    <a:lumMod val="60000"/>
                    <a:lumOff val="40000"/>
                  </a:schemeClr>
                </a:solidFill>
                <a:latin typeface="UTM Cookies" panose="02040603050506020204" pitchFamily="18" charset="0"/>
                <a:ea typeface="Microsoft YaHei" panose="020B0503020204020204" pitchFamily="34" charset="-122"/>
              </a:rPr>
              <a:t> 2</a:t>
            </a:r>
            <a:endParaRPr lang="zh-CN" altLang="en-US" sz="3600" b="1" dirty="0">
              <a:solidFill>
                <a:schemeClr val="accent4">
                  <a:lumMod val="60000"/>
                  <a:lumOff val="40000"/>
                </a:schemeClr>
              </a:solidFill>
              <a:latin typeface="UTM Cookies" panose="02040603050506020204" pitchFamily="18" charset="0"/>
              <a:ea typeface="Microsoft YaHei" panose="020B0503020204020204" pitchFamily="34" charset="-122"/>
            </a:endParaRPr>
          </a:p>
        </p:txBody>
      </p:sp>
      <p:pic>
        <p:nvPicPr>
          <p:cNvPr id="14" name="图片 13"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flipH="1">
            <a:off x="7000571" y="4470360"/>
            <a:ext cx="3193523" cy="2303524"/>
          </a:xfrm>
          <a:prstGeom prst="rect">
            <a:avLst/>
          </a:prstGeom>
        </p:spPr>
      </p:pic>
      <p:sp>
        <p:nvSpPr>
          <p:cNvPr id="16" name="文本框 15"/>
          <p:cNvSpPr txBox="1"/>
          <p:nvPr/>
        </p:nvSpPr>
        <p:spPr>
          <a:xfrm>
            <a:off x="7535362" y="5559306"/>
            <a:ext cx="2145338" cy="645160"/>
          </a:xfrm>
          <a:prstGeom prst="rect">
            <a:avLst/>
          </a:prstGeom>
          <a:noFill/>
        </p:spPr>
        <p:txBody>
          <a:bodyPr wrap="square" rtlCol="0">
            <a:spAutoFit/>
          </a:bodyPr>
          <a:lstStyle/>
          <a:p>
            <a:r>
              <a:rPr lang="en-US" altLang="zh-CN" sz="3600" b="1" dirty="0" err="1">
                <a:solidFill>
                  <a:srgbClr val="92D050"/>
                </a:solidFill>
                <a:latin typeface="UTM Cookies" panose="02040603050506020204" pitchFamily="18" charset="0"/>
                <a:ea typeface="Microsoft YaHei" panose="020B0503020204020204" pitchFamily="34" charset="-122"/>
              </a:rPr>
              <a:t>Trạm</a:t>
            </a:r>
            <a:r>
              <a:rPr lang="en-US" altLang="zh-CN" sz="3600" b="1" dirty="0">
                <a:solidFill>
                  <a:srgbClr val="92D050"/>
                </a:solidFill>
                <a:latin typeface="UTM Cookies" panose="02040603050506020204" pitchFamily="18" charset="0"/>
                <a:ea typeface="Microsoft YaHei" panose="020B0503020204020204" pitchFamily="34" charset="-122"/>
              </a:rPr>
              <a:t> 3</a:t>
            </a:r>
            <a:endParaRPr lang="zh-CN" altLang="en-US" sz="3600" b="1" dirty="0">
              <a:solidFill>
                <a:srgbClr val="92D050"/>
              </a:solidFill>
              <a:latin typeface="UTM Cookies" panose="02040603050506020204" pitchFamily="18" charset="0"/>
              <a:ea typeface="Microsoft YaHei" panose="020B0503020204020204" pitchFamily="34" charset="-122"/>
            </a:endParaRPr>
          </a:p>
        </p:txBody>
      </p:sp>
      <p:pic>
        <p:nvPicPr>
          <p:cNvPr id="17" name="图片 16" descr="图片包含 电视&#10;&#10;自动生成的说明"/>
          <p:cNvPicPr>
            <a:picLocks noChangeAspect="1"/>
          </p:cNvPicPr>
          <p:nvPr/>
        </p:nvPicPr>
        <p:blipFill rotWithShape="1">
          <a:blip r:embed="rId5">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19268" t="25647" r="37387" b="35242"/>
          <a:stretch>
            <a:fillRect/>
          </a:stretch>
        </p:blipFill>
        <p:spPr>
          <a:xfrm rot="10800000">
            <a:off x="1459758" y="3601153"/>
            <a:ext cx="3193523" cy="2303524"/>
          </a:xfrm>
          <a:prstGeom prst="rect">
            <a:avLst/>
          </a:prstGeom>
        </p:spPr>
      </p:pic>
      <p:sp>
        <p:nvSpPr>
          <p:cNvPr id="19" name="文本框 18"/>
          <p:cNvSpPr txBox="1"/>
          <p:nvPr/>
        </p:nvSpPr>
        <p:spPr>
          <a:xfrm>
            <a:off x="2209160" y="4639179"/>
            <a:ext cx="2235780" cy="645160"/>
          </a:xfrm>
          <a:prstGeom prst="rect">
            <a:avLst/>
          </a:prstGeom>
          <a:noFill/>
        </p:spPr>
        <p:txBody>
          <a:bodyPr wrap="square" rtlCol="0">
            <a:spAutoFit/>
          </a:bodyPr>
          <a:lstStyle/>
          <a:p>
            <a:r>
              <a:rPr lang="en-US" altLang="zh-CN" sz="3600" b="1" dirty="0" err="1">
                <a:solidFill>
                  <a:srgbClr val="F991B6"/>
                </a:solidFill>
                <a:latin typeface="UTM Cookies" panose="02040603050506020204" pitchFamily="18" charset="0"/>
                <a:ea typeface="Microsoft YaHei" panose="020B0503020204020204" pitchFamily="34" charset="-122"/>
              </a:rPr>
              <a:t>Trạm</a:t>
            </a:r>
            <a:r>
              <a:rPr lang="en-US" altLang="zh-CN" sz="3600" b="1" dirty="0">
                <a:solidFill>
                  <a:srgbClr val="F991B6"/>
                </a:solidFill>
                <a:latin typeface="UTM Cookies" panose="02040603050506020204" pitchFamily="18" charset="0"/>
                <a:ea typeface="Microsoft YaHei" panose="020B0503020204020204" pitchFamily="34" charset="-122"/>
              </a:rPr>
              <a:t> 4</a:t>
            </a:r>
            <a:endParaRPr lang="zh-CN" altLang="en-US" sz="3600" b="1" dirty="0">
              <a:solidFill>
                <a:srgbClr val="F991B6"/>
              </a:solidFill>
              <a:latin typeface="UTM Cookies" panose="02040603050506020204" pitchFamily="18" charset="0"/>
              <a:ea typeface="Microsoft YaHei" panose="020B0503020204020204" pitchFamily="34" charset="-122"/>
            </a:endParaRP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79157" y="2497933"/>
            <a:ext cx="822431" cy="83073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2" name="chimes.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1000" fill="hold"/>
                                        <p:tgtEl>
                                          <p:spTgt spid="8"/>
                                        </p:tgtEl>
                                        <p:attrNameLst>
                                          <p:attrName>ppt_w</p:attrName>
                                        </p:attrNameLst>
                                      </p:cBhvr>
                                      <p:tavLst>
                                        <p:tav tm="0">
                                          <p:val>
                                            <p:fltVal val="0"/>
                                          </p:val>
                                        </p:tav>
                                        <p:tav tm="100000">
                                          <p:val>
                                            <p:strVal val="#ppt_w"/>
                                          </p:val>
                                        </p:tav>
                                      </p:tavLst>
                                    </p:anim>
                                    <p:anim calcmode="lin" valueType="num">
                                      <p:cBhvr>
                                        <p:cTn id="17" dur="1000" fill="hold"/>
                                        <p:tgtEl>
                                          <p:spTgt spid="8"/>
                                        </p:tgtEl>
                                        <p:attrNameLst>
                                          <p:attrName>ppt_h</p:attrName>
                                        </p:attrNameLst>
                                      </p:cBhvr>
                                      <p:tavLst>
                                        <p:tav tm="0">
                                          <p:val>
                                            <p:fltVal val="0"/>
                                          </p:val>
                                        </p:tav>
                                        <p:tav tm="100000">
                                          <p:val>
                                            <p:strVal val="#ppt_h"/>
                                          </p:val>
                                        </p:tav>
                                      </p:tavLst>
                                    </p:anim>
                                    <p:animEffect transition="in" filter="fade">
                                      <p:cBhvr>
                                        <p:cTn id="18" dur="1000"/>
                                        <p:tgtEl>
                                          <p:spTgt spid="8"/>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2" name="chimes.wav"/>
                                        </p:tgtEl>
                                      </p:cMediaNode>
                                    </p:audio>
                                  </p:sub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1000" fill="hold"/>
                                        <p:tgtEl>
                                          <p:spTgt spid="12"/>
                                        </p:tgtEl>
                                        <p:attrNameLst>
                                          <p:attrName>ppt_w</p:attrName>
                                        </p:attrNameLst>
                                      </p:cBhvr>
                                      <p:tavLst>
                                        <p:tav tm="0">
                                          <p:val>
                                            <p:fltVal val="0"/>
                                          </p:val>
                                        </p:tav>
                                        <p:tav tm="100000">
                                          <p:val>
                                            <p:strVal val="#ppt_w"/>
                                          </p:val>
                                        </p:tav>
                                      </p:tavLst>
                                    </p:anim>
                                    <p:anim calcmode="lin" valueType="num">
                                      <p:cBhvr>
                                        <p:cTn id="28" dur="1000" fill="hold"/>
                                        <p:tgtEl>
                                          <p:spTgt spid="12"/>
                                        </p:tgtEl>
                                        <p:attrNameLst>
                                          <p:attrName>ppt_h</p:attrName>
                                        </p:attrNameLst>
                                      </p:cBhvr>
                                      <p:tavLst>
                                        <p:tav tm="0">
                                          <p:val>
                                            <p:fltVal val="0"/>
                                          </p:val>
                                        </p:tav>
                                        <p:tav tm="100000">
                                          <p:val>
                                            <p:strVal val="#ppt_h"/>
                                          </p:val>
                                        </p:tav>
                                      </p:tavLst>
                                    </p:anim>
                                    <p:animEffect transition="in" filter="fade">
                                      <p:cBhvr>
                                        <p:cTn id="29" dur="1000"/>
                                        <p:tgtEl>
                                          <p:spTgt spid="12"/>
                                        </p:tgtEl>
                                      </p:cBhvr>
                                    </p:animEffect>
                                  </p:childTnLst>
                                </p:cTn>
                              </p:par>
                            </p:childTnLst>
                          </p:cTn>
                        </p:par>
                        <p:par>
                          <p:cTn id="30" fill="hold">
                            <p:stCondLst>
                              <p:cond delay="2500"/>
                            </p:stCondLst>
                            <p:childTnLst>
                              <p:par>
                                <p:cTn id="31" presetID="42"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2" name="chimes.wav"/>
                                        </p:tgtEl>
                                      </p:cMediaNode>
                                    </p:audio>
                                  </p:subTnLst>
                                </p:cTn>
                              </p:par>
                              <p:par>
                                <p:cTn id="36" presetID="53" presetClass="entr" presetSubtype="16"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Effect transition="in" filter="fade">
                                      <p:cBhvr>
                                        <p:cTn id="40" dur="1000"/>
                                        <p:tgtEl>
                                          <p:spTgt spid="16"/>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42"/>
                                            </p:cond>
                                          </p:stCondLst>
                                          <p:endCondLst>
                                            <p:cond evt="onStopAudio" delay="0">
                                              <p:tgtEl>
                                                <p:sldTgt/>
                                              </p:tgtEl>
                                            </p:cond>
                                          </p:endCondLst>
                                        </p:cTn>
                                        <p:tgtEl>
                                          <p:sndTgt r:embed="rId2" name="chimes.wav"/>
                                        </p:tgtEl>
                                      </p:cMediaNode>
                                    </p:audio>
                                  </p:subTnLst>
                                </p:cTn>
                              </p:par>
                              <p:par>
                                <p:cTn id="47" presetID="53" presetClass="entr" presetSubtype="16"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1000" fill="hold"/>
                                        <p:tgtEl>
                                          <p:spTgt spid="19"/>
                                        </p:tgtEl>
                                        <p:attrNameLst>
                                          <p:attrName>ppt_w</p:attrName>
                                        </p:attrNameLst>
                                      </p:cBhvr>
                                      <p:tavLst>
                                        <p:tav tm="0">
                                          <p:val>
                                            <p:fltVal val="0"/>
                                          </p:val>
                                        </p:tav>
                                        <p:tav tm="100000">
                                          <p:val>
                                            <p:strVal val="#ppt_w"/>
                                          </p:val>
                                        </p:tav>
                                      </p:tavLst>
                                    </p:anim>
                                    <p:anim calcmode="lin" valueType="num">
                                      <p:cBhvr>
                                        <p:cTn id="50" dur="1000" fill="hold"/>
                                        <p:tgtEl>
                                          <p:spTgt spid="19"/>
                                        </p:tgtEl>
                                        <p:attrNameLst>
                                          <p:attrName>ppt_h</p:attrName>
                                        </p:attrNameLst>
                                      </p:cBhvr>
                                      <p:tavLst>
                                        <p:tav tm="0">
                                          <p:val>
                                            <p:fltVal val="0"/>
                                          </p:val>
                                        </p:tav>
                                        <p:tav tm="100000">
                                          <p:val>
                                            <p:strVal val="#ppt_h"/>
                                          </p:val>
                                        </p:tav>
                                      </p:tavLst>
                                    </p:anim>
                                    <p:animEffect transition="in" filter="fade">
                                      <p:cBhvr>
                                        <p:cTn id="51" dur="10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par>
                    <p:cTn id="59" fill="hold">
                      <p:stCondLst>
                        <p:cond delay="indefinite"/>
                      </p:stCondLst>
                      <p:childTnLst>
                        <p:par>
                          <p:cTn id="60" fill="hold">
                            <p:stCondLst>
                              <p:cond delay="0"/>
                            </p:stCondLst>
                            <p:childTnLst>
                              <p:par>
                                <p:cTn id="61" presetID="56" presetClass="path" presetSubtype="0" accel="50000" decel="50000" fill="hold" nodeType="clickEffect">
                                  <p:stCondLst>
                                    <p:cond delay="0"/>
                                  </p:stCondLst>
                                  <p:childTnLst>
                                    <p:animMotion origin="layout" path="M -6.25E-7 1.48148E-6 L 0.32695 -0.19051 " pathEditMode="relative" rAng="0" ptsTypes="AA">
                                      <p:cBhvr>
                                        <p:cTn id="62" dur="2000" fill="hold"/>
                                        <p:tgtEl>
                                          <p:spTgt spid="5"/>
                                        </p:tgtEl>
                                        <p:attrNameLst>
                                          <p:attrName>ppt_x</p:attrName>
                                          <p:attrName>ppt_y</p:attrName>
                                        </p:attrNameLst>
                                      </p:cBhvr>
                                      <p:rCtr x="16341" y="-953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雨, 自然, 室内&#10;&#10;描述已自动生成"/>
          <p:cNvPicPr>
            <a:picLocks noChangeAspect="1"/>
          </p:cNvPicPr>
          <p:nvPr/>
        </p:nvPicPr>
        <p:blipFill rotWithShape="1">
          <a:blip r:embed="rId3">
            <a:extLst>
              <a:ext uri="{28A0092B-C50C-407E-A947-70E740481C1C}">
                <a14:useLocalDpi xmlns:a14="http://schemas.microsoft.com/office/drawing/2010/main" val="0"/>
              </a:ext>
            </a:extLst>
          </a:blip>
          <a:srcRect t="13306" b="49147"/>
          <a:stretch>
            <a:fillRect/>
          </a:stretch>
        </p:blipFill>
        <p:spPr>
          <a:xfrm>
            <a:off x="20" y="10"/>
            <a:ext cx="12191980" cy="6857990"/>
          </a:xfrm>
          <a:prstGeom prst="rect">
            <a:avLst/>
          </a:prstGeom>
        </p:spPr>
      </p:pic>
      <p:pic>
        <p:nvPicPr>
          <p:cNvPr id="4" name="图片 3"/>
          <p:cNvPicPr>
            <a:picLocks noChangeAspect="1"/>
          </p:cNvPicPr>
          <p:nvPr/>
        </p:nvPicPr>
        <p:blipFill rotWithShape="1">
          <a:blip r:embed="rId4" cstate="print">
            <a:extLst>
              <a:ext uri="{28A0092B-C50C-407E-A947-70E740481C1C}">
                <a14:useLocalDpi xmlns:a14="http://schemas.microsoft.com/office/drawing/2010/main" val="0"/>
              </a:ext>
            </a:extLst>
          </a:blip>
          <a:srcRect l="25382" t="44786"/>
          <a:stretch>
            <a:fillRect/>
          </a:stretch>
        </p:blipFill>
        <p:spPr>
          <a:xfrm>
            <a:off x="5087815" y="-1027899"/>
            <a:ext cx="7104185" cy="7885899"/>
          </a:xfrm>
          <a:prstGeom prst="rect">
            <a:avLst/>
          </a:prstGeom>
        </p:spPr>
      </p:pic>
      <p:pic>
        <p:nvPicPr>
          <p:cNvPr id="5" name="PA_库_图片 961"/>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flipH="1">
            <a:off x="642309" y="1015173"/>
            <a:ext cx="5012666" cy="4638748"/>
          </a:xfrm>
          <a:prstGeom prst="rect">
            <a:avLst/>
          </a:prstGeom>
        </p:spPr>
      </p:pic>
      <p:sp>
        <p:nvSpPr>
          <p:cNvPr id="7" name="文本框 7"/>
          <p:cNvSpPr txBox="1"/>
          <p:nvPr/>
        </p:nvSpPr>
        <p:spPr>
          <a:xfrm>
            <a:off x="1433699" y="1918540"/>
            <a:ext cx="4221276" cy="1200329"/>
          </a:xfrm>
          <a:prstGeom prst="rect">
            <a:avLst/>
          </a:prstGeom>
          <a:noFill/>
        </p:spPr>
        <p:txBody>
          <a:bodyPr wrap="square" rtlCol="0">
            <a:spAutoFit/>
          </a:bodyPr>
          <a:lstStyle/>
          <a:p>
            <a:r>
              <a:rPr lang="en-US" altLang="zh-CN" sz="7200" b="1" dirty="0" err="1">
                <a:solidFill>
                  <a:srgbClr val="FFC000"/>
                </a:solidFill>
                <a:latin typeface="UTM Cookies" panose="02040603050506020204" pitchFamily="18" charset="0"/>
                <a:ea typeface="Microsoft YaHei" panose="020B0503020204020204" pitchFamily="34" charset="-122"/>
              </a:rPr>
              <a:t>Trạm</a:t>
            </a:r>
            <a:r>
              <a:rPr lang="en-US" altLang="zh-CN" sz="7200" b="1" dirty="0">
                <a:solidFill>
                  <a:srgbClr val="FFC000"/>
                </a:solidFill>
                <a:latin typeface="UTM Cookies" panose="02040603050506020204" pitchFamily="18" charset="0"/>
                <a:ea typeface="Microsoft YaHei" panose="020B0503020204020204" pitchFamily="34" charset="-122"/>
              </a:rPr>
              <a:t> 1</a:t>
            </a:r>
            <a:endParaRPr lang="zh-CN" altLang="en-US" sz="7200" b="1" dirty="0">
              <a:solidFill>
                <a:srgbClr val="FFC000"/>
              </a:solidFill>
              <a:latin typeface="UTM Cookies" panose="02040603050506020204" pitchFamily="18" charset="0"/>
              <a:ea typeface="Microsoft YaHei" panose="020B0503020204020204" pitchFamily="34" charset="-122"/>
            </a:endParaRPr>
          </a:p>
        </p:txBody>
      </p:sp>
      <p:sp>
        <p:nvSpPr>
          <p:cNvPr id="8" name="文本框 7"/>
          <p:cNvSpPr txBox="1"/>
          <p:nvPr/>
        </p:nvSpPr>
        <p:spPr>
          <a:xfrm>
            <a:off x="1038004" y="2983502"/>
            <a:ext cx="4221276" cy="1569660"/>
          </a:xfrm>
          <a:prstGeom prst="rect">
            <a:avLst/>
          </a:prstGeom>
          <a:noFill/>
        </p:spPr>
        <p:txBody>
          <a:bodyPr wrap="square" rtlCol="0">
            <a:spAutoFit/>
          </a:bodyPr>
          <a:lstStyle/>
          <a:p>
            <a:pPr algn="ctr"/>
            <a:r>
              <a:rPr lang="en-US" altLang="zh-CN" sz="4800" b="1" dirty="0" err="1">
                <a:solidFill>
                  <a:srgbClr val="8D7545"/>
                </a:solidFill>
                <a:latin typeface="UTM Mobifone KT" panose="02040603050506020204" pitchFamily="18" charset="0"/>
                <a:ea typeface="Microsoft YaHei" panose="020B0503020204020204" pitchFamily="34" charset="-122"/>
              </a:rPr>
              <a:t>Lần</a:t>
            </a:r>
            <a:r>
              <a:rPr lang="en-US" altLang="zh-CN" sz="4800" b="1" dirty="0">
                <a:solidFill>
                  <a:srgbClr val="8D7545"/>
                </a:solidFill>
                <a:latin typeface="UTM Mobifone KT" panose="02040603050506020204" pitchFamily="18" charset="0"/>
                <a:ea typeface="Microsoft YaHei" panose="020B0503020204020204" pitchFamily="34" charset="-122"/>
              </a:rPr>
              <a:t> </a:t>
            </a:r>
            <a:r>
              <a:rPr lang="en-US" altLang="zh-CN" sz="4800" b="1" dirty="0" err="1">
                <a:solidFill>
                  <a:srgbClr val="8D7545"/>
                </a:solidFill>
                <a:latin typeface="UTM Mobifone KT" panose="02040603050506020204" pitchFamily="18" charset="0"/>
                <a:ea typeface="Microsoft YaHei" panose="020B0503020204020204" pitchFamily="34" charset="-122"/>
              </a:rPr>
              <a:t>theo</a:t>
            </a:r>
            <a:endParaRPr lang="en-US" altLang="zh-CN" sz="4800" b="1" dirty="0">
              <a:solidFill>
                <a:srgbClr val="8D7545"/>
              </a:solidFill>
              <a:latin typeface="UTM Mobifone KT" panose="02040603050506020204" pitchFamily="18" charset="0"/>
              <a:ea typeface="Microsoft YaHei" panose="020B0503020204020204" pitchFamily="34" charset="-122"/>
            </a:endParaRPr>
          </a:p>
          <a:p>
            <a:pPr algn="ctr"/>
            <a:r>
              <a:rPr lang="en-US" altLang="zh-CN" sz="4800" b="1" dirty="0">
                <a:solidFill>
                  <a:srgbClr val="8D7545"/>
                </a:solidFill>
                <a:latin typeface="UTM Mobifone KT" panose="02040603050506020204" pitchFamily="18" charset="0"/>
                <a:ea typeface="Microsoft YaHei" panose="020B0503020204020204" pitchFamily="34" charset="-122"/>
              </a:rPr>
              <a:t> </a:t>
            </a:r>
            <a:r>
              <a:rPr lang="en-US" altLang="zh-CN" sz="4800" b="1" dirty="0" err="1">
                <a:solidFill>
                  <a:srgbClr val="8D7545"/>
                </a:solidFill>
                <a:latin typeface="UTM Mobifone KT" panose="02040603050506020204" pitchFamily="18" charset="0"/>
                <a:ea typeface="Microsoft YaHei" panose="020B0503020204020204" pitchFamily="34" charset="-122"/>
              </a:rPr>
              <a:t>dấu</a:t>
            </a:r>
            <a:r>
              <a:rPr lang="en-US" altLang="zh-CN" sz="4800" b="1" dirty="0">
                <a:solidFill>
                  <a:srgbClr val="8D7545"/>
                </a:solidFill>
                <a:latin typeface="UTM Mobifone KT" panose="02040603050506020204" pitchFamily="18" charset="0"/>
                <a:ea typeface="Microsoft YaHei" panose="020B0503020204020204" pitchFamily="34" charset="-122"/>
              </a:rPr>
              <a:t> </a:t>
            </a:r>
            <a:r>
              <a:rPr lang="en-US" altLang="zh-CN" sz="4800" b="1" dirty="0" err="1">
                <a:solidFill>
                  <a:srgbClr val="8D7545"/>
                </a:solidFill>
                <a:latin typeface="UTM Mobifone KT" panose="02040603050506020204" pitchFamily="18" charset="0"/>
                <a:ea typeface="Microsoft YaHei" panose="020B0503020204020204" pitchFamily="34" charset="-122"/>
              </a:rPr>
              <a:t>vết</a:t>
            </a:r>
            <a:endParaRPr lang="zh-CN" altLang="en-US" sz="4800" b="1" dirty="0">
              <a:solidFill>
                <a:srgbClr val="8D7545"/>
              </a:solidFill>
              <a:latin typeface="UTM Mobifone KT" panose="02040603050506020204" pitchFamily="18" charset="0"/>
              <a:ea typeface="Microsoft YaHei"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Effect transition="in" filter="fade">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grpSp>
        <p:nvGrpSpPr>
          <p:cNvPr id="17" name="Group 16"/>
          <p:cNvGrpSpPr/>
          <p:nvPr/>
        </p:nvGrpSpPr>
        <p:grpSpPr>
          <a:xfrm>
            <a:off x="543033" y="361213"/>
            <a:ext cx="10679723" cy="5498124"/>
            <a:chOff x="785447" y="726830"/>
            <a:chExt cx="10679723" cy="5498124"/>
          </a:xfrm>
        </p:grpSpPr>
        <p:sp>
          <p:nvSpPr>
            <p:cNvPr id="6" name="Rectangle 5"/>
            <p:cNvSpPr/>
            <p:nvPr/>
          </p:nvSpPr>
          <p:spPr>
            <a:xfrm>
              <a:off x="785447" y="726830"/>
              <a:ext cx="10679723" cy="5498124"/>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Half Frame 6"/>
            <p:cNvSpPr/>
            <p:nvPr/>
          </p:nvSpPr>
          <p:spPr>
            <a:xfrm>
              <a:off x="785447" y="726830"/>
              <a:ext cx="773722" cy="597877"/>
            </a:xfrm>
            <a:prstGeom prst="halfFrame">
              <a:avLst/>
            </a:prstGeom>
            <a:solidFill>
              <a:schemeClr val="bg1">
                <a:lumMod val="85000"/>
                <a:alpha val="77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Half Frame 9"/>
            <p:cNvSpPr/>
            <p:nvPr/>
          </p:nvSpPr>
          <p:spPr>
            <a:xfrm rot="10800000">
              <a:off x="10691448" y="5627077"/>
              <a:ext cx="773722" cy="597877"/>
            </a:xfrm>
            <a:prstGeom prst="halfFrame">
              <a:avLst/>
            </a:prstGeom>
            <a:solidFill>
              <a:schemeClr val="bg1">
                <a:lumMod val="85000"/>
                <a:alpha val="77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81744" y="298587"/>
            <a:ext cx="2972691" cy="2086601"/>
          </a:xfrm>
          <a:prstGeom prst="rect">
            <a:avLst/>
          </a:prstGeom>
        </p:spPr>
      </p:pic>
      <p:sp>
        <p:nvSpPr>
          <p:cNvPr id="3074" name="TextBox 3"/>
          <p:cNvSpPr txBox="1">
            <a:spLocks noChangeArrowheads="1"/>
          </p:cNvSpPr>
          <p:nvPr/>
        </p:nvSpPr>
        <p:spPr bwMode="auto">
          <a:xfrm>
            <a:off x="1183894" y="794512"/>
            <a:ext cx="3352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b="1">
                <a:solidFill>
                  <a:srgbClr val="000000"/>
                </a:solidFill>
                <a:latin typeface="Times New Roman" panose="02020603050405020304" pitchFamily="18" charset="0"/>
                <a:cs typeface="Times New Roman" panose="02020603050405020304" pitchFamily="18" charset="0"/>
              </a:rPr>
              <a:t>Bài 1: Tính nhẩm</a:t>
            </a:r>
          </a:p>
        </p:txBody>
      </p:sp>
      <p:sp>
        <p:nvSpPr>
          <p:cNvPr id="46" name="TextBox 45"/>
          <p:cNvSpPr txBox="1">
            <a:spLocks noChangeArrowheads="1"/>
          </p:cNvSpPr>
          <p:nvPr/>
        </p:nvSpPr>
        <p:spPr bwMode="auto">
          <a:xfrm>
            <a:off x="891794" y="1861313"/>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dirty="0">
                <a:solidFill>
                  <a:srgbClr val="0000CC"/>
                </a:solidFill>
                <a:latin typeface="Times New Roman" panose="02020603050405020304" pitchFamily="18" charset="0"/>
                <a:cs typeface="Times New Roman" panose="02020603050405020304" pitchFamily="18" charset="0"/>
              </a:rPr>
              <a:t>9 x 1 =</a:t>
            </a:r>
          </a:p>
        </p:txBody>
      </p:sp>
      <p:sp>
        <p:nvSpPr>
          <p:cNvPr id="47" name="TextBox 46"/>
          <p:cNvSpPr txBox="1">
            <a:spLocks noChangeArrowheads="1"/>
          </p:cNvSpPr>
          <p:nvPr/>
        </p:nvSpPr>
        <p:spPr bwMode="auto">
          <a:xfrm>
            <a:off x="904494" y="24804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2 =</a:t>
            </a:r>
          </a:p>
        </p:txBody>
      </p:sp>
      <p:sp>
        <p:nvSpPr>
          <p:cNvPr id="48" name="TextBox 47"/>
          <p:cNvSpPr txBox="1">
            <a:spLocks noChangeArrowheads="1"/>
          </p:cNvSpPr>
          <p:nvPr/>
        </p:nvSpPr>
        <p:spPr bwMode="auto">
          <a:xfrm>
            <a:off x="904494" y="30900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3 =</a:t>
            </a:r>
          </a:p>
        </p:txBody>
      </p:sp>
      <p:sp>
        <p:nvSpPr>
          <p:cNvPr id="49" name="TextBox 48"/>
          <p:cNvSpPr txBox="1">
            <a:spLocks noChangeArrowheads="1"/>
          </p:cNvSpPr>
          <p:nvPr/>
        </p:nvSpPr>
        <p:spPr bwMode="auto">
          <a:xfrm>
            <a:off x="3025394" y="1861313"/>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5 =</a:t>
            </a:r>
          </a:p>
        </p:txBody>
      </p:sp>
      <p:sp>
        <p:nvSpPr>
          <p:cNvPr id="50" name="TextBox 49"/>
          <p:cNvSpPr txBox="1">
            <a:spLocks noChangeArrowheads="1"/>
          </p:cNvSpPr>
          <p:nvPr/>
        </p:nvSpPr>
        <p:spPr bwMode="auto">
          <a:xfrm>
            <a:off x="3057144" y="24804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7 =</a:t>
            </a:r>
          </a:p>
        </p:txBody>
      </p:sp>
      <p:sp>
        <p:nvSpPr>
          <p:cNvPr id="52" name="TextBox 51"/>
          <p:cNvSpPr txBox="1">
            <a:spLocks noChangeArrowheads="1"/>
          </p:cNvSpPr>
          <p:nvPr/>
        </p:nvSpPr>
        <p:spPr bwMode="auto">
          <a:xfrm>
            <a:off x="3025394" y="30900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9 =</a:t>
            </a:r>
          </a:p>
        </p:txBody>
      </p:sp>
      <p:sp>
        <p:nvSpPr>
          <p:cNvPr id="53" name="TextBox 52"/>
          <p:cNvSpPr txBox="1">
            <a:spLocks noChangeArrowheads="1"/>
          </p:cNvSpPr>
          <p:nvPr/>
        </p:nvSpPr>
        <p:spPr bwMode="auto">
          <a:xfrm>
            <a:off x="5482844" y="1861313"/>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4   =</a:t>
            </a:r>
          </a:p>
        </p:txBody>
      </p:sp>
      <p:sp>
        <p:nvSpPr>
          <p:cNvPr id="54" name="TextBox 53"/>
          <p:cNvSpPr txBox="1">
            <a:spLocks noChangeArrowheads="1"/>
          </p:cNvSpPr>
          <p:nvPr/>
        </p:nvSpPr>
        <p:spPr bwMode="auto">
          <a:xfrm>
            <a:off x="5482844" y="24804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dirty="0">
                <a:solidFill>
                  <a:srgbClr val="0000CC"/>
                </a:solidFill>
                <a:latin typeface="Times New Roman" panose="02020603050405020304" pitchFamily="18" charset="0"/>
                <a:cs typeface="Times New Roman" panose="02020603050405020304" pitchFamily="18" charset="0"/>
              </a:rPr>
              <a:t>9 x 8  =</a:t>
            </a:r>
          </a:p>
        </p:txBody>
      </p:sp>
      <p:sp>
        <p:nvSpPr>
          <p:cNvPr id="56" name="TextBox 55"/>
          <p:cNvSpPr txBox="1">
            <a:spLocks noChangeArrowheads="1"/>
          </p:cNvSpPr>
          <p:nvPr/>
        </p:nvSpPr>
        <p:spPr bwMode="auto">
          <a:xfrm>
            <a:off x="5451094" y="30900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6  =</a:t>
            </a:r>
          </a:p>
        </p:txBody>
      </p:sp>
      <p:sp>
        <p:nvSpPr>
          <p:cNvPr id="57" name="TextBox 56"/>
          <p:cNvSpPr txBox="1">
            <a:spLocks noChangeArrowheads="1"/>
          </p:cNvSpPr>
          <p:nvPr/>
        </p:nvSpPr>
        <p:spPr bwMode="auto">
          <a:xfrm>
            <a:off x="7749794" y="1861313"/>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10 =</a:t>
            </a:r>
          </a:p>
        </p:txBody>
      </p:sp>
      <p:sp>
        <p:nvSpPr>
          <p:cNvPr id="58" name="TextBox 57"/>
          <p:cNvSpPr txBox="1">
            <a:spLocks noChangeArrowheads="1"/>
          </p:cNvSpPr>
          <p:nvPr/>
        </p:nvSpPr>
        <p:spPr bwMode="auto">
          <a:xfrm>
            <a:off x="7825994" y="24804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0 =</a:t>
            </a:r>
          </a:p>
        </p:txBody>
      </p:sp>
      <p:sp>
        <p:nvSpPr>
          <p:cNvPr id="59" name="TextBox 58"/>
          <p:cNvSpPr txBox="1">
            <a:spLocks noChangeArrowheads="1"/>
          </p:cNvSpPr>
          <p:nvPr/>
        </p:nvSpPr>
        <p:spPr bwMode="auto">
          <a:xfrm>
            <a:off x="7825994" y="30900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0 x 9 =</a:t>
            </a:r>
          </a:p>
        </p:txBody>
      </p:sp>
      <p:sp>
        <p:nvSpPr>
          <p:cNvPr id="60" name="TextBox 59"/>
          <p:cNvSpPr txBox="1">
            <a:spLocks noChangeArrowheads="1"/>
          </p:cNvSpPr>
          <p:nvPr/>
        </p:nvSpPr>
        <p:spPr bwMode="auto">
          <a:xfrm>
            <a:off x="2085594" y="1861313"/>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9</a:t>
            </a:r>
          </a:p>
        </p:txBody>
      </p:sp>
      <p:sp>
        <p:nvSpPr>
          <p:cNvPr id="61" name="TextBox 60"/>
          <p:cNvSpPr txBox="1">
            <a:spLocks noChangeArrowheads="1"/>
          </p:cNvSpPr>
          <p:nvPr/>
        </p:nvSpPr>
        <p:spPr bwMode="auto">
          <a:xfrm>
            <a:off x="2071308" y="2480438"/>
            <a:ext cx="7000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18</a:t>
            </a:r>
          </a:p>
        </p:txBody>
      </p:sp>
      <p:sp>
        <p:nvSpPr>
          <p:cNvPr id="62" name="TextBox 61"/>
          <p:cNvSpPr txBox="1">
            <a:spLocks noChangeArrowheads="1"/>
          </p:cNvSpPr>
          <p:nvPr/>
        </p:nvSpPr>
        <p:spPr bwMode="auto">
          <a:xfrm>
            <a:off x="2047494" y="3090038"/>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27</a:t>
            </a:r>
          </a:p>
        </p:txBody>
      </p:sp>
      <p:sp>
        <p:nvSpPr>
          <p:cNvPr id="63" name="TextBox 62"/>
          <p:cNvSpPr txBox="1">
            <a:spLocks noChangeArrowheads="1"/>
          </p:cNvSpPr>
          <p:nvPr/>
        </p:nvSpPr>
        <p:spPr bwMode="auto">
          <a:xfrm>
            <a:off x="4289044" y="1861313"/>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45</a:t>
            </a:r>
          </a:p>
        </p:txBody>
      </p:sp>
      <p:sp>
        <p:nvSpPr>
          <p:cNvPr id="64" name="TextBox 63"/>
          <p:cNvSpPr txBox="1">
            <a:spLocks noChangeArrowheads="1"/>
          </p:cNvSpPr>
          <p:nvPr/>
        </p:nvSpPr>
        <p:spPr bwMode="auto">
          <a:xfrm>
            <a:off x="4289044" y="2480438"/>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63</a:t>
            </a:r>
          </a:p>
        </p:txBody>
      </p:sp>
      <p:sp>
        <p:nvSpPr>
          <p:cNvPr id="65" name="TextBox 64"/>
          <p:cNvSpPr txBox="1">
            <a:spLocks noChangeArrowheads="1"/>
          </p:cNvSpPr>
          <p:nvPr/>
        </p:nvSpPr>
        <p:spPr bwMode="auto">
          <a:xfrm>
            <a:off x="4316033" y="3090038"/>
            <a:ext cx="7000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81</a:t>
            </a:r>
          </a:p>
        </p:txBody>
      </p:sp>
      <p:sp>
        <p:nvSpPr>
          <p:cNvPr id="66" name="TextBox 65"/>
          <p:cNvSpPr txBox="1">
            <a:spLocks noChangeArrowheads="1"/>
          </p:cNvSpPr>
          <p:nvPr/>
        </p:nvSpPr>
        <p:spPr bwMode="auto">
          <a:xfrm>
            <a:off x="6746494" y="3090038"/>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54</a:t>
            </a:r>
          </a:p>
        </p:txBody>
      </p:sp>
      <p:sp>
        <p:nvSpPr>
          <p:cNvPr id="67" name="TextBox 66"/>
          <p:cNvSpPr txBox="1">
            <a:spLocks noChangeArrowheads="1"/>
          </p:cNvSpPr>
          <p:nvPr/>
        </p:nvSpPr>
        <p:spPr bwMode="auto">
          <a:xfrm>
            <a:off x="6746494" y="2480438"/>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72</a:t>
            </a:r>
          </a:p>
        </p:txBody>
      </p:sp>
      <p:sp>
        <p:nvSpPr>
          <p:cNvPr id="68" name="TextBox 67"/>
          <p:cNvSpPr txBox="1">
            <a:spLocks noChangeArrowheads="1"/>
          </p:cNvSpPr>
          <p:nvPr/>
        </p:nvSpPr>
        <p:spPr bwMode="auto">
          <a:xfrm>
            <a:off x="6746494" y="1861313"/>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36</a:t>
            </a:r>
          </a:p>
        </p:txBody>
      </p:sp>
      <p:sp>
        <p:nvSpPr>
          <p:cNvPr id="69" name="TextBox 68"/>
          <p:cNvSpPr txBox="1">
            <a:spLocks noChangeArrowheads="1"/>
          </p:cNvSpPr>
          <p:nvPr/>
        </p:nvSpPr>
        <p:spPr bwMode="auto">
          <a:xfrm>
            <a:off x="9032494" y="1861313"/>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90</a:t>
            </a:r>
          </a:p>
        </p:txBody>
      </p:sp>
      <p:sp>
        <p:nvSpPr>
          <p:cNvPr id="70" name="TextBox 69"/>
          <p:cNvSpPr txBox="1">
            <a:spLocks noChangeArrowheads="1"/>
          </p:cNvSpPr>
          <p:nvPr/>
        </p:nvSpPr>
        <p:spPr bwMode="auto">
          <a:xfrm>
            <a:off x="9032494" y="2480438"/>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0</a:t>
            </a:r>
          </a:p>
        </p:txBody>
      </p:sp>
      <p:sp>
        <p:nvSpPr>
          <p:cNvPr id="71" name="TextBox 70"/>
          <p:cNvSpPr txBox="1">
            <a:spLocks noChangeArrowheads="1"/>
          </p:cNvSpPr>
          <p:nvPr/>
        </p:nvSpPr>
        <p:spPr bwMode="auto">
          <a:xfrm>
            <a:off x="9032494" y="3090038"/>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0</a:t>
            </a:r>
          </a:p>
        </p:txBody>
      </p:sp>
      <p:sp>
        <p:nvSpPr>
          <p:cNvPr id="3099" name="TextBox 5"/>
          <p:cNvSpPr txBox="1">
            <a:spLocks noChangeArrowheads="1"/>
          </p:cNvSpPr>
          <p:nvPr/>
        </p:nvSpPr>
        <p:spPr bwMode="auto">
          <a:xfrm>
            <a:off x="675894" y="1874013"/>
            <a:ext cx="508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fontAlgn="base" hangingPunct="1">
              <a:spcBef>
                <a:spcPct val="0"/>
              </a:spcBef>
              <a:spcAft>
                <a:spcPct val="0"/>
              </a:spcAft>
            </a:pPr>
            <a:r>
              <a:rPr lang="en-US" altLang="en-US" sz="2400" b="1">
                <a:solidFill>
                  <a:srgbClr val="000000"/>
                </a:solidFill>
              </a:rPr>
              <a:t>a)</a:t>
            </a:r>
          </a:p>
        </p:txBody>
      </p:sp>
      <p:sp>
        <p:nvSpPr>
          <p:cNvPr id="72" name="TextBox 71"/>
          <p:cNvSpPr txBox="1">
            <a:spLocks noChangeArrowheads="1"/>
          </p:cNvSpPr>
          <p:nvPr/>
        </p:nvSpPr>
        <p:spPr bwMode="auto">
          <a:xfrm>
            <a:off x="663194" y="4294950"/>
            <a:ext cx="508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fontAlgn="base" hangingPunct="1">
              <a:spcBef>
                <a:spcPct val="0"/>
              </a:spcBef>
              <a:spcAft>
                <a:spcPct val="0"/>
              </a:spcAft>
            </a:pPr>
            <a:r>
              <a:rPr lang="en-US" altLang="en-US" sz="2400" b="1" dirty="0">
                <a:solidFill>
                  <a:srgbClr val="000000"/>
                </a:solidFill>
              </a:rPr>
              <a:t>b)</a:t>
            </a:r>
          </a:p>
        </p:txBody>
      </p:sp>
      <p:sp>
        <p:nvSpPr>
          <p:cNvPr id="73" name="TextBox 72"/>
          <p:cNvSpPr txBox="1">
            <a:spLocks noChangeArrowheads="1"/>
          </p:cNvSpPr>
          <p:nvPr/>
        </p:nvSpPr>
        <p:spPr bwMode="auto">
          <a:xfrm>
            <a:off x="891794" y="4299713"/>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2 =</a:t>
            </a:r>
          </a:p>
        </p:txBody>
      </p:sp>
      <p:sp>
        <p:nvSpPr>
          <p:cNvPr id="74" name="TextBox 73"/>
          <p:cNvSpPr txBox="1">
            <a:spLocks noChangeArrowheads="1"/>
          </p:cNvSpPr>
          <p:nvPr/>
        </p:nvSpPr>
        <p:spPr bwMode="auto">
          <a:xfrm>
            <a:off x="904494" y="49188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2 x 9 =</a:t>
            </a:r>
          </a:p>
        </p:txBody>
      </p:sp>
      <p:sp>
        <p:nvSpPr>
          <p:cNvPr id="75" name="TextBox 74"/>
          <p:cNvSpPr txBox="1">
            <a:spLocks noChangeArrowheads="1"/>
          </p:cNvSpPr>
          <p:nvPr/>
        </p:nvSpPr>
        <p:spPr bwMode="auto">
          <a:xfrm>
            <a:off x="3025394" y="4299713"/>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5 =</a:t>
            </a:r>
          </a:p>
        </p:txBody>
      </p:sp>
      <p:sp>
        <p:nvSpPr>
          <p:cNvPr id="76" name="TextBox 75"/>
          <p:cNvSpPr txBox="1">
            <a:spLocks noChangeArrowheads="1"/>
          </p:cNvSpPr>
          <p:nvPr/>
        </p:nvSpPr>
        <p:spPr bwMode="auto">
          <a:xfrm>
            <a:off x="3057144" y="49188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5 x 9 =</a:t>
            </a:r>
          </a:p>
        </p:txBody>
      </p:sp>
      <p:sp>
        <p:nvSpPr>
          <p:cNvPr id="77" name="TextBox 76"/>
          <p:cNvSpPr txBox="1">
            <a:spLocks noChangeArrowheads="1"/>
          </p:cNvSpPr>
          <p:nvPr/>
        </p:nvSpPr>
        <p:spPr bwMode="auto">
          <a:xfrm>
            <a:off x="5482844" y="4299713"/>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8   =</a:t>
            </a:r>
          </a:p>
        </p:txBody>
      </p:sp>
      <p:sp>
        <p:nvSpPr>
          <p:cNvPr id="78" name="TextBox 77"/>
          <p:cNvSpPr txBox="1">
            <a:spLocks noChangeArrowheads="1"/>
          </p:cNvSpPr>
          <p:nvPr/>
        </p:nvSpPr>
        <p:spPr bwMode="auto">
          <a:xfrm>
            <a:off x="5482844" y="49188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8 x 9  =</a:t>
            </a:r>
          </a:p>
        </p:txBody>
      </p:sp>
      <p:sp>
        <p:nvSpPr>
          <p:cNvPr id="79" name="TextBox 78"/>
          <p:cNvSpPr txBox="1">
            <a:spLocks noChangeArrowheads="1"/>
          </p:cNvSpPr>
          <p:nvPr/>
        </p:nvSpPr>
        <p:spPr bwMode="auto">
          <a:xfrm>
            <a:off x="7749794" y="4299713"/>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10 =</a:t>
            </a:r>
          </a:p>
        </p:txBody>
      </p:sp>
      <p:sp>
        <p:nvSpPr>
          <p:cNvPr id="80" name="TextBox 79"/>
          <p:cNvSpPr txBox="1">
            <a:spLocks noChangeArrowheads="1"/>
          </p:cNvSpPr>
          <p:nvPr/>
        </p:nvSpPr>
        <p:spPr bwMode="auto">
          <a:xfrm>
            <a:off x="7749794" y="4918838"/>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10 x 9 =</a:t>
            </a:r>
          </a:p>
        </p:txBody>
      </p:sp>
      <p:sp>
        <p:nvSpPr>
          <p:cNvPr id="81" name="TextBox 80"/>
          <p:cNvSpPr txBox="1">
            <a:spLocks noChangeArrowheads="1"/>
          </p:cNvSpPr>
          <p:nvPr/>
        </p:nvSpPr>
        <p:spPr bwMode="auto">
          <a:xfrm>
            <a:off x="2049082" y="4299713"/>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18</a:t>
            </a:r>
          </a:p>
        </p:txBody>
      </p:sp>
      <p:sp>
        <p:nvSpPr>
          <p:cNvPr id="82" name="TextBox 81"/>
          <p:cNvSpPr txBox="1">
            <a:spLocks noChangeArrowheads="1"/>
          </p:cNvSpPr>
          <p:nvPr/>
        </p:nvSpPr>
        <p:spPr bwMode="auto">
          <a:xfrm>
            <a:off x="2034794" y="4918838"/>
            <a:ext cx="700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18</a:t>
            </a:r>
          </a:p>
        </p:txBody>
      </p:sp>
      <p:sp>
        <p:nvSpPr>
          <p:cNvPr id="83" name="TextBox 82"/>
          <p:cNvSpPr txBox="1">
            <a:spLocks noChangeArrowheads="1"/>
          </p:cNvSpPr>
          <p:nvPr/>
        </p:nvSpPr>
        <p:spPr bwMode="auto">
          <a:xfrm>
            <a:off x="4231894" y="4299713"/>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45</a:t>
            </a:r>
          </a:p>
        </p:txBody>
      </p:sp>
      <p:sp>
        <p:nvSpPr>
          <p:cNvPr id="84" name="TextBox 83"/>
          <p:cNvSpPr txBox="1">
            <a:spLocks noChangeArrowheads="1"/>
          </p:cNvSpPr>
          <p:nvPr/>
        </p:nvSpPr>
        <p:spPr bwMode="auto">
          <a:xfrm>
            <a:off x="4217608" y="4918838"/>
            <a:ext cx="7000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45</a:t>
            </a:r>
          </a:p>
        </p:txBody>
      </p:sp>
      <p:sp>
        <p:nvSpPr>
          <p:cNvPr id="85" name="TextBox 84"/>
          <p:cNvSpPr txBox="1">
            <a:spLocks noChangeArrowheads="1"/>
          </p:cNvSpPr>
          <p:nvPr/>
        </p:nvSpPr>
        <p:spPr bwMode="auto">
          <a:xfrm>
            <a:off x="6746494" y="4299713"/>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72</a:t>
            </a:r>
          </a:p>
        </p:txBody>
      </p:sp>
      <p:sp>
        <p:nvSpPr>
          <p:cNvPr id="86" name="TextBox 85"/>
          <p:cNvSpPr txBox="1">
            <a:spLocks noChangeArrowheads="1"/>
          </p:cNvSpPr>
          <p:nvPr/>
        </p:nvSpPr>
        <p:spPr bwMode="auto">
          <a:xfrm>
            <a:off x="6732208" y="4918838"/>
            <a:ext cx="7000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72</a:t>
            </a:r>
          </a:p>
        </p:txBody>
      </p:sp>
      <p:sp>
        <p:nvSpPr>
          <p:cNvPr id="87" name="TextBox 86"/>
          <p:cNvSpPr txBox="1">
            <a:spLocks noChangeArrowheads="1"/>
          </p:cNvSpPr>
          <p:nvPr/>
        </p:nvSpPr>
        <p:spPr bwMode="auto">
          <a:xfrm>
            <a:off x="9046782" y="4264788"/>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90</a:t>
            </a:r>
          </a:p>
        </p:txBody>
      </p:sp>
      <p:sp>
        <p:nvSpPr>
          <p:cNvPr id="88" name="TextBox 87"/>
          <p:cNvSpPr txBox="1">
            <a:spLocks noChangeArrowheads="1"/>
          </p:cNvSpPr>
          <p:nvPr/>
        </p:nvSpPr>
        <p:spPr bwMode="auto">
          <a:xfrm>
            <a:off x="9032494" y="4883913"/>
            <a:ext cx="700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90</a:t>
            </a:r>
          </a:p>
        </p:txBody>
      </p:sp>
      <p:grpSp>
        <p:nvGrpSpPr>
          <p:cNvPr id="51" name="Group 50">
            <a:extLst>
              <a:ext uri="{FF2B5EF4-FFF2-40B4-BE49-F238E27FC236}">
                <a16:creationId xmlns:a16="http://schemas.microsoft.com/office/drawing/2014/main" xmlns="" id="{6C98C0CE-1F9C-4AD5-9DF5-0D4AD54E6C98}"/>
              </a:ext>
            </a:extLst>
          </p:cNvPr>
          <p:cNvGrpSpPr/>
          <p:nvPr/>
        </p:nvGrpSpPr>
        <p:grpSpPr>
          <a:xfrm>
            <a:off x="7969493" y="2566517"/>
            <a:ext cx="1601744" cy="970843"/>
            <a:chOff x="2209800" y="2743200"/>
            <a:chExt cx="1676400" cy="1295400"/>
          </a:xfrm>
        </p:grpSpPr>
        <p:sp>
          <p:nvSpPr>
            <p:cNvPr id="55" name="Line 26">
              <a:extLst>
                <a:ext uri="{FF2B5EF4-FFF2-40B4-BE49-F238E27FC236}">
                  <a16:creationId xmlns:a16="http://schemas.microsoft.com/office/drawing/2014/main" xmlns="" id="{36EA2EA8-8B7B-44B1-A76A-B9352AA03EAD}"/>
                </a:ext>
              </a:extLst>
            </p:cNvPr>
            <p:cNvSpPr>
              <a:spLocks noChangeShapeType="1"/>
            </p:cNvSpPr>
            <p:nvPr/>
          </p:nvSpPr>
          <p:spPr bwMode="auto">
            <a:xfrm>
              <a:off x="2209800" y="2743200"/>
              <a:ext cx="1676400" cy="0"/>
            </a:xfrm>
            <a:prstGeom prst="line">
              <a:avLst/>
            </a:prstGeom>
            <a:noFill/>
            <a:ln w="38100">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4400" b="1"/>
            </a:p>
          </p:txBody>
        </p:sp>
        <p:sp>
          <p:nvSpPr>
            <p:cNvPr id="89" name="Line 27">
              <a:extLst>
                <a:ext uri="{FF2B5EF4-FFF2-40B4-BE49-F238E27FC236}">
                  <a16:creationId xmlns:a16="http://schemas.microsoft.com/office/drawing/2014/main" xmlns="" id="{01E474F3-2D6D-4CAC-9E0C-AFB5CE39A65D}"/>
                </a:ext>
              </a:extLst>
            </p:cNvPr>
            <p:cNvSpPr>
              <a:spLocks noChangeShapeType="1"/>
            </p:cNvSpPr>
            <p:nvPr/>
          </p:nvSpPr>
          <p:spPr bwMode="auto">
            <a:xfrm>
              <a:off x="2209800" y="4038600"/>
              <a:ext cx="1676400" cy="0"/>
            </a:xfrm>
            <a:prstGeom prst="line">
              <a:avLst/>
            </a:prstGeom>
            <a:noFill/>
            <a:ln w="38100">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4400" b="1"/>
            </a:p>
          </p:txBody>
        </p:sp>
        <p:sp>
          <p:nvSpPr>
            <p:cNvPr id="90" name="Line 28">
              <a:extLst>
                <a:ext uri="{FF2B5EF4-FFF2-40B4-BE49-F238E27FC236}">
                  <a16:creationId xmlns:a16="http://schemas.microsoft.com/office/drawing/2014/main" xmlns="" id="{D2680B95-7E97-4FFE-AD81-15F7228C90D3}"/>
                </a:ext>
              </a:extLst>
            </p:cNvPr>
            <p:cNvSpPr>
              <a:spLocks noChangeShapeType="1"/>
            </p:cNvSpPr>
            <p:nvPr/>
          </p:nvSpPr>
          <p:spPr bwMode="auto">
            <a:xfrm flipH="1">
              <a:off x="2209800" y="2743200"/>
              <a:ext cx="0" cy="1295400"/>
            </a:xfrm>
            <a:prstGeom prst="line">
              <a:avLst/>
            </a:prstGeom>
            <a:noFill/>
            <a:ln w="38100">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4400" b="1"/>
            </a:p>
          </p:txBody>
        </p:sp>
        <p:sp>
          <p:nvSpPr>
            <p:cNvPr id="91" name="Line 29">
              <a:extLst>
                <a:ext uri="{FF2B5EF4-FFF2-40B4-BE49-F238E27FC236}">
                  <a16:creationId xmlns:a16="http://schemas.microsoft.com/office/drawing/2014/main" xmlns="" id="{1AFD1E3A-6DC3-4646-9F8A-A73A55D026F2}"/>
                </a:ext>
              </a:extLst>
            </p:cNvPr>
            <p:cNvSpPr>
              <a:spLocks noChangeShapeType="1"/>
            </p:cNvSpPr>
            <p:nvPr/>
          </p:nvSpPr>
          <p:spPr bwMode="auto">
            <a:xfrm>
              <a:off x="3886200" y="2743200"/>
              <a:ext cx="0" cy="1295400"/>
            </a:xfrm>
            <a:prstGeom prst="line">
              <a:avLst/>
            </a:prstGeom>
            <a:noFill/>
            <a:ln w="38100">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4400" b="1"/>
            </a:p>
          </p:txBody>
        </p:sp>
      </p:grpSp>
      <p:sp>
        <p:nvSpPr>
          <p:cNvPr id="3" name="TextBox 2">
            <a:extLst>
              <a:ext uri="{FF2B5EF4-FFF2-40B4-BE49-F238E27FC236}">
                <a16:creationId xmlns:a16="http://schemas.microsoft.com/office/drawing/2014/main" xmlns="" id="{506331FC-609A-4B93-B022-971DD167D5B9}"/>
              </a:ext>
            </a:extLst>
          </p:cNvPr>
          <p:cNvSpPr txBox="1"/>
          <p:nvPr/>
        </p:nvSpPr>
        <p:spPr>
          <a:xfrm>
            <a:off x="4217608" y="3808294"/>
            <a:ext cx="6569710" cy="369332"/>
          </a:xfrm>
          <a:prstGeom prst="rect">
            <a:avLst/>
          </a:prstGeom>
          <a:solidFill>
            <a:schemeClr val="tx2">
              <a:lumMod val="60000"/>
              <a:lumOff val="40000"/>
            </a:schemeClr>
          </a:solidFill>
        </p:spPr>
        <p:txBody>
          <a:bodyPr wrap="square" rtlCol="0">
            <a:spAutoFit/>
          </a:bodyPr>
          <a:lstStyle/>
          <a:p>
            <a:r>
              <a:rPr lang="en-GB" b="1" dirty="0" err="1">
                <a:solidFill>
                  <a:schemeClr val="bg2">
                    <a:lumMod val="25000"/>
                  </a:schemeClr>
                </a:solidFill>
                <a:latin typeface="Times New Roman" panose="02020603050405020304" pitchFamily="18" charset="0"/>
                <a:cs typeface="Times New Roman" panose="02020603050405020304" pitchFamily="18" charset="0"/>
              </a:rPr>
              <a:t>Đối</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với</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phép</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nhân</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bất</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kì</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số</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nào</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nhân</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với</a:t>
            </a:r>
            <a:r>
              <a:rPr lang="en-GB" b="1" dirty="0">
                <a:solidFill>
                  <a:schemeClr val="bg2">
                    <a:lumMod val="25000"/>
                  </a:schemeClr>
                </a:solidFill>
                <a:latin typeface="Times New Roman" panose="02020603050405020304" pitchFamily="18" charset="0"/>
                <a:cs typeface="Times New Roman" panose="02020603050405020304" pitchFamily="18" charset="0"/>
              </a:rPr>
              <a:t> 0 </a:t>
            </a:r>
            <a:r>
              <a:rPr lang="en-GB" b="1" dirty="0" err="1">
                <a:solidFill>
                  <a:schemeClr val="bg2">
                    <a:lumMod val="25000"/>
                  </a:schemeClr>
                </a:solidFill>
                <a:latin typeface="Times New Roman" panose="02020603050405020304" pitchFamily="18" charset="0"/>
                <a:cs typeface="Times New Roman" panose="02020603050405020304" pitchFamily="18" charset="0"/>
              </a:rPr>
              <a:t>thì</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có</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kết</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quả</a:t>
            </a:r>
            <a:r>
              <a:rPr lang="en-GB" b="1" dirty="0">
                <a:solidFill>
                  <a:schemeClr val="bg2">
                    <a:lumMod val="25000"/>
                  </a:schemeClr>
                </a:solidFill>
                <a:latin typeface="Times New Roman" panose="02020603050405020304" pitchFamily="18" charset="0"/>
                <a:cs typeface="Times New Roman" panose="02020603050405020304" pitchFamily="18" charset="0"/>
              </a:rPr>
              <a:t> </a:t>
            </a:r>
            <a:r>
              <a:rPr lang="en-GB" b="1" dirty="0" err="1">
                <a:solidFill>
                  <a:schemeClr val="bg2">
                    <a:lumMod val="25000"/>
                  </a:schemeClr>
                </a:solidFill>
                <a:latin typeface="Times New Roman" panose="02020603050405020304" pitchFamily="18" charset="0"/>
                <a:cs typeface="Times New Roman" panose="02020603050405020304" pitchFamily="18" charset="0"/>
              </a:rPr>
              <a:t>bằng</a:t>
            </a:r>
            <a:r>
              <a:rPr lang="en-GB" b="1" dirty="0">
                <a:solidFill>
                  <a:schemeClr val="bg2">
                    <a:lumMod val="25000"/>
                  </a:schemeClr>
                </a:solidFill>
                <a:latin typeface="Times New Roman" panose="02020603050405020304" pitchFamily="18" charset="0"/>
                <a:cs typeface="Times New Roman" panose="02020603050405020304" pitchFamily="18" charset="0"/>
              </a:rPr>
              <a:t> 0</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barn(inVertical)">
                                      <p:cBhvr>
                                        <p:cTn id="14" dur="500"/>
                                        <p:tgtEl>
                                          <p:spTgt spid="46"/>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barn(inVertical)">
                                      <p:cBhvr>
                                        <p:cTn id="17" dur="500"/>
                                        <p:tgtEl>
                                          <p:spTgt spid="4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barn(inVertical)">
                                      <p:cBhvr>
                                        <p:cTn id="20" dur="500"/>
                                        <p:tgtEl>
                                          <p:spTgt spid="4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barn(inVertical)">
                                      <p:cBhvr>
                                        <p:cTn id="23" dur="500"/>
                                        <p:tgtEl>
                                          <p:spTgt spid="4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barn(inVertical)">
                                      <p:cBhvr>
                                        <p:cTn id="29" dur="500"/>
                                        <p:tgtEl>
                                          <p:spTgt spid="52"/>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barn(inVertical)">
                                      <p:cBhvr>
                                        <p:cTn id="32" dur="500"/>
                                        <p:tgtEl>
                                          <p:spTgt spid="53"/>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barn(inVertical)">
                                      <p:cBhvr>
                                        <p:cTn id="35" dur="500"/>
                                        <p:tgtEl>
                                          <p:spTgt spid="54"/>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barn(inVertical)">
                                      <p:cBhvr>
                                        <p:cTn id="38" dur="500"/>
                                        <p:tgtEl>
                                          <p:spTgt spid="5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barn(inVertical)">
                                      <p:cBhvr>
                                        <p:cTn id="41" dur="500"/>
                                        <p:tgtEl>
                                          <p:spTgt spid="5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58"/>
                                        </p:tgtEl>
                                        <p:attrNameLst>
                                          <p:attrName>style.visibility</p:attrName>
                                        </p:attrNameLst>
                                      </p:cBhvr>
                                      <p:to>
                                        <p:strVal val="visible"/>
                                      </p:to>
                                    </p:set>
                                    <p:animEffect transition="in" filter="barn(inVertical)">
                                      <p:cBhvr>
                                        <p:cTn id="44" dur="500"/>
                                        <p:tgtEl>
                                          <p:spTgt spid="5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barn(inVertical)">
                                      <p:cBhvr>
                                        <p:cTn id="47" dur="500"/>
                                        <p:tgtEl>
                                          <p:spTgt spid="59"/>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additive="base">
                                        <p:cTn id="52" dur="500" fill="hold"/>
                                        <p:tgtEl>
                                          <p:spTgt spid="60"/>
                                        </p:tgtEl>
                                        <p:attrNameLst>
                                          <p:attrName>ppt_x</p:attrName>
                                        </p:attrNameLst>
                                      </p:cBhvr>
                                      <p:tavLst>
                                        <p:tav tm="0">
                                          <p:val>
                                            <p:strVal val="#ppt_x"/>
                                          </p:val>
                                        </p:tav>
                                        <p:tav tm="100000">
                                          <p:val>
                                            <p:strVal val="#ppt_x"/>
                                          </p:val>
                                        </p:tav>
                                      </p:tavLst>
                                    </p:anim>
                                    <p:anim calcmode="lin" valueType="num">
                                      <p:cBhvr additive="base">
                                        <p:cTn id="53" dur="500" fill="hold"/>
                                        <p:tgtEl>
                                          <p:spTgt spid="60"/>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 calcmode="lin" valueType="num">
                                      <p:cBhvr additive="base">
                                        <p:cTn id="56" dur="500" fill="hold"/>
                                        <p:tgtEl>
                                          <p:spTgt spid="61"/>
                                        </p:tgtEl>
                                        <p:attrNameLst>
                                          <p:attrName>ppt_x</p:attrName>
                                        </p:attrNameLst>
                                      </p:cBhvr>
                                      <p:tavLst>
                                        <p:tav tm="0">
                                          <p:val>
                                            <p:strVal val="#ppt_x"/>
                                          </p:val>
                                        </p:tav>
                                        <p:tav tm="100000">
                                          <p:val>
                                            <p:strVal val="#ppt_x"/>
                                          </p:val>
                                        </p:tav>
                                      </p:tavLst>
                                    </p:anim>
                                    <p:anim calcmode="lin" valueType="num">
                                      <p:cBhvr additive="base">
                                        <p:cTn id="57" dur="500" fill="hold"/>
                                        <p:tgtEl>
                                          <p:spTgt spid="61"/>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62"/>
                                        </p:tgtEl>
                                        <p:attrNameLst>
                                          <p:attrName>style.visibility</p:attrName>
                                        </p:attrNameLst>
                                      </p:cBhvr>
                                      <p:to>
                                        <p:strVal val="visible"/>
                                      </p:to>
                                    </p:set>
                                    <p:anim calcmode="lin" valueType="num">
                                      <p:cBhvr additive="base">
                                        <p:cTn id="60" dur="500" fill="hold"/>
                                        <p:tgtEl>
                                          <p:spTgt spid="62"/>
                                        </p:tgtEl>
                                        <p:attrNameLst>
                                          <p:attrName>ppt_x</p:attrName>
                                        </p:attrNameLst>
                                      </p:cBhvr>
                                      <p:tavLst>
                                        <p:tav tm="0">
                                          <p:val>
                                            <p:strVal val="#ppt_x"/>
                                          </p:val>
                                        </p:tav>
                                        <p:tav tm="100000">
                                          <p:val>
                                            <p:strVal val="#ppt_x"/>
                                          </p:val>
                                        </p:tav>
                                      </p:tavLst>
                                    </p:anim>
                                    <p:anim calcmode="lin" valueType="num">
                                      <p:cBhvr additive="base">
                                        <p:cTn id="61"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63"/>
                                        </p:tgtEl>
                                        <p:attrNameLst>
                                          <p:attrName>style.visibility</p:attrName>
                                        </p:attrNameLst>
                                      </p:cBhvr>
                                      <p:to>
                                        <p:strVal val="visible"/>
                                      </p:to>
                                    </p:set>
                                    <p:anim calcmode="lin" valueType="num">
                                      <p:cBhvr additive="base">
                                        <p:cTn id="66" dur="500" fill="hold"/>
                                        <p:tgtEl>
                                          <p:spTgt spid="63"/>
                                        </p:tgtEl>
                                        <p:attrNameLst>
                                          <p:attrName>ppt_x</p:attrName>
                                        </p:attrNameLst>
                                      </p:cBhvr>
                                      <p:tavLst>
                                        <p:tav tm="0">
                                          <p:val>
                                            <p:strVal val="#ppt_x"/>
                                          </p:val>
                                        </p:tav>
                                        <p:tav tm="100000">
                                          <p:val>
                                            <p:strVal val="#ppt_x"/>
                                          </p:val>
                                        </p:tav>
                                      </p:tavLst>
                                    </p:anim>
                                    <p:anim calcmode="lin" valueType="num">
                                      <p:cBhvr additive="base">
                                        <p:cTn id="67" dur="500" fill="hold"/>
                                        <p:tgtEl>
                                          <p:spTgt spid="63"/>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500" fill="hold"/>
                                        <p:tgtEl>
                                          <p:spTgt spid="64"/>
                                        </p:tgtEl>
                                        <p:attrNameLst>
                                          <p:attrName>ppt_x</p:attrName>
                                        </p:attrNameLst>
                                      </p:cBhvr>
                                      <p:tavLst>
                                        <p:tav tm="0">
                                          <p:val>
                                            <p:strVal val="#ppt_x"/>
                                          </p:val>
                                        </p:tav>
                                        <p:tav tm="100000">
                                          <p:val>
                                            <p:strVal val="#ppt_x"/>
                                          </p:val>
                                        </p:tav>
                                      </p:tavLst>
                                    </p:anim>
                                    <p:anim calcmode="lin" valueType="num">
                                      <p:cBhvr additive="base">
                                        <p:cTn id="71" dur="500" fill="hold"/>
                                        <p:tgtEl>
                                          <p:spTgt spid="64"/>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additive="base">
                                        <p:cTn id="74" dur="500" fill="hold"/>
                                        <p:tgtEl>
                                          <p:spTgt spid="65"/>
                                        </p:tgtEl>
                                        <p:attrNameLst>
                                          <p:attrName>ppt_x</p:attrName>
                                        </p:attrNameLst>
                                      </p:cBhvr>
                                      <p:tavLst>
                                        <p:tav tm="0">
                                          <p:val>
                                            <p:strVal val="#ppt_x"/>
                                          </p:val>
                                        </p:tav>
                                        <p:tav tm="100000">
                                          <p:val>
                                            <p:strVal val="#ppt_x"/>
                                          </p:val>
                                        </p:tav>
                                      </p:tavLst>
                                    </p:anim>
                                    <p:anim calcmode="lin" valueType="num">
                                      <p:cBhvr additive="base">
                                        <p:cTn id="75"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68"/>
                                        </p:tgtEl>
                                        <p:attrNameLst>
                                          <p:attrName>style.visibility</p:attrName>
                                        </p:attrNameLst>
                                      </p:cBhvr>
                                      <p:to>
                                        <p:strVal val="visible"/>
                                      </p:to>
                                    </p:set>
                                    <p:anim calcmode="lin" valueType="num">
                                      <p:cBhvr additive="base">
                                        <p:cTn id="80" dur="500" fill="hold"/>
                                        <p:tgtEl>
                                          <p:spTgt spid="68"/>
                                        </p:tgtEl>
                                        <p:attrNameLst>
                                          <p:attrName>ppt_x</p:attrName>
                                        </p:attrNameLst>
                                      </p:cBhvr>
                                      <p:tavLst>
                                        <p:tav tm="0">
                                          <p:val>
                                            <p:strVal val="#ppt_x"/>
                                          </p:val>
                                        </p:tav>
                                        <p:tav tm="100000">
                                          <p:val>
                                            <p:strVal val="#ppt_x"/>
                                          </p:val>
                                        </p:tav>
                                      </p:tavLst>
                                    </p:anim>
                                    <p:anim calcmode="lin" valueType="num">
                                      <p:cBhvr additive="base">
                                        <p:cTn id="81" dur="500" fill="hold"/>
                                        <p:tgtEl>
                                          <p:spTgt spid="68"/>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67"/>
                                        </p:tgtEl>
                                        <p:attrNameLst>
                                          <p:attrName>style.visibility</p:attrName>
                                        </p:attrNameLst>
                                      </p:cBhvr>
                                      <p:to>
                                        <p:strVal val="visible"/>
                                      </p:to>
                                    </p:set>
                                    <p:anim calcmode="lin" valueType="num">
                                      <p:cBhvr additive="base">
                                        <p:cTn id="84" dur="500" fill="hold"/>
                                        <p:tgtEl>
                                          <p:spTgt spid="67"/>
                                        </p:tgtEl>
                                        <p:attrNameLst>
                                          <p:attrName>ppt_x</p:attrName>
                                        </p:attrNameLst>
                                      </p:cBhvr>
                                      <p:tavLst>
                                        <p:tav tm="0">
                                          <p:val>
                                            <p:strVal val="#ppt_x"/>
                                          </p:val>
                                        </p:tav>
                                        <p:tav tm="100000">
                                          <p:val>
                                            <p:strVal val="#ppt_x"/>
                                          </p:val>
                                        </p:tav>
                                      </p:tavLst>
                                    </p:anim>
                                    <p:anim calcmode="lin" valueType="num">
                                      <p:cBhvr additive="base">
                                        <p:cTn id="85" dur="500" fill="hold"/>
                                        <p:tgtEl>
                                          <p:spTgt spid="67"/>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66"/>
                                        </p:tgtEl>
                                        <p:attrNameLst>
                                          <p:attrName>style.visibility</p:attrName>
                                        </p:attrNameLst>
                                      </p:cBhvr>
                                      <p:to>
                                        <p:strVal val="visible"/>
                                      </p:to>
                                    </p:set>
                                    <p:anim calcmode="lin" valueType="num">
                                      <p:cBhvr additive="base">
                                        <p:cTn id="88" dur="500" fill="hold"/>
                                        <p:tgtEl>
                                          <p:spTgt spid="66"/>
                                        </p:tgtEl>
                                        <p:attrNameLst>
                                          <p:attrName>ppt_x</p:attrName>
                                        </p:attrNameLst>
                                      </p:cBhvr>
                                      <p:tavLst>
                                        <p:tav tm="0">
                                          <p:val>
                                            <p:strVal val="#ppt_x"/>
                                          </p:val>
                                        </p:tav>
                                        <p:tav tm="100000">
                                          <p:val>
                                            <p:strVal val="#ppt_x"/>
                                          </p:val>
                                        </p:tav>
                                      </p:tavLst>
                                    </p:anim>
                                    <p:anim calcmode="lin" valueType="num">
                                      <p:cBhvr additive="base">
                                        <p:cTn id="89"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69"/>
                                        </p:tgtEl>
                                        <p:attrNameLst>
                                          <p:attrName>style.visibility</p:attrName>
                                        </p:attrNameLst>
                                      </p:cBhvr>
                                      <p:to>
                                        <p:strVal val="visible"/>
                                      </p:to>
                                    </p:set>
                                    <p:anim calcmode="lin" valueType="num">
                                      <p:cBhvr additive="base">
                                        <p:cTn id="94" dur="500" fill="hold"/>
                                        <p:tgtEl>
                                          <p:spTgt spid="69"/>
                                        </p:tgtEl>
                                        <p:attrNameLst>
                                          <p:attrName>ppt_x</p:attrName>
                                        </p:attrNameLst>
                                      </p:cBhvr>
                                      <p:tavLst>
                                        <p:tav tm="0">
                                          <p:val>
                                            <p:strVal val="#ppt_x"/>
                                          </p:val>
                                        </p:tav>
                                        <p:tav tm="100000">
                                          <p:val>
                                            <p:strVal val="#ppt_x"/>
                                          </p:val>
                                        </p:tav>
                                      </p:tavLst>
                                    </p:anim>
                                    <p:anim calcmode="lin" valueType="num">
                                      <p:cBhvr additive="base">
                                        <p:cTn id="95" dur="500" fill="hold"/>
                                        <p:tgtEl>
                                          <p:spTgt spid="69"/>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70"/>
                                        </p:tgtEl>
                                        <p:attrNameLst>
                                          <p:attrName>style.visibility</p:attrName>
                                        </p:attrNameLst>
                                      </p:cBhvr>
                                      <p:to>
                                        <p:strVal val="visible"/>
                                      </p:to>
                                    </p:set>
                                    <p:anim calcmode="lin" valueType="num">
                                      <p:cBhvr additive="base">
                                        <p:cTn id="98" dur="500" fill="hold"/>
                                        <p:tgtEl>
                                          <p:spTgt spid="70"/>
                                        </p:tgtEl>
                                        <p:attrNameLst>
                                          <p:attrName>ppt_x</p:attrName>
                                        </p:attrNameLst>
                                      </p:cBhvr>
                                      <p:tavLst>
                                        <p:tav tm="0">
                                          <p:val>
                                            <p:strVal val="#ppt_x"/>
                                          </p:val>
                                        </p:tav>
                                        <p:tav tm="100000">
                                          <p:val>
                                            <p:strVal val="#ppt_x"/>
                                          </p:val>
                                        </p:tav>
                                      </p:tavLst>
                                    </p:anim>
                                    <p:anim calcmode="lin" valueType="num">
                                      <p:cBhvr additive="base">
                                        <p:cTn id="99" dur="500" fill="hold"/>
                                        <p:tgtEl>
                                          <p:spTgt spid="70"/>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71"/>
                                        </p:tgtEl>
                                        <p:attrNameLst>
                                          <p:attrName>style.visibility</p:attrName>
                                        </p:attrNameLst>
                                      </p:cBhvr>
                                      <p:to>
                                        <p:strVal val="visible"/>
                                      </p:to>
                                    </p:set>
                                    <p:anim calcmode="lin" valueType="num">
                                      <p:cBhvr additive="base">
                                        <p:cTn id="102" dur="500" fill="hold"/>
                                        <p:tgtEl>
                                          <p:spTgt spid="71"/>
                                        </p:tgtEl>
                                        <p:attrNameLst>
                                          <p:attrName>ppt_x</p:attrName>
                                        </p:attrNameLst>
                                      </p:cBhvr>
                                      <p:tavLst>
                                        <p:tav tm="0">
                                          <p:val>
                                            <p:strVal val="#ppt_x"/>
                                          </p:val>
                                        </p:tav>
                                        <p:tav tm="100000">
                                          <p:val>
                                            <p:strVal val="#ppt_x"/>
                                          </p:val>
                                        </p:tav>
                                      </p:tavLst>
                                    </p:anim>
                                    <p:anim calcmode="lin" valueType="num">
                                      <p:cBhvr additive="base">
                                        <p:cTn id="103"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nodeType="clickEffect">
                                  <p:stCondLst>
                                    <p:cond delay="0"/>
                                  </p:stCondLst>
                                  <p:childTnLst>
                                    <p:set>
                                      <p:cBhvr>
                                        <p:cTn id="107" dur="1" fill="hold">
                                          <p:stCondLst>
                                            <p:cond delay="0"/>
                                          </p:stCondLst>
                                        </p:cTn>
                                        <p:tgtEl>
                                          <p:spTgt spid="51"/>
                                        </p:tgtEl>
                                        <p:attrNameLst>
                                          <p:attrName>style.visibility</p:attrName>
                                        </p:attrNameLst>
                                      </p:cBhvr>
                                      <p:to>
                                        <p:strVal val="visible"/>
                                      </p:to>
                                    </p:set>
                                    <p:anim calcmode="lin" valueType="num">
                                      <p:cBhvr additive="base">
                                        <p:cTn id="108" dur="500" fill="hold"/>
                                        <p:tgtEl>
                                          <p:spTgt spid="51"/>
                                        </p:tgtEl>
                                        <p:attrNameLst>
                                          <p:attrName>ppt_x</p:attrName>
                                        </p:attrNameLst>
                                      </p:cBhvr>
                                      <p:tavLst>
                                        <p:tav tm="0">
                                          <p:val>
                                            <p:strVal val="#ppt_x"/>
                                          </p:val>
                                        </p:tav>
                                        <p:tav tm="100000">
                                          <p:val>
                                            <p:strVal val="#ppt_x"/>
                                          </p:val>
                                        </p:tav>
                                      </p:tavLst>
                                    </p:anim>
                                    <p:anim calcmode="lin" valueType="num">
                                      <p:cBhvr additive="base">
                                        <p:cTn id="109"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3"/>
                                        </p:tgtEl>
                                        <p:attrNameLst>
                                          <p:attrName>style.visibility</p:attrName>
                                        </p:attrNameLst>
                                      </p:cBhvr>
                                      <p:to>
                                        <p:strVal val="visible"/>
                                      </p:to>
                                    </p:set>
                                    <p:anim calcmode="lin" valueType="num">
                                      <p:cBhvr additive="base">
                                        <p:cTn id="114" dur="500" fill="hold"/>
                                        <p:tgtEl>
                                          <p:spTgt spid="3"/>
                                        </p:tgtEl>
                                        <p:attrNameLst>
                                          <p:attrName>ppt_x</p:attrName>
                                        </p:attrNameLst>
                                      </p:cBhvr>
                                      <p:tavLst>
                                        <p:tav tm="0">
                                          <p:val>
                                            <p:strVal val="#ppt_x"/>
                                          </p:val>
                                        </p:tav>
                                        <p:tav tm="100000">
                                          <p:val>
                                            <p:strVal val="#ppt_x"/>
                                          </p:val>
                                        </p:tav>
                                      </p:tavLst>
                                    </p:anim>
                                    <p:anim calcmode="lin" valueType="num">
                                      <p:cBhvr additive="base">
                                        <p:cTn id="1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16" presetClass="entr" presetSubtype="21" fill="hold" grpId="0" nodeType="clickEffect">
                                  <p:stCondLst>
                                    <p:cond delay="0"/>
                                  </p:stCondLst>
                                  <p:childTnLst>
                                    <p:set>
                                      <p:cBhvr>
                                        <p:cTn id="119" dur="1" fill="hold">
                                          <p:stCondLst>
                                            <p:cond delay="0"/>
                                          </p:stCondLst>
                                        </p:cTn>
                                        <p:tgtEl>
                                          <p:spTgt spid="72"/>
                                        </p:tgtEl>
                                        <p:attrNameLst>
                                          <p:attrName>style.visibility</p:attrName>
                                        </p:attrNameLst>
                                      </p:cBhvr>
                                      <p:to>
                                        <p:strVal val="visible"/>
                                      </p:to>
                                    </p:set>
                                    <p:animEffect transition="in" filter="barn(inVertical)">
                                      <p:cBhvr>
                                        <p:cTn id="120" dur="500"/>
                                        <p:tgtEl>
                                          <p:spTgt spid="72"/>
                                        </p:tgtEl>
                                      </p:cBhvr>
                                    </p:animEffect>
                                  </p:childTnLst>
                                </p:cTn>
                              </p:par>
                            </p:childTnLst>
                          </p:cTn>
                        </p:par>
                      </p:childTnLst>
                    </p:cTn>
                  </p:par>
                  <p:par>
                    <p:cTn id="121" fill="hold">
                      <p:stCondLst>
                        <p:cond delay="indefinite"/>
                      </p:stCondLst>
                      <p:childTnLst>
                        <p:par>
                          <p:cTn id="122" fill="hold">
                            <p:stCondLst>
                              <p:cond delay="0"/>
                            </p:stCondLst>
                            <p:childTnLst>
                              <p:par>
                                <p:cTn id="123" presetID="16" presetClass="entr" presetSubtype="21" fill="hold" grpId="0" nodeType="clickEffect">
                                  <p:stCondLst>
                                    <p:cond delay="0"/>
                                  </p:stCondLst>
                                  <p:childTnLst>
                                    <p:set>
                                      <p:cBhvr>
                                        <p:cTn id="124" dur="1" fill="hold">
                                          <p:stCondLst>
                                            <p:cond delay="0"/>
                                          </p:stCondLst>
                                        </p:cTn>
                                        <p:tgtEl>
                                          <p:spTgt spid="73"/>
                                        </p:tgtEl>
                                        <p:attrNameLst>
                                          <p:attrName>style.visibility</p:attrName>
                                        </p:attrNameLst>
                                      </p:cBhvr>
                                      <p:to>
                                        <p:strVal val="visible"/>
                                      </p:to>
                                    </p:set>
                                    <p:animEffect transition="in" filter="barn(inVertical)">
                                      <p:cBhvr>
                                        <p:cTn id="125" dur="500"/>
                                        <p:tgtEl>
                                          <p:spTgt spid="73"/>
                                        </p:tgtEl>
                                      </p:cBhvr>
                                    </p:animEffect>
                                  </p:childTnLst>
                                </p:cTn>
                              </p:par>
                              <p:par>
                                <p:cTn id="126" presetID="16" presetClass="entr" presetSubtype="21" fill="hold" grpId="0" nodeType="with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barn(inVertical)">
                                      <p:cBhvr>
                                        <p:cTn id="128" dur="500"/>
                                        <p:tgtEl>
                                          <p:spTgt spid="74"/>
                                        </p:tgtEl>
                                      </p:cBhvr>
                                    </p:animEffect>
                                  </p:childTnLst>
                                </p:cTn>
                              </p:par>
                              <p:par>
                                <p:cTn id="129" presetID="16" presetClass="entr" presetSubtype="21"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barn(inVertical)">
                                      <p:cBhvr>
                                        <p:cTn id="131" dur="500"/>
                                        <p:tgtEl>
                                          <p:spTgt spid="75"/>
                                        </p:tgtEl>
                                      </p:cBhvr>
                                    </p:animEffect>
                                  </p:childTnLst>
                                </p:cTn>
                              </p:par>
                              <p:par>
                                <p:cTn id="132" presetID="16" presetClass="entr" presetSubtype="21"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Effect transition="in" filter="barn(inVertical)">
                                      <p:cBhvr>
                                        <p:cTn id="134" dur="500"/>
                                        <p:tgtEl>
                                          <p:spTgt spid="76"/>
                                        </p:tgtEl>
                                      </p:cBhvr>
                                    </p:animEffect>
                                  </p:childTnLst>
                                </p:cTn>
                              </p:par>
                              <p:par>
                                <p:cTn id="135" presetID="16" presetClass="entr" presetSubtype="21" fill="hold" grpId="0" nodeType="withEffect">
                                  <p:stCondLst>
                                    <p:cond delay="0"/>
                                  </p:stCondLst>
                                  <p:childTnLst>
                                    <p:set>
                                      <p:cBhvr>
                                        <p:cTn id="136" dur="1" fill="hold">
                                          <p:stCondLst>
                                            <p:cond delay="0"/>
                                          </p:stCondLst>
                                        </p:cTn>
                                        <p:tgtEl>
                                          <p:spTgt spid="77"/>
                                        </p:tgtEl>
                                        <p:attrNameLst>
                                          <p:attrName>style.visibility</p:attrName>
                                        </p:attrNameLst>
                                      </p:cBhvr>
                                      <p:to>
                                        <p:strVal val="visible"/>
                                      </p:to>
                                    </p:set>
                                    <p:animEffect transition="in" filter="barn(inVertical)">
                                      <p:cBhvr>
                                        <p:cTn id="137" dur="500"/>
                                        <p:tgtEl>
                                          <p:spTgt spid="77"/>
                                        </p:tgtEl>
                                      </p:cBhvr>
                                    </p:animEffect>
                                  </p:childTnLst>
                                </p:cTn>
                              </p:par>
                              <p:par>
                                <p:cTn id="138" presetID="16" presetClass="entr" presetSubtype="21" fill="hold" grpId="0" nodeType="withEffect">
                                  <p:stCondLst>
                                    <p:cond delay="0"/>
                                  </p:stCondLst>
                                  <p:childTnLst>
                                    <p:set>
                                      <p:cBhvr>
                                        <p:cTn id="139" dur="1" fill="hold">
                                          <p:stCondLst>
                                            <p:cond delay="0"/>
                                          </p:stCondLst>
                                        </p:cTn>
                                        <p:tgtEl>
                                          <p:spTgt spid="78"/>
                                        </p:tgtEl>
                                        <p:attrNameLst>
                                          <p:attrName>style.visibility</p:attrName>
                                        </p:attrNameLst>
                                      </p:cBhvr>
                                      <p:to>
                                        <p:strVal val="visible"/>
                                      </p:to>
                                    </p:set>
                                    <p:animEffect transition="in" filter="barn(inVertical)">
                                      <p:cBhvr>
                                        <p:cTn id="140" dur="500"/>
                                        <p:tgtEl>
                                          <p:spTgt spid="78"/>
                                        </p:tgtEl>
                                      </p:cBhvr>
                                    </p:animEffect>
                                  </p:childTnLst>
                                </p:cTn>
                              </p:par>
                              <p:par>
                                <p:cTn id="141" presetID="16" presetClass="entr" presetSubtype="21" fill="hold" grpId="0" nodeType="withEffect">
                                  <p:stCondLst>
                                    <p:cond delay="0"/>
                                  </p:stCondLst>
                                  <p:childTnLst>
                                    <p:set>
                                      <p:cBhvr>
                                        <p:cTn id="142" dur="1" fill="hold">
                                          <p:stCondLst>
                                            <p:cond delay="0"/>
                                          </p:stCondLst>
                                        </p:cTn>
                                        <p:tgtEl>
                                          <p:spTgt spid="79"/>
                                        </p:tgtEl>
                                        <p:attrNameLst>
                                          <p:attrName>style.visibility</p:attrName>
                                        </p:attrNameLst>
                                      </p:cBhvr>
                                      <p:to>
                                        <p:strVal val="visible"/>
                                      </p:to>
                                    </p:set>
                                    <p:animEffect transition="in" filter="barn(inVertical)">
                                      <p:cBhvr>
                                        <p:cTn id="143" dur="500"/>
                                        <p:tgtEl>
                                          <p:spTgt spid="79"/>
                                        </p:tgtEl>
                                      </p:cBhvr>
                                    </p:animEffect>
                                  </p:childTnLst>
                                </p:cTn>
                              </p:par>
                              <p:par>
                                <p:cTn id="144" presetID="16" presetClass="entr" presetSubtype="21" fill="hold" grpId="0" nodeType="withEffect">
                                  <p:stCondLst>
                                    <p:cond delay="0"/>
                                  </p:stCondLst>
                                  <p:childTnLst>
                                    <p:set>
                                      <p:cBhvr>
                                        <p:cTn id="145" dur="1" fill="hold">
                                          <p:stCondLst>
                                            <p:cond delay="0"/>
                                          </p:stCondLst>
                                        </p:cTn>
                                        <p:tgtEl>
                                          <p:spTgt spid="80"/>
                                        </p:tgtEl>
                                        <p:attrNameLst>
                                          <p:attrName>style.visibility</p:attrName>
                                        </p:attrNameLst>
                                      </p:cBhvr>
                                      <p:to>
                                        <p:strVal val="visible"/>
                                      </p:to>
                                    </p:set>
                                    <p:animEffect transition="in" filter="barn(inVertical)">
                                      <p:cBhvr>
                                        <p:cTn id="146" dur="500"/>
                                        <p:tgtEl>
                                          <p:spTgt spid="80"/>
                                        </p:tgtEl>
                                      </p:cBhvr>
                                    </p:animEffect>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81"/>
                                        </p:tgtEl>
                                        <p:attrNameLst>
                                          <p:attrName>style.visibility</p:attrName>
                                        </p:attrNameLst>
                                      </p:cBhvr>
                                      <p:to>
                                        <p:strVal val="visible"/>
                                      </p:to>
                                    </p:set>
                                    <p:anim calcmode="lin" valueType="num">
                                      <p:cBhvr additive="base">
                                        <p:cTn id="151" dur="500" fill="hold"/>
                                        <p:tgtEl>
                                          <p:spTgt spid="81"/>
                                        </p:tgtEl>
                                        <p:attrNameLst>
                                          <p:attrName>ppt_x</p:attrName>
                                        </p:attrNameLst>
                                      </p:cBhvr>
                                      <p:tavLst>
                                        <p:tav tm="0">
                                          <p:val>
                                            <p:strVal val="#ppt_x"/>
                                          </p:val>
                                        </p:tav>
                                        <p:tav tm="100000">
                                          <p:val>
                                            <p:strVal val="#ppt_x"/>
                                          </p:val>
                                        </p:tav>
                                      </p:tavLst>
                                    </p:anim>
                                    <p:anim calcmode="lin" valueType="num">
                                      <p:cBhvr additive="base">
                                        <p:cTn id="152" dur="500" fill="hold"/>
                                        <p:tgtEl>
                                          <p:spTgt spid="81"/>
                                        </p:tgtEl>
                                        <p:attrNameLst>
                                          <p:attrName>ppt_y</p:attrName>
                                        </p:attrNameLst>
                                      </p:cBhvr>
                                      <p:tavLst>
                                        <p:tav tm="0">
                                          <p:val>
                                            <p:strVal val="1+#ppt_h/2"/>
                                          </p:val>
                                        </p:tav>
                                        <p:tav tm="100000">
                                          <p:val>
                                            <p:strVal val="#ppt_y"/>
                                          </p:val>
                                        </p:tav>
                                      </p:tavLst>
                                    </p:anim>
                                  </p:childTnLst>
                                </p:cTn>
                              </p:par>
                              <p:par>
                                <p:cTn id="153" presetID="2" presetClass="entr" presetSubtype="4" fill="hold" grpId="0" nodeType="withEffect">
                                  <p:stCondLst>
                                    <p:cond delay="0"/>
                                  </p:stCondLst>
                                  <p:childTnLst>
                                    <p:set>
                                      <p:cBhvr>
                                        <p:cTn id="154" dur="1" fill="hold">
                                          <p:stCondLst>
                                            <p:cond delay="0"/>
                                          </p:stCondLst>
                                        </p:cTn>
                                        <p:tgtEl>
                                          <p:spTgt spid="82"/>
                                        </p:tgtEl>
                                        <p:attrNameLst>
                                          <p:attrName>style.visibility</p:attrName>
                                        </p:attrNameLst>
                                      </p:cBhvr>
                                      <p:to>
                                        <p:strVal val="visible"/>
                                      </p:to>
                                    </p:set>
                                    <p:anim calcmode="lin" valueType="num">
                                      <p:cBhvr additive="base">
                                        <p:cTn id="155" dur="500" fill="hold"/>
                                        <p:tgtEl>
                                          <p:spTgt spid="82"/>
                                        </p:tgtEl>
                                        <p:attrNameLst>
                                          <p:attrName>ppt_x</p:attrName>
                                        </p:attrNameLst>
                                      </p:cBhvr>
                                      <p:tavLst>
                                        <p:tav tm="0">
                                          <p:val>
                                            <p:strVal val="#ppt_x"/>
                                          </p:val>
                                        </p:tav>
                                        <p:tav tm="100000">
                                          <p:val>
                                            <p:strVal val="#ppt_x"/>
                                          </p:val>
                                        </p:tav>
                                      </p:tavLst>
                                    </p:anim>
                                    <p:anim calcmode="lin" valueType="num">
                                      <p:cBhvr additive="base">
                                        <p:cTn id="156"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2" presetClass="entr" presetSubtype="4" fill="hold" grpId="0" nodeType="clickEffect">
                                  <p:stCondLst>
                                    <p:cond delay="0"/>
                                  </p:stCondLst>
                                  <p:childTnLst>
                                    <p:set>
                                      <p:cBhvr>
                                        <p:cTn id="160" dur="1" fill="hold">
                                          <p:stCondLst>
                                            <p:cond delay="0"/>
                                          </p:stCondLst>
                                        </p:cTn>
                                        <p:tgtEl>
                                          <p:spTgt spid="83"/>
                                        </p:tgtEl>
                                        <p:attrNameLst>
                                          <p:attrName>style.visibility</p:attrName>
                                        </p:attrNameLst>
                                      </p:cBhvr>
                                      <p:to>
                                        <p:strVal val="visible"/>
                                      </p:to>
                                    </p:set>
                                    <p:anim calcmode="lin" valueType="num">
                                      <p:cBhvr additive="base">
                                        <p:cTn id="161" dur="500" fill="hold"/>
                                        <p:tgtEl>
                                          <p:spTgt spid="83"/>
                                        </p:tgtEl>
                                        <p:attrNameLst>
                                          <p:attrName>ppt_x</p:attrName>
                                        </p:attrNameLst>
                                      </p:cBhvr>
                                      <p:tavLst>
                                        <p:tav tm="0">
                                          <p:val>
                                            <p:strVal val="#ppt_x"/>
                                          </p:val>
                                        </p:tav>
                                        <p:tav tm="100000">
                                          <p:val>
                                            <p:strVal val="#ppt_x"/>
                                          </p:val>
                                        </p:tav>
                                      </p:tavLst>
                                    </p:anim>
                                    <p:anim calcmode="lin" valueType="num">
                                      <p:cBhvr additive="base">
                                        <p:cTn id="162" dur="500" fill="hold"/>
                                        <p:tgtEl>
                                          <p:spTgt spid="83"/>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84"/>
                                        </p:tgtEl>
                                        <p:attrNameLst>
                                          <p:attrName>style.visibility</p:attrName>
                                        </p:attrNameLst>
                                      </p:cBhvr>
                                      <p:to>
                                        <p:strVal val="visible"/>
                                      </p:to>
                                    </p:set>
                                    <p:anim calcmode="lin" valueType="num">
                                      <p:cBhvr additive="base">
                                        <p:cTn id="165" dur="500" fill="hold"/>
                                        <p:tgtEl>
                                          <p:spTgt spid="84"/>
                                        </p:tgtEl>
                                        <p:attrNameLst>
                                          <p:attrName>ppt_x</p:attrName>
                                        </p:attrNameLst>
                                      </p:cBhvr>
                                      <p:tavLst>
                                        <p:tav tm="0">
                                          <p:val>
                                            <p:strVal val="#ppt_x"/>
                                          </p:val>
                                        </p:tav>
                                        <p:tav tm="100000">
                                          <p:val>
                                            <p:strVal val="#ppt_x"/>
                                          </p:val>
                                        </p:tav>
                                      </p:tavLst>
                                    </p:anim>
                                    <p:anim calcmode="lin" valueType="num">
                                      <p:cBhvr additive="base">
                                        <p:cTn id="166"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167" fill="hold">
                      <p:stCondLst>
                        <p:cond delay="indefinite"/>
                      </p:stCondLst>
                      <p:childTnLst>
                        <p:par>
                          <p:cTn id="168" fill="hold">
                            <p:stCondLst>
                              <p:cond delay="0"/>
                            </p:stCondLst>
                            <p:childTnLst>
                              <p:par>
                                <p:cTn id="169" presetID="2" presetClass="entr" presetSubtype="4" fill="hold" grpId="0" nodeType="clickEffect">
                                  <p:stCondLst>
                                    <p:cond delay="0"/>
                                  </p:stCondLst>
                                  <p:childTnLst>
                                    <p:set>
                                      <p:cBhvr>
                                        <p:cTn id="170" dur="1" fill="hold">
                                          <p:stCondLst>
                                            <p:cond delay="0"/>
                                          </p:stCondLst>
                                        </p:cTn>
                                        <p:tgtEl>
                                          <p:spTgt spid="85"/>
                                        </p:tgtEl>
                                        <p:attrNameLst>
                                          <p:attrName>style.visibility</p:attrName>
                                        </p:attrNameLst>
                                      </p:cBhvr>
                                      <p:to>
                                        <p:strVal val="visible"/>
                                      </p:to>
                                    </p:set>
                                    <p:anim calcmode="lin" valueType="num">
                                      <p:cBhvr additive="base">
                                        <p:cTn id="171" dur="500" fill="hold"/>
                                        <p:tgtEl>
                                          <p:spTgt spid="85"/>
                                        </p:tgtEl>
                                        <p:attrNameLst>
                                          <p:attrName>ppt_x</p:attrName>
                                        </p:attrNameLst>
                                      </p:cBhvr>
                                      <p:tavLst>
                                        <p:tav tm="0">
                                          <p:val>
                                            <p:strVal val="#ppt_x"/>
                                          </p:val>
                                        </p:tav>
                                        <p:tav tm="100000">
                                          <p:val>
                                            <p:strVal val="#ppt_x"/>
                                          </p:val>
                                        </p:tav>
                                      </p:tavLst>
                                    </p:anim>
                                    <p:anim calcmode="lin" valueType="num">
                                      <p:cBhvr additive="base">
                                        <p:cTn id="172" dur="500" fill="hold"/>
                                        <p:tgtEl>
                                          <p:spTgt spid="85"/>
                                        </p:tgtEl>
                                        <p:attrNameLst>
                                          <p:attrName>ppt_y</p:attrName>
                                        </p:attrNameLst>
                                      </p:cBhvr>
                                      <p:tavLst>
                                        <p:tav tm="0">
                                          <p:val>
                                            <p:strVal val="1+#ppt_h/2"/>
                                          </p:val>
                                        </p:tav>
                                        <p:tav tm="100000">
                                          <p:val>
                                            <p:strVal val="#ppt_y"/>
                                          </p:val>
                                        </p:tav>
                                      </p:tavLst>
                                    </p:anim>
                                  </p:childTnLst>
                                </p:cTn>
                              </p:par>
                              <p:par>
                                <p:cTn id="173" presetID="2" presetClass="entr" presetSubtype="4" fill="hold" grpId="0" nodeType="withEffect">
                                  <p:stCondLst>
                                    <p:cond delay="0"/>
                                  </p:stCondLst>
                                  <p:childTnLst>
                                    <p:set>
                                      <p:cBhvr>
                                        <p:cTn id="174" dur="1" fill="hold">
                                          <p:stCondLst>
                                            <p:cond delay="0"/>
                                          </p:stCondLst>
                                        </p:cTn>
                                        <p:tgtEl>
                                          <p:spTgt spid="86"/>
                                        </p:tgtEl>
                                        <p:attrNameLst>
                                          <p:attrName>style.visibility</p:attrName>
                                        </p:attrNameLst>
                                      </p:cBhvr>
                                      <p:to>
                                        <p:strVal val="visible"/>
                                      </p:to>
                                    </p:set>
                                    <p:anim calcmode="lin" valueType="num">
                                      <p:cBhvr additive="base">
                                        <p:cTn id="175" dur="500" fill="hold"/>
                                        <p:tgtEl>
                                          <p:spTgt spid="86"/>
                                        </p:tgtEl>
                                        <p:attrNameLst>
                                          <p:attrName>ppt_x</p:attrName>
                                        </p:attrNameLst>
                                      </p:cBhvr>
                                      <p:tavLst>
                                        <p:tav tm="0">
                                          <p:val>
                                            <p:strVal val="#ppt_x"/>
                                          </p:val>
                                        </p:tav>
                                        <p:tav tm="100000">
                                          <p:val>
                                            <p:strVal val="#ppt_x"/>
                                          </p:val>
                                        </p:tav>
                                      </p:tavLst>
                                    </p:anim>
                                    <p:anim calcmode="lin" valueType="num">
                                      <p:cBhvr additive="base">
                                        <p:cTn id="176"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87"/>
                                        </p:tgtEl>
                                        <p:attrNameLst>
                                          <p:attrName>style.visibility</p:attrName>
                                        </p:attrNameLst>
                                      </p:cBhvr>
                                      <p:to>
                                        <p:strVal val="visible"/>
                                      </p:to>
                                    </p:set>
                                    <p:anim calcmode="lin" valueType="num">
                                      <p:cBhvr additive="base">
                                        <p:cTn id="181" dur="500" fill="hold"/>
                                        <p:tgtEl>
                                          <p:spTgt spid="87"/>
                                        </p:tgtEl>
                                        <p:attrNameLst>
                                          <p:attrName>ppt_x</p:attrName>
                                        </p:attrNameLst>
                                      </p:cBhvr>
                                      <p:tavLst>
                                        <p:tav tm="0">
                                          <p:val>
                                            <p:strVal val="#ppt_x"/>
                                          </p:val>
                                        </p:tav>
                                        <p:tav tm="100000">
                                          <p:val>
                                            <p:strVal val="#ppt_x"/>
                                          </p:val>
                                        </p:tav>
                                      </p:tavLst>
                                    </p:anim>
                                    <p:anim calcmode="lin" valueType="num">
                                      <p:cBhvr additive="base">
                                        <p:cTn id="182" dur="500" fill="hold"/>
                                        <p:tgtEl>
                                          <p:spTgt spid="87"/>
                                        </p:tgtEl>
                                        <p:attrNameLst>
                                          <p:attrName>ppt_y</p:attrName>
                                        </p:attrNameLst>
                                      </p:cBhvr>
                                      <p:tavLst>
                                        <p:tav tm="0">
                                          <p:val>
                                            <p:strVal val="1+#ppt_h/2"/>
                                          </p:val>
                                        </p:tav>
                                        <p:tav tm="100000">
                                          <p:val>
                                            <p:strVal val="#ppt_y"/>
                                          </p:val>
                                        </p:tav>
                                      </p:tavLst>
                                    </p:anim>
                                  </p:childTnLst>
                                </p:cTn>
                              </p:par>
                              <p:par>
                                <p:cTn id="183" presetID="2" presetClass="entr" presetSubtype="4" fill="hold" grpId="0" nodeType="withEffect">
                                  <p:stCondLst>
                                    <p:cond delay="0"/>
                                  </p:stCondLst>
                                  <p:childTnLst>
                                    <p:set>
                                      <p:cBhvr>
                                        <p:cTn id="184" dur="1" fill="hold">
                                          <p:stCondLst>
                                            <p:cond delay="0"/>
                                          </p:stCondLst>
                                        </p:cTn>
                                        <p:tgtEl>
                                          <p:spTgt spid="88"/>
                                        </p:tgtEl>
                                        <p:attrNameLst>
                                          <p:attrName>style.visibility</p:attrName>
                                        </p:attrNameLst>
                                      </p:cBhvr>
                                      <p:to>
                                        <p:strVal val="visible"/>
                                      </p:to>
                                    </p:set>
                                    <p:anim calcmode="lin" valueType="num">
                                      <p:cBhvr additive="base">
                                        <p:cTn id="185" dur="500" fill="hold"/>
                                        <p:tgtEl>
                                          <p:spTgt spid="88"/>
                                        </p:tgtEl>
                                        <p:attrNameLst>
                                          <p:attrName>ppt_x</p:attrName>
                                        </p:attrNameLst>
                                      </p:cBhvr>
                                      <p:tavLst>
                                        <p:tav tm="0">
                                          <p:val>
                                            <p:strVal val="#ppt_x"/>
                                          </p:val>
                                        </p:tav>
                                        <p:tav tm="100000">
                                          <p:val>
                                            <p:strVal val="#ppt_x"/>
                                          </p:val>
                                        </p:tav>
                                      </p:tavLst>
                                    </p:anim>
                                    <p:anim calcmode="lin" valueType="num">
                                      <p:cBhvr additive="base">
                                        <p:cTn id="186"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37" presetClass="entr" presetSubtype="0" fill="hold" nodeType="clickEffect">
                                  <p:stCondLst>
                                    <p:cond delay="0"/>
                                  </p:stCondLst>
                                  <p:childTnLst>
                                    <p:set>
                                      <p:cBhvr>
                                        <p:cTn id="190" dur="1" fill="hold">
                                          <p:stCondLst>
                                            <p:cond delay="0"/>
                                          </p:stCondLst>
                                        </p:cTn>
                                        <p:tgtEl>
                                          <p:spTgt spid="19"/>
                                        </p:tgtEl>
                                        <p:attrNameLst>
                                          <p:attrName>style.visibility</p:attrName>
                                        </p:attrNameLst>
                                      </p:cBhvr>
                                      <p:to>
                                        <p:strVal val="visible"/>
                                      </p:to>
                                    </p:set>
                                    <p:animEffect transition="in" filter="fade">
                                      <p:cBhvr>
                                        <p:cTn id="191" dur="500"/>
                                        <p:tgtEl>
                                          <p:spTgt spid="19"/>
                                        </p:tgtEl>
                                      </p:cBhvr>
                                    </p:animEffect>
                                    <p:anim calcmode="lin" valueType="num">
                                      <p:cBhvr>
                                        <p:cTn id="192" dur="500" fill="hold"/>
                                        <p:tgtEl>
                                          <p:spTgt spid="19"/>
                                        </p:tgtEl>
                                        <p:attrNameLst>
                                          <p:attrName>ppt_x</p:attrName>
                                        </p:attrNameLst>
                                      </p:cBhvr>
                                      <p:tavLst>
                                        <p:tav tm="0">
                                          <p:val>
                                            <p:strVal val="#ppt_x"/>
                                          </p:val>
                                        </p:tav>
                                        <p:tav tm="100000">
                                          <p:val>
                                            <p:strVal val="#ppt_x"/>
                                          </p:val>
                                        </p:tav>
                                      </p:tavLst>
                                    </p:anim>
                                    <p:anim calcmode="lin" valueType="num">
                                      <p:cBhvr>
                                        <p:cTn id="193" dur="450" decel="100000" fill="hold"/>
                                        <p:tgtEl>
                                          <p:spTgt spid="19"/>
                                        </p:tgtEl>
                                        <p:attrNameLst>
                                          <p:attrName>ppt_y</p:attrName>
                                        </p:attrNameLst>
                                      </p:cBhvr>
                                      <p:tavLst>
                                        <p:tav tm="0">
                                          <p:val>
                                            <p:strVal val="#ppt_y+1"/>
                                          </p:val>
                                        </p:tav>
                                        <p:tav tm="100000">
                                          <p:val>
                                            <p:strVal val="#ppt_y-.03"/>
                                          </p:val>
                                        </p:tav>
                                      </p:tavLst>
                                    </p:anim>
                                    <p:anim calcmode="lin" valueType="num">
                                      <p:cBhvr>
                                        <p:cTn id="194" dur="50" accel="100000" fill="hold">
                                          <p:stCondLst>
                                            <p:cond delay="450"/>
                                          </p:stCondLst>
                                        </p:cTn>
                                        <p:tgtEl>
                                          <p:spTgt spid="19"/>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89"/>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2" grpId="0"/>
      <p:bldP spid="53" grpId="0"/>
      <p:bldP spid="54"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him Hoạt Hình Dễ Thương Hành Tinh Vũ Trụ Thiết Kế Nền, Hoạt Hình, đáng  Yêu, Nền Vũ Trụ Hình nền Vector để tải xuống miễn phí">
            <a:extLst>
              <a:ext uri="{FF2B5EF4-FFF2-40B4-BE49-F238E27FC236}">
                <a16:creationId xmlns:a16="http://schemas.microsoft.com/office/drawing/2014/main" xmlns="" id="{7FEB6A51-E553-4BDC-A133-F04A75FBD7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xmlns="" id="{D5A21175-733D-4605-8035-13E96A1C75A7}"/>
              </a:ext>
            </a:extLst>
          </p:cNvPr>
          <p:cNvGrpSpPr/>
          <p:nvPr/>
        </p:nvGrpSpPr>
        <p:grpSpPr>
          <a:xfrm>
            <a:off x="596333" y="565364"/>
            <a:ext cx="10679723" cy="5498124"/>
            <a:chOff x="785447" y="726830"/>
            <a:chExt cx="10679723" cy="5498124"/>
          </a:xfrm>
        </p:grpSpPr>
        <p:sp>
          <p:nvSpPr>
            <p:cNvPr id="4" name="Rectangle 3">
              <a:extLst>
                <a:ext uri="{FF2B5EF4-FFF2-40B4-BE49-F238E27FC236}">
                  <a16:creationId xmlns:a16="http://schemas.microsoft.com/office/drawing/2014/main" xmlns="" id="{1777BD14-9D9F-4786-97F9-1BBBC4890870}"/>
                </a:ext>
              </a:extLst>
            </p:cNvPr>
            <p:cNvSpPr/>
            <p:nvPr/>
          </p:nvSpPr>
          <p:spPr>
            <a:xfrm>
              <a:off x="785447" y="726830"/>
              <a:ext cx="10679723" cy="5498124"/>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Half Frame 4">
              <a:extLst>
                <a:ext uri="{FF2B5EF4-FFF2-40B4-BE49-F238E27FC236}">
                  <a16:creationId xmlns:a16="http://schemas.microsoft.com/office/drawing/2014/main" xmlns="" id="{C959836E-CD5F-4BAD-B624-6B3D41723292}"/>
                </a:ext>
              </a:extLst>
            </p:cNvPr>
            <p:cNvSpPr/>
            <p:nvPr/>
          </p:nvSpPr>
          <p:spPr>
            <a:xfrm>
              <a:off x="785447" y="726830"/>
              <a:ext cx="773722" cy="597877"/>
            </a:xfrm>
            <a:prstGeom prst="halfFrame">
              <a:avLst/>
            </a:prstGeom>
            <a:solidFill>
              <a:schemeClr val="bg1">
                <a:lumMod val="85000"/>
                <a:alpha val="77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Half Frame 5">
              <a:extLst>
                <a:ext uri="{FF2B5EF4-FFF2-40B4-BE49-F238E27FC236}">
                  <a16:creationId xmlns:a16="http://schemas.microsoft.com/office/drawing/2014/main" xmlns="" id="{C34F9583-2BC8-4A81-9720-0878DABD0BAF}"/>
                </a:ext>
              </a:extLst>
            </p:cNvPr>
            <p:cNvSpPr/>
            <p:nvPr/>
          </p:nvSpPr>
          <p:spPr>
            <a:xfrm rot="10800000">
              <a:off x="10691448" y="5627077"/>
              <a:ext cx="773722" cy="597877"/>
            </a:xfrm>
            <a:prstGeom prst="halfFrame">
              <a:avLst/>
            </a:prstGeom>
            <a:solidFill>
              <a:schemeClr val="bg1">
                <a:lumMod val="85000"/>
                <a:alpha val="77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8" name="TextBox 3">
            <a:extLst>
              <a:ext uri="{FF2B5EF4-FFF2-40B4-BE49-F238E27FC236}">
                <a16:creationId xmlns:a16="http://schemas.microsoft.com/office/drawing/2014/main" xmlns="" id="{BF2A968E-2711-4207-B47F-F45B8C6B3BD5}"/>
              </a:ext>
            </a:extLst>
          </p:cNvPr>
          <p:cNvSpPr txBox="1">
            <a:spLocks noChangeArrowheads="1"/>
          </p:cNvSpPr>
          <p:nvPr/>
        </p:nvSpPr>
        <p:spPr bwMode="auto">
          <a:xfrm>
            <a:off x="1183894" y="794512"/>
            <a:ext cx="3352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b="1">
                <a:solidFill>
                  <a:srgbClr val="000000"/>
                </a:solidFill>
                <a:latin typeface="Times New Roman" panose="02020603050405020304" pitchFamily="18" charset="0"/>
                <a:cs typeface="Times New Roman" panose="02020603050405020304" pitchFamily="18" charset="0"/>
              </a:rPr>
              <a:t>Bài 1: Tính nhẩm</a:t>
            </a:r>
          </a:p>
        </p:txBody>
      </p:sp>
      <p:sp>
        <p:nvSpPr>
          <p:cNvPr id="34" name="TextBox 33">
            <a:extLst>
              <a:ext uri="{FF2B5EF4-FFF2-40B4-BE49-F238E27FC236}">
                <a16:creationId xmlns:a16="http://schemas.microsoft.com/office/drawing/2014/main" xmlns="" id="{92BDF034-E2F0-4CAD-93E2-786BDB1FE086}"/>
              </a:ext>
            </a:extLst>
          </p:cNvPr>
          <p:cNvSpPr txBox="1">
            <a:spLocks noChangeArrowheads="1"/>
          </p:cNvSpPr>
          <p:nvPr/>
        </p:nvSpPr>
        <p:spPr bwMode="auto">
          <a:xfrm>
            <a:off x="1047242" y="1387626"/>
            <a:ext cx="508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anose="020B0604020202020204" pitchFamily="34" charset="0"/>
              </a:defRPr>
            </a:lvl1pPr>
            <a:lvl2pPr marL="742950" indent="-285750" eaLnBrk="0" hangingPunct="0">
              <a:defRPr sz="2000">
                <a:solidFill>
                  <a:schemeClr val="tx1"/>
                </a:solidFill>
                <a:latin typeface="Arial" panose="020B0604020202020204" pitchFamily="34" charset="0"/>
              </a:defRPr>
            </a:lvl2pPr>
            <a:lvl3pPr marL="1143000" indent="-228600" eaLnBrk="0" hangingPunct="0">
              <a:defRPr sz="2000">
                <a:solidFill>
                  <a:schemeClr val="tx1"/>
                </a:solidFill>
                <a:latin typeface="Arial" panose="020B0604020202020204" pitchFamily="34" charset="0"/>
              </a:defRPr>
            </a:lvl3pPr>
            <a:lvl4pPr marL="1600200" indent="-228600" eaLnBrk="0" hangingPunct="0">
              <a:defRPr sz="2000">
                <a:solidFill>
                  <a:schemeClr val="tx1"/>
                </a:solidFill>
                <a:latin typeface="Arial" panose="020B0604020202020204" pitchFamily="34" charset="0"/>
              </a:defRPr>
            </a:lvl4pPr>
            <a:lvl5pPr marL="2057400" indent="-228600" eaLnBrk="0" hangingPunct="0">
              <a:defRPr sz="2000">
                <a:solidFill>
                  <a:schemeClr val="tx1"/>
                </a:solidFill>
                <a:latin typeface="Arial" panose="020B0604020202020204" pitchFamily="34" charset="0"/>
              </a:defRPr>
            </a:lvl5pPr>
            <a:lvl6pPr marL="2514600" indent="-228600" eaLnBrk="0" fontAlgn="base" hangingPunct="0">
              <a:spcBef>
                <a:spcPct val="0"/>
              </a:spcBef>
              <a:spcAft>
                <a:spcPct val="0"/>
              </a:spcAft>
              <a:defRPr sz="2000">
                <a:solidFill>
                  <a:schemeClr val="tx1"/>
                </a:solidFill>
                <a:latin typeface="Arial" panose="020B0604020202020204" pitchFamily="34" charset="0"/>
              </a:defRPr>
            </a:lvl6pPr>
            <a:lvl7pPr marL="2971800" indent="-228600" eaLnBrk="0" fontAlgn="base" hangingPunct="0">
              <a:spcBef>
                <a:spcPct val="0"/>
              </a:spcBef>
              <a:spcAft>
                <a:spcPct val="0"/>
              </a:spcAft>
              <a:defRPr sz="2000">
                <a:solidFill>
                  <a:schemeClr val="tx1"/>
                </a:solidFill>
                <a:latin typeface="Arial" panose="020B0604020202020204" pitchFamily="34" charset="0"/>
              </a:defRPr>
            </a:lvl7pPr>
            <a:lvl8pPr marL="3429000" indent="-228600" eaLnBrk="0" fontAlgn="base" hangingPunct="0">
              <a:spcBef>
                <a:spcPct val="0"/>
              </a:spcBef>
              <a:spcAft>
                <a:spcPct val="0"/>
              </a:spcAft>
              <a:defRPr sz="2000">
                <a:solidFill>
                  <a:schemeClr val="tx1"/>
                </a:solidFill>
                <a:latin typeface="Arial" panose="020B0604020202020204" pitchFamily="34" charset="0"/>
              </a:defRPr>
            </a:lvl8pPr>
            <a:lvl9pPr marL="3886200" indent="-228600" eaLnBrk="0" fontAlgn="base" hangingPunct="0">
              <a:spcBef>
                <a:spcPct val="0"/>
              </a:spcBef>
              <a:spcAft>
                <a:spcPct val="0"/>
              </a:spcAft>
              <a:defRPr sz="2000">
                <a:solidFill>
                  <a:schemeClr val="tx1"/>
                </a:solidFill>
                <a:latin typeface="Arial" panose="020B0604020202020204" pitchFamily="34" charset="0"/>
              </a:defRPr>
            </a:lvl9pPr>
          </a:lstStyle>
          <a:p>
            <a:pPr eaLnBrk="1" fontAlgn="base" hangingPunct="1">
              <a:spcBef>
                <a:spcPct val="0"/>
              </a:spcBef>
              <a:spcAft>
                <a:spcPct val="0"/>
              </a:spcAft>
            </a:pPr>
            <a:r>
              <a:rPr lang="en-US" altLang="en-US" sz="2400" b="1">
                <a:solidFill>
                  <a:srgbClr val="000000"/>
                </a:solidFill>
              </a:rPr>
              <a:t>b)</a:t>
            </a:r>
          </a:p>
        </p:txBody>
      </p:sp>
      <p:sp>
        <p:nvSpPr>
          <p:cNvPr id="35" name="TextBox 34">
            <a:extLst>
              <a:ext uri="{FF2B5EF4-FFF2-40B4-BE49-F238E27FC236}">
                <a16:creationId xmlns:a16="http://schemas.microsoft.com/office/drawing/2014/main" xmlns="" id="{C1897549-C323-41AF-881E-E8BBB4ABE0FF}"/>
              </a:ext>
            </a:extLst>
          </p:cNvPr>
          <p:cNvSpPr txBox="1">
            <a:spLocks noChangeArrowheads="1"/>
          </p:cNvSpPr>
          <p:nvPr/>
        </p:nvSpPr>
        <p:spPr bwMode="auto">
          <a:xfrm>
            <a:off x="1275842" y="1392389"/>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dirty="0">
                <a:solidFill>
                  <a:srgbClr val="0000CC"/>
                </a:solidFill>
                <a:latin typeface="Times New Roman" panose="02020603050405020304" pitchFamily="18" charset="0"/>
                <a:cs typeface="Times New Roman" panose="02020603050405020304" pitchFamily="18" charset="0"/>
              </a:rPr>
              <a:t>9 x 2 =</a:t>
            </a:r>
          </a:p>
        </p:txBody>
      </p:sp>
      <p:sp>
        <p:nvSpPr>
          <p:cNvPr id="36" name="TextBox 35">
            <a:extLst>
              <a:ext uri="{FF2B5EF4-FFF2-40B4-BE49-F238E27FC236}">
                <a16:creationId xmlns:a16="http://schemas.microsoft.com/office/drawing/2014/main" xmlns="" id="{239BE6A8-168C-43CC-AF0B-42879A60BA7A}"/>
              </a:ext>
            </a:extLst>
          </p:cNvPr>
          <p:cNvSpPr txBox="1">
            <a:spLocks noChangeArrowheads="1"/>
          </p:cNvSpPr>
          <p:nvPr/>
        </p:nvSpPr>
        <p:spPr bwMode="auto">
          <a:xfrm>
            <a:off x="1288542" y="2011514"/>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2 x 9 =</a:t>
            </a:r>
          </a:p>
        </p:txBody>
      </p:sp>
      <p:sp>
        <p:nvSpPr>
          <p:cNvPr id="37" name="TextBox 36">
            <a:extLst>
              <a:ext uri="{FF2B5EF4-FFF2-40B4-BE49-F238E27FC236}">
                <a16:creationId xmlns:a16="http://schemas.microsoft.com/office/drawing/2014/main" xmlns="" id="{06EF6570-377A-4422-BBDE-BB94B32B9F25}"/>
              </a:ext>
            </a:extLst>
          </p:cNvPr>
          <p:cNvSpPr txBox="1">
            <a:spLocks noChangeArrowheads="1"/>
          </p:cNvSpPr>
          <p:nvPr/>
        </p:nvSpPr>
        <p:spPr bwMode="auto">
          <a:xfrm>
            <a:off x="3409442" y="1392389"/>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dirty="0">
                <a:solidFill>
                  <a:srgbClr val="0000CC"/>
                </a:solidFill>
                <a:latin typeface="Times New Roman" panose="02020603050405020304" pitchFamily="18" charset="0"/>
                <a:cs typeface="Times New Roman" panose="02020603050405020304" pitchFamily="18" charset="0"/>
              </a:rPr>
              <a:t>9 x 5 =</a:t>
            </a:r>
          </a:p>
        </p:txBody>
      </p:sp>
      <p:sp>
        <p:nvSpPr>
          <p:cNvPr id="38" name="TextBox 37">
            <a:extLst>
              <a:ext uri="{FF2B5EF4-FFF2-40B4-BE49-F238E27FC236}">
                <a16:creationId xmlns:a16="http://schemas.microsoft.com/office/drawing/2014/main" xmlns="" id="{C717F475-81FA-445F-A658-77D8A15E452D}"/>
              </a:ext>
            </a:extLst>
          </p:cNvPr>
          <p:cNvSpPr txBox="1">
            <a:spLocks noChangeArrowheads="1"/>
          </p:cNvSpPr>
          <p:nvPr/>
        </p:nvSpPr>
        <p:spPr bwMode="auto">
          <a:xfrm>
            <a:off x="3441192" y="2011514"/>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5 x 9 =</a:t>
            </a:r>
          </a:p>
        </p:txBody>
      </p:sp>
      <p:sp>
        <p:nvSpPr>
          <p:cNvPr id="39" name="TextBox 38">
            <a:extLst>
              <a:ext uri="{FF2B5EF4-FFF2-40B4-BE49-F238E27FC236}">
                <a16:creationId xmlns:a16="http://schemas.microsoft.com/office/drawing/2014/main" xmlns="" id="{3FE9A0F0-E9C4-45B1-A812-05347C8A0B3D}"/>
              </a:ext>
            </a:extLst>
          </p:cNvPr>
          <p:cNvSpPr txBox="1">
            <a:spLocks noChangeArrowheads="1"/>
          </p:cNvSpPr>
          <p:nvPr/>
        </p:nvSpPr>
        <p:spPr bwMode="auto">
          <a:xfrm>
            <a:off x="5866892" y="1392389"/>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8   =</a:t>
            </a:r>
          </a:p>
        </p:txBody>
      </p:sp>
      <p:sp>
        <p:nvSpPr>
          <p:cNvPr id="40" name="TextBox 39">
            <a:extLst>
              <a:ext uri="{FF2B5EF4-FFF2-40B4-BE49-F238E27FC236}">
                <a16:creationId xmlns:a16="http://schemas.microsoft.com/office/drawing/2014/main" xmlns="" id="{39607779-0739-42BF-B31F-FBFE13F50BDC}"/>
              </a:ext>
            </a:extLst>
          </p:cNvPr>
          <p:cNvSpPr txBox="1">
            <a:spLocks noChangeArrowheads="1"/>
          </p:cNvSpPr>
          <p:nvPr/>
        </p:nvSpPr>
        <p:spPr bwMode="auto">
          <a:xfrm>
            <a:off x="5866892" y="2011514"/>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8 x 9  =</a:t>
            </a:r>
          </a:p>
        </p:txBody>
      </p:sp>
      <p:sp>
        <p:nvSpPr>
          <p:cNvPr id="41" name="TextBox 40">
            <a:extLst>
              <a:ext uri="{FF2B5EF4-FFF2-40B4-BE49-F238E27FC236}">
                <a16:creationId xmlns:a16="http://schemas.microsoft.com/office/drawing/2014/main" xmlns="" id="{DCECB0FD-759C-4767-990B-2E82567A01F6}"/>
              </a:ext>
            </a:extLst>
          </p:cNvPr>
          <p:cNvSpPr txBox="1">
            <a:spLocks noChangeArrowheads="1"/>
          </p:cNvSpPr>
          <p:nvPr/>
        </p:nvSpPr>
        <p:spPr bwMode="auto">
          <a:xfrm>
            <a:off x="8133842" y="1392389"/>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9 x 10 =</a:t>
            </a:r>
          </a:p>
        </p:txBody>
      </p:sp>
      <p:sp>
        <p:nvSpPr>
          <p:cNvPr id="42" name="TextBox 41">
            <a:extLst>
              <a:ext uri="{FF2B5EF4-FFF2-40B4-BE49-F238E27FC236}">
                <a16:creationId xmlns:a16="http://schemas.microsoft.com/office/drawing/2014/main" xmlns="" id="{56B1C00B-1244-4420-A03D-907FC19891E7}"/>
              </a:ext>
            </a:extLst>
          </p:cNvPr>
          <p:cNvSpPr txBox="1">
            <a:spLocks noChangeArrowheads="1"/>
          </p:cNvSpPr>
          <p:nvPr/>
        </p:nvSpPr>
        <p:spPr bwMode="auto">
          <a:xfrm>
            <a:off x="8133842" y="2011514"/>
            <a:ext cx="14922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0000CC"/>
                </a:solidFill>
                <a:latin typeface="Times New Roman" panose="02020603050405020304" pitchFamily="18" charset="0"/>
                <a:cs typeface="Times New Roman" panose="02020603050405020304" pitchFamily="18" charset="0"/>
              </a:rPr>
              <a:t>10 x 9 =</a:t>
            </a:r>
          </a:p>
        </p:txBody>
      </p:sp>
      <p:sp>
        <p:nvSpPr>
          <p:cNvPr id="43" name="TextBox 42">
            <a:extLst>
              <a:ext uri="{FF2B5EF4-FFF2-40B4-BE49-F238E27FC236}">
                <a16:creationId xmlns:a16="http://schemas.microsoft.com/office/drawing/2014/main" xmlns="" id="{8241D33D-F036-4522-92C4-E74ECEE80293}"/>
              </a:ext>
            </a:extLst>
          </p:cNvPr>
          <p:cNvSpPr txBox="1">
            <a:spLocks noChangeArrowheads="1"/>
          </p:cNvSpPr>
          <p:nvPr/>
        </p:nvSpPr>
        <p:spPr bwMode="auto">
          <a:xfrm>
            <a:off x="2433130" y="1392389"/>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18</a:t>
            </a:r>
          </a:p>
        </p:txBody>
      </p:sp>
      <p:sp>
        <p:nvSpPr>
          <p:cNvPr id="44" name="TextBox 43">
            <a:extLst>
              <a:ext uri="{FF2B5EF4-FFF2-40B4-BE49-F238E27FC236}">
                <a16:creationId xmlns:a16="http://schemas.microsoft.com/office/drawing/2014/main" xmlns="" id="{39D33E0B-B6D6-4634-9BAD-183B28B80CEC}"/>
              </a:ext>
            </a:extLst>
          </p:cNvPr>
          <p:cNvSpPr txBox="1">
            <a:spLocks noChangeArrowheads="1"/>
          </p:cNvSpPr>
          <p:nvPr/>
        </p:nvSpPr>
        <p:spPr bwMode="auto">
          <a:xfrm>
            <a:off x="2418842" y="2011514"/>
            <a:ext cx="700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18</a:t>
            </a:r>
          </a:p>
        </p:txBody>
      </p:sp>
      <p:sp>
        <p:nvSpPr>
          <p:cNvPr id="45" name="TextBox 44">
            <a:extLst>
              <a:ext uri="{FF2B5EF4-FFF2-40B4-BE49-F238E27FC236}">
                <a16:creationId xmlns:a16="http://schemas.microsoft.com/office/drawing/2014/main" xmlns="" id="{CB63FB4A-ED14-4A3A-A46C-63E6821B9271}"/>
              </a:ext>
            </a:extLst>
          </p:cNvPr>
          <p:cNvSpPr txBox="1">
            <a:spLocks noChangeArrowheads="1"/>
          </p:cNvSpPr>
          <p:nvPr/>
        </p:nvSpPr>
        <p:spPr bwMode="auto">
          <a:xfrm>
            <a:off x="4615942" y="1392389"/>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45</a:t>
            </a:r>
          </a:p>
        </p:txBody>
      </p:sp>
      <p:sp>
        <p:nvSpPr>
          <p:cNvPr id="46" name="TextBox 45">
            <a:extLst>
              <a:ext uri="{FF2B5EF4-FFF2-40B4-BE49-F238E27FC236}">
                <a16:creationId xmlns:a16="http://schemas.microsoft.com/office/drawing/2014/main" xmlns="" id="{DF731D5D-657D-4DD2-BA79-D22153C58924}"/>
              </a:ext>
            </a:extLst>
          </p:cNvPr>
          <p:cNvSpPr txBox="1">
            <a:spLocks noChangeArrowheads="1"/>
          </p:cNvSpPr>
          <p:nvPr/>
        </p:nvSpPr>
        <p:spPr bwMode="auto">
          <a:xfrm>
            <a:off x="4601656" y="2011514"/>
            <a:ext cx="7000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dirty="0">
                <a:solidFill>
                  <a:srgbClr val="FF0000"/>
                </a:solidFill>
                <a:latin typeface="Times New Roman" panose="02020603050405020304" pitchFamily="18" charset="0"/>
                <a:cs typeface="Times New Roman" panose="02020603050405020304" pitchFamily="18" charset="0"/>
              </a:rPr>
              <a:t>45</a:t>
            </a:r>
          </a:p>
        </p:txBody>
      </p:sp>
      <p:sp>
        <p:nvSpPr>
          <p:cNvPr id="47" name="TextBox 46">
            <a:extLst>
              <a:ext uri="{FF2B5EF4-FFF2-40B4-BE49-F238E27FC236}">
                <a16:creationId xmlns:a16="http://schemas.microsoft.com/office/drawing/2014/main" xmlns="" id="{DFC8A24C-D736-47FB-87D4-51ED7CCCD125}"/>
              </a:ext>
            </a:extLst>
          </p:cNvPr>
          <p:cNvSpPr txBox="1">
            <a:spLocks noChangeArrowheads="1"/>
          </p:cNvSpPr>
          <p:nvPr/>
        </p:nvSpPr>
        <p:spPr bwMode="auto">
          <a:xfrm>
            <a:off x="7130542" y="1392389"/>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72</a:t>
            </a:r>
          </a:p>
        </p:txBody>
      </p:sp>
      <p:sp>
        <p:nvSpPr>
          <p:cNvPr id="48" name="TextBox 47">
            <a:extLst>
              <a:ext uri="{FF2B5EF4-FFF2-40B4-BE49-F238E27FC236}">
                <a16:creationId xmlns:a16="http://schemas.microsoft.com/office/drawing/2014/main" xmlns="" id="{186CB340-1B0D-49D1-ADE5-A05D1443721B}"/>
              </a:ext>
            </a:extLst>
          </p:cNvPr>
          <p:cNvSpPr txBox="1">
            <a:spLocks noChangeArrowheads="1"/>
          </p:cNvSpPr>
          <p:nvPr/>
        </p:nvSpPr>
        <p:spPr bwMode="auto">
          <a:xfrm>
            <a:off x="7116256" y="2011514"/>
            <a:ext cx="7000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72</a:t>
            </a:r>
          </a:p>
        </p:txBody>
      </p:sp>
      <p:sp>
        <p:nvSpPr>
          <p:cNvPr id="49" name="TextBox 48">
            <a:extLst>
              <a:ext uri="{FF2B5EF4-FFF2-40B4-BE49-F238E27FC236}">
                <a16:creationId xmlns:a16="http://schemas.microsoft.com/office/drawing/2014/main" xmlns="" id="{1F9ED3BF-BE9B-4A0B-921C-638C9098A271}"/>
              </a:ext>
            </a:extLst>
          </p:cNvPr>
          <p:cNvSpPr txBox="1">
            <a:spLocks noChangeArrowheads="1"/>
          </p:cNvSpPr>
          <p:nvPr/>
        </p:nvSpPr>
        <p:spPr bwMode="auto">
          <a:xfrm>
            <a:off x="9430830" y="1357464"/>
            <a:ext cx="698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90</a:t>
            </a:r>
          </a:p>
        </p:txBody>
      </p:sp>
      <p:sp>
        <p:nvSpPr>
          <p:cNvPr id="50" name="TextBox 49">
            <a:extLst>
              <a:ext uri="{FF2B5EF4-FFF2-40B4-BE49-F238E27FC236}">
                <a16:creationId xmlns:a16="http://schemas.microsoft.com/office/drawing/2014/main" xmlns="" id="{0961F970-3D2B-4021-8870-BE536826ADFF}"/>
              </a:ext>
            </a:extLst>
          </p:cNvPr>
          <p:cNvSpPr txBox="1">
            <a:spLocks noChangeArrowheads="1"/>
          </p:cNvSpPr>
          <p:nvPr/>
        </p:nvSpPr>
        <p:spPr bwMode="auto">
          <a:xfrm>
            <a:off x="9416542" y="1976589"/>
            <a:ext cx="700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base" hangingPunct="1">
              <a:spcBef>
                <a:spcPct val="0"/>
              </a:spcBef>
              <a:spcAft>
                <a:spcPct val="0"/>
              </a:spcAft>
              <a:buNone/>
            </a:pPr>
            <a:r>
              <a:rPr lang="en-US" altLang="en-US" sz="2800" b="1">
                <a:solidFill>
                  <a:srgbClr val="FF0000"/>
                </a:solidFill>
                <a:latin typeface="Times New Roman" panose="02020603050405020304" pitchFamily="18" charset="0"/>
                <a:cs typeface="Times New Roman" panose="02020603050405020304" pitchFamily="18" charset="0"/>
              </a:rPr>
              <a:t>90</a:t>
            </a:r>
          </a:p>
        </p:txBody>
      </p:sp>
      <p:grpSp>
        <p:nvGrpSpPr>
          <p:cNvPr id="53" name="Group 52">
            <a:extLst>
              <a:ext uri="{FF2B5EF4-FFF2-40B4-BE49-F238E27FC236}">
                <a16:creationId xmlns:a16="http://schemas.microsoft.com/office/drawing/2014/main" xmlns="" id="{82F186E4-CA75-42BE-85E6-F5DDED0B9D22}"/>
              </a:ext>
            </a:extLst>
          </p:cNvPr>
          <p:cNvGrpSpPr/>
          <p:nvPr/>
        </p:nvGrpSpPr>
        <p:grpSpPr>
          <a:xfrm>
            <a:off x="1502898" y="1473961"/>
            <a:ext cx="1601744" cy="970843"/>
            <a:chOff x="2209800" y="2743200"/>
            <a:chExt cx="1676400" cy="1295400"/>
          </a:xfrm>
        </p:grpSpPr>
        <p:sp>
          <p:nvSpPr>
            <p:cNvPr id="54" name="Line 26">
              <a:extLst>
                <a:ext uri="{FF2B5EF4-FFF2-40B4-BE49-F238E27FC236}">
                  <a16:creationId xmlns:a16="http://schemas.microsoft.com/office/drawing/2014/main" xmlns="" id="{18424E59-EAF7-472C-A62E-52EE5BCC1D0E}"/>
                </a:ext>
              </a:extLst>
            </p:cNvPr>
            <p:cNvSpPr>
              <a:spLocks noChangeShapeType="1"/>
            </p:cNvSpPr>
            <p:nvPr/>
          </p:nvSpPr>
          <p:spPr bwMode="auto">
            <a:xfrm>
              <a:off x="2209800" y="2743200"/>
              <a:ext cx="1676400" cy="0"/>
            </a:xfrm>
            <a:prstGeom prst="line">
              <a:avLst/>
            </a:prstGeom>
            <a:noFill/>
            <a:ln w="38100">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4400" b="1"/>
            </a:p>
          </p:txBody>
        </p:sp>
        <p:sp>
          <p:nvSpPr>
            <p:cNvPr id="55" name="Line 27">
              <a:extLst>
                <a:ext uri="{FF2B5EF4-FFF2-40B4-BE49-F238E27FC236}">
                  <a16:creationId xmlns:a16="http://schemas.microsoft.com/office/drawing/2014/main" xmlns="" id="{E0696621-8954-45FD-8834-0D36F07B6B57}"/>
                </a:ext>
              </a:extLst>
            </p:cNvPr>
            <p:cNvSpPr>
              <a:spLocks noChangeShapeType="1"/>
            </p:cNvSpPr>
            <p:nvPr/>
          </p:nvSpPr>
          <p:spPr bwMode="auto">
            <a:xfrm>
              <a:off x="2209800" y="4038600"/>
              <a:ext cx="1676400" cy="0"/>
            </a:xfrm>
            <a:prstGeom prst="line">
              <a:avLst/>
            </a:prstGeom>
            <a:noFill/>
            <a:ln w="38100">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4400" b="1"/>
            </a:p>
          </p:txBody>
        </p:sp>
        <p:sp>
          <p:nvSpPr>
            <p:cNvPr id="56" name="Line 28">
              <a:extLst>
                <a:ext uri="{FF2B5EF4-FFF2-40B4-BE49-F238E27FC236}">
                  <a16:creationId xmlns:a16="http://schemas.microsoft.com/office/drawing/2014/main" xmlns="" id="{044ED70E-6C27-4298-A9B1-7EDDDDF13277}"/>
                </a:ext>
              </a:extLst>
            </p:cNvPr>
            <p:cNvSpPr>
              <a:spLocks noChangeShapeType="1"/>
            </p:cNvSpPr>
            <p:nvPr/>
          </p:nvSpPr>
          <p:spPr bwMode="auto">
            <a:xfrm flipH="1">
              <a:off x="2209800" y="2743200"/>
              <a:ext cx="0" cy="1295400"/>
            </a:xfrm>
            <a:prstGeom prst="line">
              <a:avLst/>
            </a:prstGeom>
            <a:noFill/>
            <a:ln w="38100">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4400" b="1"/>
            </a:p>
          </p:txBody>
        </p:sp>
        <p:sp>
          <p:nvSpPr>
            <p:cNvPr id="57" name="Line 29">
              <a:extLst>
                <a:ext uri="{FF2B5EF4-FFF2-40B4-BE49-F238E27FC236}">
                  <a16:creationId xmlns:a16="http://schemas.microsoft.com/office/drawing/2014/main" xmlns="" id="{8DCE6DF7-3E26-4F7A-8698-4CD58298159D}"/>
                </a:ext>
              </a:extLst>
            </p:cNvPr>
            <p:cNvSpPr>
              <a:spLocks noChangeShapeType="1"/>
            </p:cNvSpPr>
            <p:nvPr/>
          </p:nvSpPr>
          <p:spPr bwMode="auto">
            <a:xfrm>
              <a:off x="3886200" y="2743200"/>
              <a:ext cx="0" cy="1295400"/>
            </a:xfrm>
            <a:prstGeom prst="line">
              <a:avLst/>
            </a:prstGeom>
            <a:noFill/>
            <a:ln w="38100">
              <a:solidFill>
                <a:srgbClr val="FF3399"/>
              </a:solidFill>
              <a:round/>
              <a:headEnd/>
              <a:tailEnd/>
            </a:ln>
            <a:extLst>
              <a:ext uri="{909E8E84-426E-40DD-AFC4-6F175D3DCCD1}">
                <a14:hiddenFill xmlns:a14="http://schemas.microsoft.com/office/drawing/2010/main">
                  <a:noFill/>
                </a14:hiddenFill>
              </a:ext>
            </a:extLst>
          </p:spPr>
          <p:txBody>
            <a:bodyPr/>
            <a:lstStyle/>
            <a:p>
              <a:endParaRPr lang="en-US" sz="4400" b="1"/>
            </a:p>
          </p:txBody>
        </p:sp>
      </p:grpSp>
      <p:sp>
        <p:nvSpPr>
          <p:cNvPr id="52" name="Arrow: Right 51">
            <a:extLst>
              <a:ext uri="{FF2B5EF4-FFF2-40B4-BE49-F238E27FC236}">
                <a16:creationId xmlns:a16="http://schemas.microsoft.com/office/drawing/2014/main" xmlns="" id="{6CD36DD6-C275-4192-AE72-9EF715AB685E}"/>
              </a:ext>
            </a:extLst>
          </p:cNvPr>
          <p:cNvSpPr/>
          <p:nvPr/>
        </p:nvSpPr>
        <p:spPr>
          <a:xfrm>
            <a:off x="1047242" y="3009900"/>
            <a:ext cx="508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TextBox 57">
            <a:extLst>
              <a:ext uri="{FF2B5EF4-FFF2-40B4-BE49-F238E27FC236}">
                <a16:creationId xmlns:a16="http://schemas.microsoft.com/office/drawing/2014/main" xmlns="" id="{624DB003-DE54-4B82-BA43-EED20314734A}"/>
              </a:ext>
            </a:extLst>
          </p:cNvPr>
          <p:cNvSpPr txBox="1"/>
          <p:nvPr/>
        </p:nvSpPr>
        <p:spPr>
          <a:xfrm>
            <a:off x="1783842" y="2843937"/>
            <a:ext cx="4477258" cy="584775"/>
          </a:xfrm>
          <a:prstGeom prst="rect">
            <a:avLst/>
          </a:prstGeom>
          <a:noFill/>
        </p:spPr>
        <p:txBody>
          <a:bodyPr wrap="square" rtlCol="0">
            <a:spAutoFit/>
          </a:bodyPr>
          <a:lstStyle/>
          <a:p>
            <a:r>
              <a:rPr lang="en-GB" sz="3200" b="1" dirty="0">
                <a:latin typeface="Times New Roman" panose="02020603050405020304" pitchFamily="18" charset="0"/>
                <a:cs typeface="Times New Roman" panose="02020603050405020304" pitchFamily="18" charset="0"/>
              </a:rPr>
              <a:t>Ta </a:t>
            </a:r>
            <a:r>
              <a:rPr lang="en-GB" sz="3200" b="1" dirty="0" err="1">
                <a:latin typeface="Times New Roman" panose="02020603050405020304" pitchFamily="18" charset="0"/>
                <a:cs typeface="Times New Roman" panose="02020603050405020304" pitchFamily="18" charset="0"/>
              </a:rPr>
              <a:t>thấy</a:t>
            </a:r>
            <a:r>
              <a:rPr lang="en-GB" sz="3200" b="1" dirty="0">
                <a:latin typeface="Times New Roman" panose="02020603050405020304" pitchFamily="18" charset="0"/>
                <a:cs typeface="Times New Roman" panose="02020603050405020304" pitchFamily="18" charset="0"/>
              </a:rPr>
              <a:t>: </a:t>
            </a:r>
            <a:r>
              <a:rPr lang="en-GB" sz="3200" b="1" dirty="0">
                <a:solidFill>
                  <a:srgbClr val="FF0000"/>
                </a:solidFill>
                <a:latin typeface="Times New Roman" panose="02020603050405020304" pitchFamily="18" charset="0"/>
                <a:cs typeface="Times New Roman" panose="02020603050405020304" pitchFamily="18" charset="0"/>
              </a:rPr>
              <a:t>9 x 2 = 2 x 9</a:t>
            </a:r>
          </a:p>
        </p:txBody>
      </p:sp>
      <p:sp>
        <p:nvSpPr>
          <p:cNvPr id="59" name="Arrow: Right 58">
            <a:extLst>
              <a:ext uri="{FF2B5EF4-FFF2-40B4-BE49-F238E27FC236}">
                <a16:creationId xmlns:a16="http://schemas.microsoft.com/office/drawing/2014/main" xmlns="" id="{7C200867-8684-4F71-947E-37DAB22AEF8C}"/>
              </a:ext>
            </a:extLst>
          </p:cNvPr>
          <p:cNvSpPr/>
          <p:nvPr/>
        </p:nvSpPr>
        <p:spPr>
          <a:xfrm>
            <a:off x="1020297" y="3992952"/>
            <a:ext cx="508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TextBox 59">
            <a:extLst>
              <a:ext uri="{FF2B5EF4-FFF2-40B4-BE49-F238E27FC236}">
                <a16:creationId xmlns:a16="http://schemas.microsoft.com/office/drawing/2014/main" xmlns="" id="{4234889F-32B3-4A86-8B5F-F9836C6B5C24}"/>
              </a:ext>
            </a:extLst>
          </p:cNvPr>
          <p:cNvSpPr txBox="1"/>
          <p:nvPr/>
        </p:nvSpPr>
        <p:spPr>
          <a:xfrm>
            <a:off x="1738356" y="3784003"/>
            <a:ext cx="9537700" cy="1077218"/>
          </a:xfrm>
          <a:prstGeom prst="rect">
            <a:avLst/>
          </a:prstGeom>
          <a:noFill/>
        </p:spPr>
        <p:txBody>
          <a:bodyPr wrap="square" rtlCol="0">
            <a:spAutoFit/>
          </a:bodyPr>
          <a:lstStyle/>
          <a:p>
            <a:r>
              <a:rPr lang="en-GB" sz="3200" b="1" u="sng" dirty="0" err="1">
                <a:latin typeface="Times New Roman" panose="02020603050405020304" pitchFamily="18" charset="0"/>
                <a:cs typeface="Times New Roman" panose="02020603050405020304" pitchFamily="18" charset="0"/>
              </a:rPr>
              <a:t>Kết</a:t>
            </a:r>
            <a:r>
              <a:rPr lang="en-GB" sz="3200" b="1" u="sng" dirty="0">
                <a:latin typeface="Times New Roman" panose="02020603050405020304" pitchFamily="18" charset="0"/>
                <a:cs typeface="Times New Roman" panose="02020603050405020304" pitchFamily="18" charset="0"/>
              </a:rPr>
              <a:t> </a:t>
            </a:r>
            <a:r>
              <a:rPr lang="en-GB" sz="3200" b="1" u="sng" dirty="0" err="1">
                <a:latin typeface="Times New Roman" panose="02020603050405020304" pitchFamily="18" charset="0"/>
                <a:cs typeface="Times New Roman" panose="02020603050405020304" pitchFamily="18" charset="0"/>
              </a:rPr>
              <a:t>luận</a:t>
            </a:r>
            <a:r>
              <a:rPr lang="en-GB" sz="3200" b="1" u="sng" dirty="0">
                <a:latin typeface="Times New Roman" panose="02020603050405020304" pitchFamily="18" charset="0"/>
                <a:cs typeface="Times New Roman" panose="02020603050405020304" pitchFamily="18" charset="0"/>
              </a:rPr>
              <a:t>: </a:t>
            </a:r>
            <a:r>
              <a:rPr lang="en-GB" sz="3200" b="1" dirty="0" err="1">
                <a:latin typeface="Times New Roman" panose="02020603050405020304" pitchFamily="18" charset="0"/>
                <a:cs typeface="Times New Roman" panose="02020603050405020304" pitchFamily="18" charset="0"/>
              </a:rPr>
              <a:t>Khi</a:t>
            </a:r>
            <a:r>
              <a:rPr lang="en-GB" sz="3200" b="1" dirty="0">
                <a:latin typeface="Times New Roman" panose="02020603050405020304" pitchFamily="18" charset="0"/>
                <a:cs typeface="Times New Roman" panose="02020603050405020304" pitchFamily="18" charset="0"/>
              </a:rPr>
              <a:t> </a:t>
            </a:r>
            <a:r>
              <a:rPr lang="en-GB" sz="3200" b="1" dirty="0" err="1">
                <a:latin typeface="Times New Roman" panose="02020603050405020304" pitchFamily="18" charset="0"/>
                <a:cs typeface="Times New Roman" panose="02020603050405020304" pitchFamily="18" charset="0"/>
              </a:rPr>
              <a:t>đổi</a:t>
            </a:r>
            <a:r>
              <a:rPr lang="en-GB" sz="3200" b="1" dirty="0">
                <a:latin typeface="Times New Roman" panose="02020603050405020304" pitchFamily="18" charset="0"/>
                <a:cs typeface="Times New Roman" panose="02020603050405020304" pitchFamily="18" charset="0"/>
              </a:rPr>
              <a:t> </a:t>
            </a:r>
            <a:r>
              <a:rPr lang="en-GB" sz="3200" b="1" dirty="0" err="1">
                <a:latin typeface="Times New Roman" panose="02020603050405020304" pitchFamily="18" charset="0"/>
                <a:cs typeface="Times New Roman" panose="02020603050405020304" pitchFamily="18" charset="0"/>
              </a:rPr>
              <a:t>chỗ</a:t>
            </a:r>
            <a:r>
              <a:rPr lang="en-GB" sz="3200" b="1" dirty="0">
                <a:latin typeface="Times New Roman" panose="02020603050405020304" pitchFamily="18" charset="0"/>
                <a:cs typeface="Times New Roman" panose="02020603050405020304" pitchFamily="18" charset="0"/>
              </a:rPr>
              <a:t> </a:t>
            </a:r>
            <a:r>
              <a:rPr lang="en-GB" sz="3200" b="1" dirty="0" err="1">
                <a:latin typeface="Times New Roman" panose="02020603050405020304" pitchFamily="18" charset="0"/>
                <a:cs typeface="Times New Roman" panose="02020603050405020304" pitchFamily="18" charset="0"/>
              </a:rPr>
              <a:t>các</a:t>
            </a:r>
            <a:r>
              <a:rPr lang="en-GB" sz="3200" b="1" dirty="0">
                <a:latin typeface="Times New Roman" panose="02020603050405020304" pitchFamily="18" charset="0"/>
                <a:cs typeface="Times New Roman" panose="02020603050405020304" pitchFamily="18" charset="0"/>
              </a:rPr>
              <a:t> </a:t>
            </a:r>
            <a:r>
              <a:rPr lang="en-GB" sz="3200" b="1" dirty="0" err="1">
                <a:latin typeface="Times New Roman" panose="02020603050405020304" pitchFamily="18" charset="0"/>
                <a:cs typeface="Times New Roman" panose="02020603050405020304" pitchFamily="18" charset="0"/>
              </a:rPr>
              <a:t>thừa</a:t>
            </a:r>
            <a:r>
              <a:rPr lang="en-GB" sz="3200" b="1" dirty="0">
                <a:latin typeface="Times New Roman" panose="02020603050405020304" pitchFamily="18" charset="0"/>
                <a:cs typeface="Times New Roman" panose="02020603050405020304" pitchFamily="18" charset="0"/>
              </a:rPr>
              <a:t> </a:t>
            </a:r>
            <a:r>
              <a:rPr lang="en-GB" sz="3200" b="1" dirty="0" err="1">
                <a:latin typeface="Times New Roman" panose="02020603050405020304" pitchFamily="18" charset="0"/>
                <a:cs typeface="Times New Roman" panose="02020603050405020304" pitchFamily="18" charset="0"/>
              </a:rPr>
              <a:t>số</a:t>
            </a:r>
            <a:r>
              <a:rPr lang="en-GB" sz="3200" b="1" dirty="0">
                <a:latin typeface="Times New Roman" panose="02020603050405020304" pitchFamily="18" charset="0"/>
                <a:cs typeface="Times New Roman" panose="02020603050405020304" pitchFamily="18" charset="0"/>
              </a:rPr>
              <a:t> </a:t>
            </a:r>
            <a:r>
              <a:rPr lang="en-GB" sz="3200" b="1" dirty="0" err="1">
                <a:latin typeface="Times New Roman" panose="02020603050405020304" pitchFamily="18" charset="0"/>
                <a:cs typeface="Times New Roman" panose="02020603050405020304" pitchFamily="18" charset="0"/>
              </a:rPr>
              <a:t>của</a:t>
            </a:r>
            <a:r>
              <a:rPr lang="en-GB" sz="3200" b="1" dirty="0">
                <a:latin typeface="Times New Roman" panose="02020603050405020304" pitchFamily="18" charset="0"/>
                <a:cs typeface="Times New Roman" panose="02020603050405020304" pitchFamily="18" charset="0"/>
              </a:rPr>
              <a:t> </a:t>
            </a:r>
            <a:r>
              <a:rPr lang="en-GB" sz="3200" b="1" dirty="0" err="1">
                <a:latin typeface="Times New Roman" panose="02020603050405020304" pitchFamily="18" charset="0"/>
                <a:cs typeface="Times New Roman" panose="02020603050405020304" pitchFamily="18" charset="0"/>
              </a:rPr>
              <a:t>phép</a:t>
            </a:r>
            <a:r>
              <a:rPr lang="en-GB" sz="3200" b="1" dirty="0">
                <a:latin typeface="Times New Roman" panose="02020603050405020304" pitchFamily="18" charset="0"/>
                <a:cs typeface="Times New Roman" panose="02020603050405020304" pitchFamily="18" charset="0"/>
              </a:rPr>
              <a:t> </a:t>
            </a:r>
            <a:r>
              <a:rPr lang="en-GB" sz="3200" b="1" dirty="0" err="1">
                <a:latin typeface="Times New Roman" panose="02020603050405020304" pitchFamily="18" charset="0"/>
                <a:cs typeface="Times New Roman" panose="02020603050405020304" pitchFamily="18" charset="0"/>
              </a:rPr>
              <a:t>nhân</a:t>
            </a:r>
            <a:r>
              <a:rPr lang="en-GB" sz="3200" b="1" dirty="0">
                <a:latin typeface="Times New Roman" panose="02020603050405020304" pitchFamily="18" charset="0"/>
                <a:cs typeface="Times New Roman" panose="02020603050405020304" pitchFamily="18" charset="0"/>
              </a:rPr>
              <a:t> </a:t>
            </a:r>
            <a:r>
              <a:rPr lang="en-GB" sz="3200" b="1" dirty="0" err="1">
                <a:latin typeface="Times New Roman" panose="02020603050405020304" pitchFamily="18" charset="0"/>
                <a:cs typeface="Times New Roman" panose="02020603050405020304" pitchFamily="18" charset="0"/>
              </a:rPr>
              <a:t>thì</a:t>
            </a:r>
            <a:r>
              <a:rPr lang="en-GB" sz="3200" b="1" dirty="0">
                <a:latin typeface="Times New Roman" panose="02020603050405020304" pitchFamily="18" charset="0"/>
                <a:cs typeface="Times New Roman" panose="02020603050405020304" pitchFamily="18" charset="0"/>
              </a:rPr>
              <a:t> </a:t>
            </a:r>
            <a:r>
              <a:rPr lang="en-GB" sz="3200" b="1" i="1" dirty="0" err="1">
                <a:solidFill>
                  <a:srgbClr val="FF0000"/>
                </a:solidFill>
                <a:latin typeface="Times New Roman" panose="02020603050405020304" pitchFamily="18" charset="0"/>
                <a:cs typeface="Times New Roman" panose="02020603050405020304" pitchFamily="18" charset="0"/>
              </a:rPr>
              <a:t>tích</a:t>
            </a:r>
            <a:r>
              <a:rPr lang="en-GB" sz="3200" b="1" i="1" dirty="0">
                <a:solidFill>
                  <a:srgbClr val="FF0000"/>
                </a:solidFill>
                <a:latin typeface="Times New Roman" panose="02020603050405020304" pitchFamily="18" charset="0"/>
                <a:cs typeface="Times New Roman" panose="02020603050405020304" pitchFamily="18" charset="0"/>
              </a:rPr>
              <a:t> </a:t>
            </a:r>
            <a:r>
              <a:rPr lang="en-GB" sz="3200" b="1" i="1" dirty="0" err="1">
                <a:solidFill>
                  <a:srgbClr val="FF0000"/>
                </a:solidFill>
                <a:latin typeface="Times New Roman" panose="02020603050405020304" pitchFamily="18" charset="0"/>
                <a:cs typeface="Times New Roman" panose="02020603050405020304" pitchFamily="18" charset="0"/>
              </a:rPr>
              <a:t>không</a:t>
            </a:r>
            <a:r>
              <a:rPr lang="en-GB" sz="3200" b="1" i="1" dirty="0">
                <a:solidFill>
                  <a:srgbClr val="FF0000"/>
                </a:solidFill>
                <a:latin typeface="Times New Roman" panose="02020603050405020304" pitchFamily="18" charset="0"/>
                <a:cs typeface="Times New Roman" panose="02020603050405020304" pitchFamily="18" charset="0"/>
              </a:rPr>
              <a:t> </a:t>
            </a:r>
            <a:r>
              <a:rPr lang="en-GB" sz="3200" b="1" i="1" dirty="0" err="1">
                <a:solidFill>
                  <a:srgbClr val="FF0000"/>
                </a:solidFill>
                <a:latin typeface="Times New Roman" panose="02020603050405020304" pitchFamily="18" charset="0"/>
                <a:cs typeface="Times New Roman" panose="02020603050405020304" pitchFamily="18" charset="0"/>
              </a:rPr>
              <a:t>thay</a:t>
            </a:r>
            <a:r>
              <a:rPr lang="en-GB" sz="3200" b="1" i="1" dirty="0">
                <a:solidFill>
                  <a:srgbClr val="FF0000"/>
                </a:solidFill>
                <a:latin typeface="Times New Roman" panose="02020603050405020304" pitchFamily="18" charset="0"/>
                <a:cs typeface="Times New Roman" panose="02020603050405020304" pitchFamily="18" charset="0"/>
              </a:rPr>
              <a:t> </a:t>
            </a:r>
            <a:r>
              <a:rPr lang="en-GB" sz="3200" b="1" i="1" dirty="0" err="1">
                <a:solidFill>
                  <a:srgbClr val="FF0000"/>
                </a:solidFill>
                <a:latin typeface="Times New Roman" panose="02020603050405020304" pitchFamily="18" charset="0"/>
                <a:cs typeface="Times New Roman" panose="02020603050405020304" pitchFamily="18" charset="0"/>
              </a:rPr>
              <a:t>đổi</a:t>
            </a:r>
            <a:endParaRPr lang="en-GB" sz="3200" b="1"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91898182"/>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ppt_x"/>
                                          </p:val>
                                        </p:tav>
                                        <p:tav tm="100000">
                                          <p:val>
                                            <p:strVal val="#ppt_x"/>
                                          </p:val>
                                        </p:tav>
                                      </p:tavLst>
                                    </p:anim>
                                    <p:anim calcmode="lin" valueType="num">
                                      <p:cBhvr additive="base">
                                        <p:cTn id="14" dur="500" fill="hold"/>
                                        <p:tgtEl>
                                          <p:spTgt spid="5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ppt_x"/>
                                          </p:val>
                                        </p:tav>
                                        <p:tav tm="100000">
                                          <p:val>
                                            <p:strVal val="#ppt_x"/>
                                          </p:val>
                                        </p:tav>
                                      </p:tavLst>
                                    </p:anim>
                                    <p:anim calcmode="lin" valueType="num">
                                      <p:cBhvr additive="base">
                                        <p:cTn id="18"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500" fill="hold"/>
                                        <p:tgtEl>
                                          <p:spTgt spid="59"/>
                                        </p:tgtEl>
                                        <p:attrNameLst>
                                          <p:attrName>ppt_x</p:attrName>
                                        </p:attrNameLst>
                                      </p:cBhvr>
                                      <p:tavLst>
                                        <p:tav tm="0">
                                          <p:val>
                                            <p:strVal val="#ppt_x"/>
                                          </p:val>
                                        </p:tav>
                                        <p:tav tm="100000">
                                          <p:val>
                                            <p:strVal val="#ppt_x"/>
                                          </p:val>
                                        </p:tav>
                                      </p:tavLst>
                                    </p:anim>
                                    <p:anim calcmode="lin" valueType="num">
                                      <p:cBhvr additive="base">
                                        <p:cTn id="24" dur="500" fill="hold"/>
                                        <p:tgtEl>
                                          <p:spTgt spid="5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fill="hold"/>
                                        <p:tgtEl>
                                          <p:spTgt spid="60"/>
                                        </p:tgtEl>
                                        <p:attrNameLst>
                                          <p:attrName>ppt_x</p:attrName>
                                        </p:attrNameLst>
                                      </p:cBhvr>
                                      <p:tavLst>
                                        <p:tav tm="0">
                                          <p:val>
                                            <p:strVal val="#ppt_x"/>
                                          </p:val>
                                        </p:tav>
                                        <p:tav tm="100000">
                                          <p:val>
                                            <p:strVal val="#ppt_x"/>
                                          </p:val>
                                        </p:tav>
                                      </p:tavLst>
                                    </p:anim>
                                    <p:anim calcmode="lin" valueType="num">
                                      <p:cBhvr additive="base">
                                        <p:cTn id="2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8" grpId="0"/>
      <p:bldP spid="59" grpId="0" animBg="1"/>
      <p:bldP spid="6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TotalTime>
  <Words>628</Words>
  <Application>Microsoft Office PowerPoint</Application>
  <PresentationFormat>Custom</PresentationFormat>
  <Paragraphs>196</Paragraphs>
  <Slides>20</Slides>
  <Notes>0</Notes>
  <HiddenSlides>0</HiddenSlides>
  <MMClips>2</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20</vt:i4>
      </vt:variant>
    </vt:vector>
  </HeadingPairs>
  <TitlesOfParts>
    <vt:vector size="33" baseType="lpstr">
      <vt:lpstr>Arial</vt:lpstr>
      <vt:lpstr>UTM Netmuc KT</vt:lpstr>
      <vt:lpstr>Microsoft YaHei</vt:lpstr>
      <vt:lpstr>HP001 5 hàng</vt:lpstr>
      <vt:lpstr>UTM Mobifone KT</vt:lpstr>
      <vt:lpstr>Times New Roman</vt:lpstr>
      <vt:lpstr>Calibri</vt:lpstr>
      <vt:lpstr>等线</vt:lpstr>
      <vt:lpstr>Bahnschrift Condensed</vt:lpstr>
      <vt:lpstr>UTM Cookies</vt:lpstr>
      <vt:lpstr>Calibri Light</vt:lpstr>
      <vt:lpstr>UTM Soraya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KTUTS</dc:creator>
  <cp:keywords>VIET BAO</cp:keywords>
  <cp:lastModifiedBy>Admin</cp:lastModifiedBy>
  <cp:revision>77</cp:revision>
  <dcterms:created xsi:type="dcterms:W3CDTF">2019-04-25T04:25:00Z</dcterms:created>
  <dcterms:modified xsi:type="dcterms:W3CDTF">2021-12-01T10:41:44Z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4D08B8D4F0FC4B33BCE42EF24979C741</vt:lpwstr>
  </property>
  <property fmtid="{D5CDD505-2E9C-101B-9397-08002B2CF9AE}" pid="3" name="KSOProductBuildVer">
    <vt:lpwstr>1033-11.2.0.10307</vt:lpwstr>
  </property>
</Properties>
</file>