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0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492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93457" autoAdjust="0"/>
  </p:normalViewPr>
  <p:slideViewPr>
    <p:cSldViewPr snapToGrid="0">
      <p:cViewPr varScale="1">
        <p:scale>
          <a:sx n="68" d="100"/>
          <a:sy n="68" d="100"/>
        </p:scale>
        <p:origin x="61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0AEA-3B03-4518-97CF-04A9851A6A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7BED3-76AB-4593-A646-35CEBB828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9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id="{057DCBE0-A937-4660-B2D5-CB19CE117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id="{2FF5D24C-54D4-4065-8491-1A8C247A9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灯片编号占位符 3">
            <a:extLst>
              <a:ext uri="{FF2B5EF4-FFF2-40B4-BE49-F238E27FC236}">
                <a16:creationId xmlns:a16="http://schemas.microsoft.com/office/drawing/2014/main" id="{FD3FAE28-2E99-485F-8B76-17D887B18B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915C5C5-3CAD-4C2D-809A-C407ACEDF159}" type="slidenum">
              <a:rPr lang="zh-CN" altLang="en-US" sz="1200" b="0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/>
              <a:t>1</a:t>
            </a:fld>
            <a:endParaRPr lang="zh-CN" altLang="en-US" sz="1200" b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794167-3866-409E-BE9C-C61D1271C2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3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25387-2B5B-4E87-90E0-1F0D025ECE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43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FD5811-8458-4199-B5BF-F541F15AC5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4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D9529B-0703-4CD4-8716-9A342343AF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77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588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148;p22:notes">
            <a:extLst>
              <a:ext uri="{FF2B5EF4-FFF2-40B4-BE49-F238E27FC236}">
                <a16:creationId xmlns:a16="http://schemas.microsoft.com/office/drawing/2014/main" id="{781AC7C7-D6BB-4003-A22B-7AA9E7559E2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5308600 w 120000"/>
              <a:gd name="T3" fmla="*/ 0 h 120000"/>
              <a:gd name="T4" fmla="*/ 5308600 w 120000"/>
              <a:gd name="T5" fmla="*/ 3086100 h 120000"/>
              <a:gd name="T6" fmla="*/ 0 w 120000"/>
              <a:gd name="T7" fmla="*/ 30861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Google Shape;1149;p22:notes">
            <a:extLst>
              <a:ext uri="{FF2B5EF4-FFF2-40B4-BE49-F238E27FC236}">
                <a16:creationId xmlns:a16="http://schemas.microsoft.com/office/drawing/2014/main" id="{FBFB3B22-1DEB-4107-8228-B4330FF78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Google Shape;1150;p22:notes">
            <a:extLst>
              <a:ext uri="{FF2B5EF4-FFF2-40B4-BE49-F238E27FC236}">
                <a16:creationId xmlns:a16="http://schemas.microsoft.com/office/drawing/2014/main" id="{1BFF8C56-AF9F-48B0-820A-53422FA61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DD0D672-BF83-4E35-B856-C27B88DB4395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80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22"/>
            </a:lvl1pPr>
            <a:lvl2pPr marL="442295" indent="0" algn="ctr">
              <a:buNone/>
              <a:defRPr sz="1935"/>
            </a:lvl2pPr>
            <a:lvl3pPr marL="884591" indent="0" algn="ctr">
              <a:buNone/>
              <a:defRPr sz="1741"/>
            </a:lvl3pPr>
            <a:lvl4pPr marL="1326886" indent="0" algn="ctr">
              <a:buNone/>
              <a:defRPr sz="1548"/>
            </a:lvl4pPr>
            <a:lvl5pPr marL="1769181" indent="0" algn="ctr">
              <a:buNone/>
              <a:defRPr sz="1548"/>
            </a:lvl5pPr>
            <a:lvl6pPr marL="2211476" indent="0" algn="ctr">
              <a:buNone/>
              <a:defRPr sz="1548"/>
            </a:lvl6pPr>
            <a:lvl7pPr marL="2653772" indent="0" algn="ctr">
              <a:buNone/>
              <a:defRPr sz="1548"/>
            </a:lvl7pPr>
            <a:lvl8pPr marL="3096067" indent="0" algn="ctr">
              <a:buNone/>
              <a:defRPr sz="1548"/>
            </a:lvl8pPr>
            <a:lvl9pPr marL="3538362" indent="0" algn="ctr">
              <a:buNone/>
              <a:defRPr sz="1548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5E6B-C2D1-46B9-920D-954F4293A80F}" type="datetimeFigureOut">
              <a:rPr lang="zh-CN" altLang="en-US" smtClean="0"/>
              <a:pPr>
                <a:defRPr/>
              </a:pPr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2440-BE60-43D3-A0FA-5023DE47C87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867609"/>
      </p:ext>
    </p:extLst>
  </p:cSld>
  <p:clrMapOvr>
    <a:masterClrMapping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1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5A2A-4725-4845-8C09-26F6F07E262C}" type="datetimeFigureOut">
              <a:rPr lang="zh-CN" altLang="en-US" smtClean="0"/>
              <a:pPr>
                <a:defRPr/>
              </a:pPr>
              <a:t>2021/12/2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AE7B-64A4-49DE-BD77-87996F78EAA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045594"/>
      </p:ext>
    </p:extLst>
  </p:cSld>
  <p:clrMapOvr>
    <a:masterClrMapping/>
  </p:clrMapOvr>
  <p:transition spd="slow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05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978B-6CDE-4AC3-8E85-69A48810E152}" type="datetimeFigureOut">
              <a:rPr lang="zh-CN" altLang="en-US" smtClean="0"/>
              <a:pPr>
                <a:defRPr/>
              </a:pPr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200B-18C1-430C-BCCC-1210CD89852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830103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80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22">
                <a:solidFill>
                  <a:schemeClr val="tx1">
                    <a:tint val="75000"/>
                  </a:schemeClr>
                </a:solidFill>
              </a:defRPr>
            </a:lvl1pPr>
            <a:lvl2pPr marL="442295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2pPr>
            <a:lvl3pPr marL="884591" indent="0">
              <a:buNone/>
              <a:defRPr sz="1741">
                <a:solidFill>
                  <a:schemeClr val="tx1">
                    <a:tint val="75000"/>
                  </a:schemeClr>
                </a:solidFill>
              </a:defRPr>
            </a:lvl3pPr>
            <a:lvl4pPr marL="1326886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4pPr>
            <a:lvl5pPr marL="1769181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5pPr>
            <a:lvl6pPr marL="2211476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6pPr>
            <a:lvl7pPr marL="2653772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7pPr>
            <a:lvl8pPr marL="3096067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8pPr>
            <a:lvl9pPr marL="3538362" indent="0"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1CF8-515B-4F6F-9044-99B4A42DFCEA}" type="datetimeFigureOut">
              <a:rPr lang="zh-CN" altLang="en-US" smtClean="0"/>
              <a:pPr>
                <a:defRPr/>
              </a:pPr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E869-7ECA-4265-BB19-8DBC98113DC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491735"/>
      </p:ext>
    </p:extLst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3D69-C4B9-40CD-B4E6-FCB9C061C920}" type="datetimeFigureOut">
              <a:rPr lang="zh-CN" altLang="en-US" smtClean="0"/>
              <a:pPr>
                <a:defRPr/>
              </a:pPr>
              <a:t>2021/12/2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3255-98F4-422B-84FB-46F26205689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234199"/>
      </p:ext>
    </p:extLst>
  </p:cSld>
  <p:clrMapOvr>
    <a:masterClrMapping/>
  </p:clrMapOvr>
  <p:transition spd="slow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709"/>
            </a:lvl1pPr>
            <a:lvl2pPr marL="442295" indent="0">
              <a:buNone/>
              <a:defRPr sz="2322"/>
            </a:lvl2pPr>
            <a:lvl3pPr marL="884591" indent="0">
              <a:buNone/>
              <a:defRPr sz="1935"/>
            </a:lvl3pPr>
            <a:lvl4pPr marL="1326886" indent="0">
              <a:buNone/>
              <a:defRPr sz="1741"/>
            </a:lvl4pPr>
            <a:lvl5pPr marL="1769181" indent="0">
              <a:buNone/>
              <a:defRPr sz="1741"/>
            </a:lvl5pPr>
            <a:lvl6pPr marL="2211476" indent="0">
              <a:buNone/>
              <a:defRPr sz="1741"/>
            </a:lvl6pPr>
            <a:lvl7pPr marL="2653772" indent="0">
              <a:buNone/>
              <a:defRPr sz="1741"/>
            </a:lvl7pPr>
            <a:lvl8pPr marL="3096067" indent="0">
              <a:buNone/>
              <a:defRPr sz="1741"/>
            </a:lvl8pPr>
            <a:lvl9pPr marL="3538362" indent="0">
              <a:buNone/>
              <a:defRPr sz="174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709"/>
            </a:lvl1pPr>
            <a:lvl2pPr marL="442295" indent="0">
              <a:buNone/>
              <a:defRPr sz="2322"/>
            </a:lvl2pPr>
            <a:lvl3pPr marL="884591" indent="0">
              <a:buNone/>
              <a:defRPr sz="1935"/>
            </a:lvl3pPr>
            <a:lvl4pPr marL="1326886" indent="0">
              <a:buNone/>
              <a:defRPr sz="1741"/>
            </a:lvl4pPr>
            <a:lvl5pPr marL="1769181" indent="0">
              <a:buNone/>
              <a:defRPr sz="1741"/>
            </a:lvl5pPr>
            <a:lvl6pPr marL="2211476" indent="0">
              <a:buNone/>
              <a:defRPr sz="1741"/>
            </a:lvl6pPr>
            <a:lvl7pPr marL="2653772" indent="0">
              <a:buNone/>
              <a:defRPr sz="1741"/>
            </a:lvl7pPr>
            <a:lvl8pPr marL="3096067" indent="0">
              <a:buNone/>
              <a:defRPr sz="1741"/>
            </a:lvl8pPr>
            <a:lvl9pPr marL="3538362" indent="0">
              <a:buNone/>
              <a:defRPr sz="174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87AD-D590-4892-9402-3CB667EF4883}" type="datetimeFigureOut">
              <a:rPr lang="zh-CN" altLang="en-US" smtClean="0"/>
              <a:pPr>
                <a:defRPr/>
              </a:pPr>
              <a:t>2021/12/2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DBD8-F159-4D9A-9DBA-2A9BB494EAF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76046"/>
      </p:ext>
    </p:extLst>
  </p:cSld>
  <p:clrMapOvr>
    <a:masterClrMapping/>
  </p:clrMapOvr>
  <p:transition spd="slow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100C-4C3A-4CDA-8D5E-C587FC923F1F}" type="datetimeFigureOut">
              <a:rPr lang="zh-CN" altLang="en-US" smtClean="0"/>
              <a:pPr>
                <a:defRPr/>
              </a:pPr>
              <a:t>2021/12/2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4611-8F35-4A13-B7AC-DDC2D79A1F5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638833"/>
      </p:ext>
    </p:extLst>
  </p:cSld>
  <p:clrMapOvr>
    <a:masterClrMapping/>
  </p:clrMapOvr>
  <p:transition spd="slow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 userDrawn="1"/>
        </p:nvSpPr>
        <p:spPr>
          <a:xfrm>
            <a:off x="-13127" y="9525"/>
            <a:ext cx="12216614" cy="68389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845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4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4F4BD-3A89-49BA-BBA8-85DF18669265}" type="datetimeFigureOut">
              <a:rPr lang="zh-CN" altLang="en-US" smtClean="0"/>
              <a:pPr>
                <a:defRPr/>
              </a:pPr>
              <a:t>2021/12/2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0183-49DF-4AC0-A84A-2B10E34D272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878996"/>
      </p:ext>
    </p:extLst>
  </p:cSld>
  <p:clrMapOvr>
    <a:masterClrMapping/>
  </p:clrMapOvr>
  <p:transition spd="slow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4165349" cy="1600200"/>
          </a:xfrm>
        </p:spPr>
        <p:txBody>
          <a:bodyPr anchor="b"/>
          <a:lstStyle>
            <a:lvl1pPr>
              <a:defRPr sz="309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096"/>
            </a:lvl1pPr>
            <a:lvl2pPr marL="442295" indent="0">
              <a:buNone/>
              <a:defRPr sz="2709"/>
            </a:lvl2pPr>
            <a:lvl3pPr marL="884591" indent="0">
              <a:buNone/>
              <a:defRPr sz="2322"/>
            </a:lvl3pPr>
            <a:lvl4pPr marL="1326886" indent="0">
              <a:buNone/>
              <a:defRPr sz="1935"/>
            </a:lvl4pPr>
            <a:lvl5pPr marL="1769181" indent="0">
              <a:buNone/>
              <a:defRPr sz="1935"/>
            </a:lvl5pPr>
            <a:lvl6pPr marL="2211476" indent="0">
              <a:buNone/>
              <a:defRPr sz="1935"/>
            </a:lvl6pPr>
            <a:lvl7pPr marL="2653772" indent="0">
              <a:buNone/>
              <a:defRPr sz="1935"/>
            </a:lvl7pPr>
            <a:lvl8pPr marL="3096067" indent="0">
              <a:buNone/>
              <a:defRPr sz="1935"/>
            </a:lvl8pPr>
            <a:lvl9pPr marL="3538362" indent="0">
              <a:buNone/>
              <a:defRPr sz="193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4165349" cy="3811588"/>
          </a:xfrm>
        </p:spPr>
        <p:txBody>
          <a:bodyPr/>
          <a:lstStyle>
            <a:lvl1pPr marL="0" indent="0">
              <a:buNone/>
              <a:defRPr sz="1935"/>
            </a:lvl1pPr>
            <a:lvl2pPr marL="442295" indent="0">
              <a:buNone/>
              <a:defRPr sz="1741"/>
            </a:lvl2pPr>
            <a:lvl3pPr marL="884591" indent="0">
              <a:buNone/>
              <a:defRPr sz="1548"/>
            </a:lvl3pPr>
            <a:lvl4pPr marL="1326886" indent="0">
              <a:buNone/>
              <a:defRPr sz="1354"/>
            </a:lvl4pPr>
            <a:lvl5pPr marL="1769181" indent="0">
              <a:buNone/>
              <a:defRPr sz="1354"/>
            </a:lvl5pPr>
            <a:lvl6pPr marL="2211476" indent="0">
              <a:buNone/>
              <a:defRPr sz="1354"/>
            </a:lvl6pPr>
            <a:lvl7pPr marL="2653772" indent="0">
              <a:buNone/>
              <a:defRPr sz="1354"/>
            </a:lvl7pPr>
            <a:lvl8pPr marL="3096067" indent="0">
              <a:buNone/>
              <a:defRPr sz="1354"/>
            </a:lvl8pPr>
            <a:lvl9pPr marL="3538362" indent="0">
              <a:buNone/>
              <a:defRPr sz="135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F8F8A-5F1A-4755-90AE-F42942028F82}" type="datetimeFigureOut">
              <a:rPr lang="zh-CN" altLang="en-US" smtClean="0"/>
              <a:pPr>
                <a:defRPr/>
              </a:pPr>
              <a:t>2021/12/2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E7284-E98B-4185-93D0-A4D7D73036F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184551"/>
      </p:ext>
    </p:extLst>
  </p:cSld>
  <p:clrMapOvr>
    <a:masterClrMapping/>
  </p:clrMapOvr>
  <p:transition spd="slow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52FE-DD0E-4C60-95FD-4B615EA76917}" type="datetimeFigureOut">
              <a:rPr lang="zh-CN" altLang="en-US" smtClean="0"/>
              <a:pPr>
                <a:defRPr/>
              </a:pPr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F14-E096-489E-B0C5-6583965C177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715818"/>
      </p:ext>
    </p:extLst>
  </p:cSld>
  <p:clrMapOvr>
    <a:masterClrMapping/>
  </p:clrMapOvr>
  <p:transition spd="slow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508" y="365126"/>
            <a:ext cx="10514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508" y="1825625"/>
            <a:ext cx="105149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508" y="6356351"/>
            <a:ext cx="2743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84591" eaLnBrk="1" fontAlgn="auto" hangingPunct="1">
              <a:spcBef>
                <a:spcPts val="0"/>
              </a:spcBef>
              <a:spcAft>
                <a:spcPts val="0"/>
              </a:spcAft>
              <a:defRPr sz="1161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55250E7-10AE-4964-83C6-7317EF67B114}" type="datetimeFigureOut">
              <a:rPr lang="zh-CN" altLang="en-US" smtClean="0"/>
              <a:pPr>
                <a:defRPr/>
              </a:pPr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293" y="6356351"/>
            <a:ext cx="4115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84591" eaLnBrk="1" fontAlgn="auto" hangingPunct="1">
              <a:spcBef>
                <a:spcPts val="0"/>
              </a:spcBef>
              <a:spcAft>
                <a:spcPts val="0"/>
              </a:spcAft>
              <a:defRPr sz="1161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883" y="6356351"/>
            <a:ext cx="2743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84591" eaLnBrk="1" fontAlgn="auto" hangingPunct="1">
              <a:spcBef>
                <a:spcPts val="0"/>
              </a:spcBef>
              <a:spcAft>
                <a:spcPts val="0"/>
              </a:spcAft>
              <a:defRPr sz="1161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C7BB039-1D6C-4D0A-83F3-0D45796BB198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78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6" r:id="rId11"/>
  </p:sldLayoutIdLst>
  <p:transition spd="slow" advTm="3000">
    <p:random/>
  </p:transition>
  <p:txStyles>
    <p:titleStyle>
      <a:lvl1pPr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2pPr>
      <a:lvl3pPr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3pPr>
      <a:lvl4pPr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4pPr>
      <a:lvl5pPr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84238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0663" indent="-220663" algn="l" defTabSz="884238" rtl="0" fontAlgn="base">
        <a:lnSpc>
          <a:spcPct val="90000"/>
        </a:lnSpc>
        <a:spcBef>
          <a:spcPts val="963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20663" algn="l" defTabSz="884238" rtl="0" fontAlgn="base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0663" algn="l" defTabSz="884238" rtl="0" fontAlgn="base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13" indent="-220663" algn="l" defTabSz="884238" rtl="0" fontAlgn="base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138" indent="-220663" algn="l" defTabSz="884238" rtl="0" fontAlgn="base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32624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874919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317215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759510" indent="-221148" algn="l" defTabSz="884591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1pPr>
      <a:lvl2pPr marL="442295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2pPr>
      <a:lvl3pPr marL="884591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3pPr>
      <a:lvl4pPr marL="1326886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769181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211476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653772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096067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538362" algn="l" defTabSz="884591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EAA06A72-9F0D-4113-912C-EE218B577BE1}"/>
              </a:ext>
            </a:extLst>
          </p:cNvPr>
          <p:cNvSpPr/>
          <p:nvPr/>
        </p:nvSpPr>
        <p:spPr>
          <a:xfrm>
            <a:off x="-81536" y="-9359"/>
            <a:ext cx="12273535" cy="68767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0258">
              <a:defRPr/>
            </a:pPr>
            <a:endParaRPr lang="zh-CN" altLang="en-US" sz="126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F46B8BB-1D7F-4DD6-AA87-77B2506935E6}"/>
              </a:ext>
            </a:extLst>
          </p:cNvPr>
          <p:cNvSpPr/>
          <p:nvPr/>
        </p:nvSpPr>
        <p:spPr>
          <a:xfrm>
            <a:off x="2349021" y="1595462"/>
            <a:ext cx="7555305" cy="36235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2F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0258">
              <a:defRPr/>
            </a:pPr>
            <a:endParaRPr lang="en-US" sz="196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48592-D9A3-47EB-8F85-7E69AEF7E49E}"/>
              </a:ext>
            </a:extLst>
          </p:cNvPr>
          <p:cNvSpPr txBox="1"/>
          <p:nvPr/>
        </p:nvSpPr>
        <p:spPr>
          <a:xfrm>
            <a:off x="2671915" y="2792865"/>
            <a:ext cx="7171064" cy="126985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defTabSz="640258">
              <a:defRPr/>
            </a:pPr>
            <a:r>
              <a:rPr lang="en-US" sz="35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</a:p>
          <a:p>
            <a:pPr algn="ctr" defTabSz="640258">
              <a:defRPr/>
            </a:pPr>
            <a:r>
              <a:rPr lang="en-US" sz="359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THAM GIA TIẾT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58D56B-C61C-4F2A-A258-ECC403805E88}"/>
              </a:ext>
            </a:extLst>
          </p:cNvPr>
          <p:cNvSpPr txBox="1"/>
          <p:nvPr/>
        </p:nvSpPr>
        <p:spPr>
          <a:xfrm>
            <a:off x="4562344" y="3435816"/>
            <a:ext cx="5399567" cy="70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40258">
              <a:defRPr/>
            </a:pPr>
            <a:r>
              <a:rPr lang="en-US" sz="3999">
                <a:ln w="22225">
                  <a:solidFill>
                    <a:srgbClr val="EBF7FF"/>
                  </a:solidFill>
                  <a:prstDash val="solid"/>
                </a:ln>
                <a:solidFill>
                  <a:srgbClr val="F4FCE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LỚP </a:t>
            </a:r>
            <a:r>
              <a:rPr lang="en-US" sz="3999" dirty="0">
                <a:ln w="22225">
                  <a:solidFill>
                    <a:srgbClr val="EBF7FF"/>
                  </a:solidFill>
                  <a:prstDash val="solid"/>
                </a:ln>
                <a:solidFill>
                  <a:srgbClr val="F4FCE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4079A-FD0A-42B6-ABE0-0DA8E195B05B}"/>
              </a:ext>
            </a:extLst>
          </p:cNvPr>
          <p:cNvSpPr txBox="1"/>
          <p:nvPr/>
        </p:nvSpPr>
        <p:spPr>
          <a:xfrm>
            <a:off x="4882385" y="6482727"/>
            <a:ext cx="3491893" cy="393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40258">
              <a:defRPr/>
            </a:pPr>
            <a:r>
              <a:rPr lang="en-US" sz="196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96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96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2021 - 2022</a:t>
            </a:r>
          </a:p>
        </p:txBody>
      </p:sp>
      <p:sp>
        <p:nvSpPr>
          <p:cNvPr id="4104" name="文本框 11">
            <a:extLst>
              <a:ext uri="{FF2B5EF4-FFF2-40B4-BE49-F238E27FC236}">
                <a16:creationId xmlns:a16="http://schemas.microsoft.com/office/drawing/2014/main" id="{D7DF052C-37B3-496F-B343-DEB7EFD0A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454" y="4770972"/>
            <a:ext cx="5311635" cy="4000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640258">
              <a:spcBef>
                <a:spcPct val="0"/>
              </a:spcBef>
              <a:buNone/>
              <a:defRPr/>
            </a:pPr>
            <a:r>
              <a:rPr lang="en-US" altLang="zh-CN" sz="2000" i="1" dirty="0" err="1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Giáo</a:t>
            </a:r>
            <a:r>
              <a:rPr lang="en-US" altLang="zh-CN" sz="2000" i="1" dirty="0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zh-CN" sz="2000" i="1" dirty="0" err="1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viên</a:t>
            </a:r>
            <a:r>
              <a:rPr lang="en-US" altLang="zh-CN" sz="2000" i="1" dirty="0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zh-CN" sz="2000" i="1" dirty="0" err="1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thực</a:t>
            </a:r>
            <a:r>
              <a:rPr lang="en-US" altLang="zh-CN" sz="2000" i="1" dirty="0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zh-CN" sz="2000" i="1" dirty="0" err="1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hiện</a:t>
            </a:r>
            <a:r>
              <a:rPr lang="vi-VN" altLang="zh-CN" sz="2000" i="1" dirty="0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:</a:t>
            </a:r>
            <a:r>
              <a:rPr lang="en-US" altLang="zh-CN" sz="2000" i="1" dirty="0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zh-CN" sz="2000" i="1" dirty="0" err="1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Nguyễn</a:t>
            </a:r>
            <a:r>
              <a:rPr lang="en-US" altLang="zh-CN" sz="2000" i="1" dirty="0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zh-CN" sz="2000" i="1" dirty="0" err="1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Thị</a:t>
            </a:r>
            <a:r>
              <a:rPr lang="en-US" altLang="zh-CN" sz="2000" i="1">
                <a:solidFill>
                  <a:srgbClr val="E94B52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Trang</a:t>
            </a:r>
            <a:endParaRPr lang="zh-CN" altLang="en-US" sz="2000" i="1" dirty="0">
              <a:solidFill>
                <a:srgbClr val="E94B52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105" name="TextBox 19">
            <a:extLst>
              <a:ext uri="{FF2B5EF4-FFF2-40B4-BE49-F238E27FC236}">
                <a16:creationId xmlns:a16="http://schemas.microsoft.com/office/drawing/2014/main" id="{09184D49-0D07-4FC3-AAEA-1DD6455BD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96" y="177061"/>
            <a:ext cx="5545580" cy="41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640258">
              <a:spcBef>
                <a:spcPct val="0"/>
              </a:spcBef>
              <a:buNone/>
              <a:defRPr/>
            </a:pPr>
            <a:r>
              <a:rPr lang="en-US" altLang="en-US" sz="2101">
                <a:solidFill>
                  <a:srgbClr val="006699"/>
                </a:solidFill>
                <a:latin typeface="Arial" panose="020B0604020202020204" pitchFamily="34" charset="0"/>
              </a:rPr>
              <a:t>TRƯỜNG TIỂU HỌC ĐOÀN KẾT</a:t>
            </a:r>
          </a:p>
        </p:txBody>
      </p:sp>
      <p:grpSp>
        <p:nvGrpSpPr>
          <p:cNvPr id="7178" name="组合 75">
            <a:extLst>
              <a:ext uri="{FF2B5EF4-FFF2-40B4-BE49-F238E27FC236}">
                <a16:creationId xmlns:a16="http://schemas.microsoft.com/office/drawing/2014/main" id="{32C4C650-7D40-4A28-9AF9-BB05FEF89720}"/>
              </a:ext>
            </a:extLst>
          </p:cNvPr>
          <p:cNvGrpSpPr>
            <a:grpSpLocks/>
          </p:cNvGrpSpPr>
          <p:nvPr/>
        </p:nvGrpSpPr>
        <p:grpSpPr bwMode="auto">
          <a:xfrm rot="691748">
            <a:off x="8504359" y="3470695"/>
            <a:ext cx="321869" cy="375221"/>
            <a:chOff x="10646778" y="4753862"/>
            <a:chExt cx="751521" cy="737702"/>
          </a:xfrm>
        </p:grpSpPr>
        <p:sp>
          <p:nvSpPr>
            <p:cNvPr id="22" name="五角星 2">
              <a:extLst>
                <a:ext uri="{FF2B5EF4-FFF2-40B4-BE49-F238E27FC236}">
                  <a16:creationId xmlns:a16="http://schemas.microsoft.com/office/drawing/2014/main" id="{E4A5D905-47B5-4788-9AA0-EC82821C01C0}"/>
                </a:ext>
              </a:extLst>
            </p:cNvPr>
            <p:cNvSpPr/>
            <p:nvPr/>
          </p:nvSpPr>
          <p:spPr>
            <a:xfrm rot="20227648" flipH="1">
              <a:off x="10649307" y="4753617"/>
              <a:ext cx="747856" cy="72716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40258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05" name="组合 77">
              <a:extLst>
                <a:ext uri="{FF2B5EF4-FFF2-40B4-BE49-F238E27FC236}">
                  <a16:creationId xmlns:a16="http://schemas.microsoft.com/office/drawing/2014/main" id="{1CC0F6B1-AAC1-47BC-A88C-7FCDE3E99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4" name="五角星 2">
                <a:extLst>
                  <a:ext uri="{FF2B5EF4-FFF2-40B4-BE49-F238E27FC236}">
                    <a16:creationId xmlns:a16="http://schemas.microsoft.com/office/drawing/2014/main" id="{CF18C207-1E46-4069-8334-3880898CAB05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五角星 2">
                <a:extLst>
                  <a:ext uri="{FF2B5EF4-FFF2-40B4-BE49-F238E27FC236}">
                    <a16:creationId xmlns:a16="http://schemas.microsoft.com/office/drawing/2014/main" id="{76904918-DE8D-4725-8052-DE16CFEAF6DC}"/>
                  </a:ext>
                </a:extLst>
              </p:cNvPr>
              <p:cNvSpPr/>
              <p:nvPr/>
            </p:nvSpPr>
            <p:spPr>
              <a:xfrm rot="20424262">
                <a:off x="10997167" y="4624876"/>
                <a:ext cx="285945" cy="217798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id="{9A0F931A-C359-42F7-A02F-57B064072DB4}"/>
                  </a:ext>
                </a:extLst>
              </p:cNvPr>
              <p:cNvSpPr/>
              <p:nvPr/>
            </p:nvSpPr>
            <p:spPr>
              <a:xfrm rot="6997346">
                <a:off x="11527046" y="4868592"/>
                <a:ext cx="122949" cy="146638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79" name="组合 95">
            <a:extLst>
              <a:ext uri="{FF2B5EF4-FFF2-40B4-BE49-F238E27FC236}">
                <a16:creationId xmlns:a16="http://schemas.microsoft.com/office/drawing/2014/main" id="{62E47F29-A64C-42FA-9527-493403D54819}"/>
              </a:ext>
            </a:extLst>
          </p:cNvPr>
          <p:cNvGrpSpPr>
            <a:grpSpLocks/>
          </p:cNvGrpSpPr>
          <p:nvPr/>
        </p:nvGrpSpPr>
        <p:grpSpPr bwMode="auto">
          <a:xfrm rot="1562261">
            <a:off x="8791083" y="2260977"/>
            <a:ext cx="331288" cy="360926"/>
            <a:chOff x="10646778" y="4753862"/>
            <a:chExt cx="751521" cy="737702"/>
          </a:xfrm>
        </p:grpSpPr>
        <p:sp>
          <p:nvSpPr>
            <p:cNvPr id="28" name="五角星 2">
              <a:extLst>
                <a:ext uri="{FF2B5EF4-FFF2-40B4-BE49-F238E27FC236}">
                  <a16:creationId xmlns:a16="http://schemas.microsoft.com/office/drawing/2014/main" id="{17F29169-D2DF-46AC-83E3-A25B8654D63D}"/>
                </a:ext>
              </a:extLst>
            </p:cNvPr>
            <p:cNvSpPr/>
            <p:nvPr/>
          </p:nvSpPr>
          <p:spPr>
            <a:xfrm rot="20227648" flipH="1">
              <a:off x="10641486" y="4748657"/>
              <a:ext cx="747960" cy="72674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40258">
                <a:defRPr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98" name="组合 98">
              <a:extLst>
                <a:ext uri="{FF2B5EF4-FFF2-40B4-BE49-F238E27FC236}">
                  <a16:creationId xmlns:a16="http://schemas.microsoft.com/office/drawing/2014/main" id="{A169C4F6-120D-457E-8C7B-784F6534F5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0" name="五角星 2">
                <a:extLst>
                  <a:ext uri="{FF2B5EF4-FFF2-40B4-BE49-F238E27FC236}">
                    <a16:creationId xmlns:a16="http://schemas.microsoft.com/office/drawing/2014/main" id="{6D68E7C0-A372-48DB-AE12-F0953EB9877A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五角星 2">
                <a:extLst>
                  <a:ext uri="{FF2B5EF4-FFF2-40B4-BE49-F238E27FC236}">
                    <a16:creationId xmlns:a16="http://schemas.microsoft.com/office/drawing/2014/main" id="{1951D6ED-69C1-47EE-8FE3-16C305DA572F}"/>
                  </a:ext>
                </a:extLst>
              </p:cNvPr>
              <p:cNvSpPr/>
              <p:nvPr/>
            </p:nvSpPr>
            <p:spPr>
              <a:xfrm rot="20424262">
                <a:off x="11002284" y="4638392"/>
                <a:ext cx="284937" cy="21546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五角星 2">
                <a:extLst>
                  <a:ext uri="{FF2B5EF4-FFF2-40B4-BE49-F238E27FC236}">
                    <a16:creationId xmlns:a16="http://schemas.microsoft.com/office/drawing/2014/main" id="{DBA86D49-D1D1-4D32-9187-9C26D70D5F62}"/>
                  </a:ext>
                </a:extLst>
              </p:cNvPr>
              <p:cNvSpPr/>
              <p:nvPr/>
            </p:nvSpPr>
            <p:spPr>
              <a:xfrm rot="6997346">
                <a:off x="11519034" y="4899539"/>
                <a:ext cx="131472" cy="14246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80" name="组合 140">
            <a:extLst>
              <a:ext uri="{FF2B5EF4-FFF2-40B4-BE49-F238E27FC236}">
                <a16:creationId xmlns:a16="http://schemas.microsoft.com/office/drawing/2014/main" id="{B0125442-41DE-4D06-9408-26E2166633E7}"/>
              </a:ext>
            </a:extLst>
          </p:cNvPr>
          <p:cNvGrpSpPr>
            <a:grpSpLocks/>
          </p:cNvGrpSpPr>
          <p:nvPr/>
        </p:nvGrpSpPr>
        <p:grpSpPr bwMode="auto">
          <a:xfrm rot="920444">
            <a:off x="3448303" y="143032"/>
            <a:ext cx="326580" cy="341271"/>
            <a:chOff x="10646773" y="4753862"/>
            <a:chExt cx="751526" cy="737702"/>
          </a:xfrm>
        </p:grpSpPr>
        <p:sp>
          <p:nvSpPr>
            <p:cNvPr id="34" name="五角星 2">
              <a:extLst>
                <a:ext uri="{FF2B5EF4-FFF2-40B4-BE49-F238E27FC236}">
                  <a16:creationId xmlns:a16="http://schemas.microsoft.com/office/drawing/2014/main" id="{8324CCC9-0563-46E2-94EB-8D9D05890072}"/>
                </a:ext>
              </a:extLst>
            </p:cNvPr>
            <p:cNvSpPr/>
            <p:nvPr/>
          </p:nvSpPr>
          <p:spPr>
            <a:xfrm rot="20227648" flipH="1">
              <a:off x="10648887" y="4753558"/>
              <a:ext cx="747914" cy="726116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40258">
                <a:defRPr/>
              </a:pPr>
              <a:endParaRPr lang="zh-CN" altLang="en-US" sz="126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91" name="组合 142">
              <a:extLst>
                <a:ext uri="{FF2B5EF4-FFF2-40B4-BE49-F238E27FC236}">
                  <a16:creationId xmlns:a16="http://schemas.microsoft.com/office/drawing/2014/main" id="{25906668-93B6-4B16-8B15-71EE7112C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6773" y="4762829"/>
              <a:ext cx="749726" cy="728735"/>
              <a:chOff x="11012534" y="4493889"/>
              <a:chExt cx="749726" cy="728735"/>
            </a:xfrm>
          </p:grpSpPr>
          <p:sp>
            <p:nvSpPr>
              <p:cNvPr id="36" name="五角星 2">
                <a:extLst>
                  <a:ext uri="{FF2B5EF4-FFF2-40B4-BE49-F238E27FC236}">
                    <a16:creationId xmlns:a16="http://schemas.microsoft.com/office/drawing/2014/main" id="{BC958382-EEB6-406F-B22E-E2A355E972BD}"/>
                  </a:ext>
                </a:extLst>
              </p:cNvPr>
              <p:cNvSpPr/>
              <p:nvPr/>
            </p:nvSpPr>
            <p:spPr>
              <a:xfrm rot="20227648" flipH="1">
                <a:off x="11012534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126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五角星 2">
                <a:extLst>
                  <a:ext uri="{FF2B5EF4-FFF2-40B4-BE49-F238E27FC236}">
                    <a16:creationId xmlns:a16="http://schemas.microsoft.com/office/drawing/2014/main" id="{974D4B7C-9148-468D-863B-3971E9928C0A}"/>
                  </a:ext>
                </a:extLst>
              </p:cNvPr>
              <p:cNvSpPr/>
              <p:nvPr/>
            </p:nvSpPr>
            <p:spPr>
              <a:xfrm rot="20424262">
                <a:off x="10996817" y="4632275"/>
                <a:ext cx="285434" cy="21242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126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五角星 2">
                <a:extLst>
                  <a:ext uri="{FF2B5EF4-FFF2-40B4-BE49-F238E27FC236}">
                    <a16:creationId xmlns:a16="http://schemas.microsoft.com/office/drawing/2014/main" id="{A5D964BF-FE0C-4839-A246-908366525C4D}"/>
                  </a:ext>
                </a:extLst>
              </p:cNvPr>
              <p:cNvSpPr/>
              <p:nvPr/>
            </p:nvSpPr>
            <p:spPr>
              <a:xfrm rot="6997346">
                <a:off x="11519260" y="4868599"/>
                <a:ext cx="127458" cy="144524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40258">
                  <a:defRPr/>
                </a:pPr>
                <a:endParaRPr lang="zh-CN" altLang="en-US" sz="126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81" name="组合 47">
            <a:extLst>
              <a:ext uri="{FF2B5EF4-FFF2-40B4-BE49-F238E27FC236}">
                <a16:creationId xmlns:a16="http://schemas.microsoft.com/office/drawing/2014/main" id="{C9282755-BE53-4E04-8DFD-D74DE374E330}"/>
              </a:ext>
            </a:extLst>
          </p:cNvPr>
          <p:cNvGrpSpPr>
            <a:grpSpLocks/>
          </p:cNvGrpSpPr>
          <p:nvPr/>
        </p:nvGrpSpPr>
        <p:grpSpPr bwMode="auto">
          <a:xfrm rot="21335217">
            <a:off x="3100726" y="3498272"/>
            <a:ext cx="304597" cy="346637"/>
            <a:chOff x="7973454" y="5027358"/>
            <a:chExt cx="1573288" cy="1594782"/>
          </a:xfrm>
        </p:grpSpPr>
        <p:sp>
          <p:nvSpPr>
            <p:cNvPr id="43" name="五角星 2">
              <a:extLst>
                <a:ext uri="{FF2B5EF4-FFF2-40B4-BE49-F238E27FC236}">
                  <a16:creationId xmlns:a16="http://schemas.microsoft.com/office/drawing/2014/main" id="{08841A96-7184-4400-96F2-C6746D807292}"/>
                </a:ext>
              </a:extLst>
            </p:cNvPr>
            <p:cNvSpPr/>
            <p:nvPr/>
          </p:nvSpPr>
          <p:spPr>
            <a:xfrm rot="20480842">
              <a:off x="7895093" y="4996471"/>
              <a:ext cx="1573288" cy="1578341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40258">
                <a:defRPr/>
              </a:pPr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五角星 2">
              <a:extLst>
                <a:ext uri="{FF2B5EF4-FFF2-40B4-BE49-F238E27FC236}">
                  <a16:creationId xmlns:a16="http://schemas.microsoft.com/office/drawing/2014/main" id="{1D28389A-0485-4D06-8A0A-FDF292DE7E96}"/>
                </a:ext>
              </a:extLst>
            </p:cNvPr>
            <p:cNvSpPr/>
            <p:nvPr/>
          </p:nvSpPr>
          <p:spPr>
            <a:xfrm rot="20480842">
              <a:off x="7973454" y="5035581"/>
              <a:ext cx="1573288" cy="1578341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A3C4"/>
            </a:solidFill>
            <a:ln w="666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40258">
                <a:defRPr/>
              </a:pPr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182" name="图片 2">
            <a:extLst>
              <a:ext uri="{FF2B5EF4-FFF2-40B4-BE49-F238E27FC236}">
                <a16:creationId xmlns:a16="http://schemas.microsoft.com/office/drawing/2014/main" id="{6B868CF6-22EB-4611-8C8C-44821C220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47739" r="25874" b="33614"/>
          <a:stretch>
            <a:fillRect/>
          </a:stretch>
        </p:blipFill>
        <p:spPr bwMode="auto">
          <a:xfrm rot="1121511">
            <a:off x="4254485" y="5407640"/>
            <a:ext cx="752842" cy="40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图片 3">
            <a:extLst>
              <a:ext uri="{FF2B5EF4-FFF2-40B4-BE49-F238E27FC236}">
                <a16:creationId xmlns:a16="http://schemas.microsoft.com/office/drawing/2014/main" id="{A79E3D11-0B9B-4BB3-A08A-8F73515D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2" t="37048" r="27692" b="32121"/>
          <a:stretch>
            <a:fillRect/>
          </a:stretch>
        </p:blipFill>
        <p:spPr bwMode="auto">
          <a:xfrm>
            <a:off x="7208948" y="5163649"/>
            <a:ext cx="481890" cy="82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23">
            <a:extLst>
              <a:ext uri="{FF2B5EF4-FFF2-40B4-BE49-F238E27FC236}">
                <a16:creationId xmlns:a16="http://schemas.microsoft.com/office/drawing/2014/main" id="{7FAF24C2-22ED-486F-A43E-89A6A934801D}"/>
              </a:ext>
            </a:extLst>
          </p:cNvPr>
          <p:cNvGrpSpPr>
            <a:grpSpLocks/>
          </p:cNvGrpSpPr>
          <p:nvPr/>
        </p:nvGrpSpPr>
        <p:grpSpPr bwMode="auto">
          <a:xfrm rot="165186">
            <a:off x="8803199" y="5091544"/>
            <a:ext cx="512376" cy="484952"/>
            <a:chOff x="0" y="0"/>
            <a:chExt cx="389342" cy="339426"/>
          </a:xfrm>
          <a:solidFill>
            <a:srgbClr val="93D7E5"/>
          </a:solidFill>
        </p:grpSpPr>
        <p:sp>
          <p:nvSpPr>
            <p:cNvPr id="51" name="Freeform 110">
              <a:extLst>
                <a:ext uri="{FF2B5EF4-FFF2-40B4-BE49-F238E27FC236}">
                  <a16:creationId xmlns:a16="http://schemas.microsoft.com/office/drawing/2014/main" id="{5518E45B-ABFB-4012-B702-38CA35D3C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3" name="Freeform 111">
              <a:extLst>
                <a:ext uri="{FF2B5EF4-FFF2-40B4-BE49-F238E27FC236}">
                  <a16:creationId xmlns:a16="http://schemas.microsoft.com/office/drawing/2014/main" id="{4781C6E1-DA73-4A5A-9BD6-ACCEDCAF0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4" name="Freeform 112">
              <a:extLst>
                <a:ext uri="{FF2B5EF4-FFF2-40B4-BE49-F238E27FC236}">
                  <a16:creationId xmlns:a16="http://schemas.microsoft.com/office/drawing/2014/main" id="{7510262E-23FB-46AE-94B1-E5900861B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5" name="Freeform 113">
              <a:extLst>
                <a:ext uri="{FF2B5EF4-FFF2-40B4-BE49-F238E27FC236}">
                  <a16:creationId xmlns:a16="http://schemas.microsoft.com/office/drawing/2014/main" id="{93EC1B0D-B42E-4D07-AF62-AC1AA50C7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6" name="Freeform 114">
              <a:extLst>
                <a:ext uri="{FF2B5EF4-FFF2-40B4-BE49-F238E27FC236}">
                  <a16:creationId xmlns:a16="http://schemas.microsoft.com/office/drawing/2014/main" id="{3F7E81FF-6D81-4110-A0D1-4DD8530EF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7" name="Freeform 115">
              <a:extLst>
                <a:ext uri="{FF2B5EF4-FFF2-40B4-BE49-F238E27FC236}">
                  <a16:creationId xmlns:a16="http://schemas.microsoft.com/office/drawing/2014/main" id="{20B3117E-DDDD-4EEA-8A99-6C4DA36D5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58" name="Freeform 116">
              <a:extLst>
                <a:ext uri="{FF2B5EF4-FFF2-40B4-BE49-F238E27FC236}">
                  <a16:creationId xmlns:a16="http://schemas.microsoft.com/office/drawing/2014/main" id="{6F0AB237-FC3C-42F8-9018-0BCC2BF7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65" name="Rectangle 117">
              <a:extLst>
                <a:ext uri="{FF2B5EF4-FFF2-40B4-BE49-F238E27FC236}">
                  <a16:creationId xmlns:a16="http://schemas.microsoft.com/office/drawing/2014/main" id="{318348FD-0947-4BE6-8888-FAFD3FCD5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C45E0453-3B9B-4591-AD67-97499C00D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5A3FBBD6-10DF-4EDF-A8D1-4CC317AE8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11FA996-9F30-465A-A7D3-619E2B1E9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40258">
                <a:defRPr/>
              </a:pPr>
              <a:endParaRPr lang="zh-CN" altLang="en-US" sz="94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</p:grpSp>
      <p:pic>
        <p:nvPicPr>
          <p:cNvPr id="7185" name="图片 106">
            <a:extLst>
              <a:ext uri="{FF2B5EF4-FFF2-40B4-BE49-F238E27FC236}">
                <a16:creationId xmlns:a16="http://schemas.microsoft.com/office/drawing/2014/main" id="{120F1EA9-9870-4FD3-B1C4-C9057BEA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6" t="37503" r="39510" b="33696"/>
          <a:stretch>
            <a:fillRect/>
          </a:stretch>
        </p:blipFill>
        <p:spPr bwMode="auto">
          <a:xfrm>
            <a:off x="8064231" y="5268367"/>
            <a:ext cx="620094" cy="6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74AEA92-2F03-48A9-9427-83F685C7D9E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73" y="94276"/>
            <a:ext cx="1162333" cy="1162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任意多边形 38">
            <a:extLst>
              <a:ext uri="{FF2B5EF4-FFF2-40B4-BE49-F238E27FC236}">
                <a16:creationId xmlns:a16="http://schemas.microsoft.com/office/drawing/2014/main" id="{36D89DA4-8C84-405E-B7C7-6CD3C77165B8}"/>
              </a:ext>
            </a:extLst>
          </p:cNvPr>
          <p:cNvSpPr/>
          <p:nvPr/>
        </p:nvSpPr>
        <p:spPr bwMode="auto">
          <a:xfrm>
            <a:off x="0" y="4050552"/>
            <a:ext cx="12192000" cy="2745832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40258">
              <a:defRPr/>
            </a:pPr>
            <a:endParaRPr lang="zh-CN" altLang="en-US" sz="126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DFD5E4-E37B-4CBB-8C0B-B1EF31FDC081}"/>
              </a:ext>
            </a:extLst>
          </p:cNvPr>
          <p:cNvSpPr txBox="1"/>
          <p:nvPr/>
        </p:nvSpPr>
        <p:spPr>
          <a:xfrm>
            <a:off x="4841509" y="6325069"/>
            <a:ext cx="3491893" cy="393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40258">
              <a:defRPr/>
            </a:pPr>
            <a:r>
              <a:rPr lang="en-US" sz="196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96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96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2021 - 2022</a:t>
            </a:r>
          </a:p>
        </p:txBody>
      </p:sp>
      <p:pic>
        <p:nvPicPr>
          <p:cNvPr id="64" name="图片 3">
            <a:extLst>
              <a:ext uri="{FF2B5EF4-FFF2-40B4-BE49-F238E27FC236}">
                <a16:creationId xmlns:a16="http://schemas.microsoft.com/office/drawing/2014/main" id="{D59CDF5A-E008-47D0-B493-03EDD594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2" t="37048" r="27692" b="32121"/>
          <a:stretch>
            <a:fillRect/>
          </a:stretch>
        </p:blipFill>
        <p:spPr bwMode="auto">
          <a:xfrm>
            <a:off x="7208948" y="5356181"/>
            <a:ext cx="481890" cy="82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1">
            <a:extLst>
              <a:ext uri="{FF2B5EF4-FFF2-40B4-BE49-F238E27FC236}">
                <a16:creationId xmlns:a16="http://schemas.microsoft.com/office/drawing/2014/main" id="{06409CA5-0EDF-42A3-B5F2-F7309BB3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2603259" y="3970843"/>
            <a:ext cx="2016669" cy="26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形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1" y="76200"/>
            <a:ext cx="1085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304801" y="176214"/>
            <a:ext cx="1153636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vi-VN" sz="27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 </a:t>
            </a:r>
            <a:r>
              <a:rPr lang="nl-NL" altLang="vi-VN" sz="2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bình mỗi con gà mái đẻ ăn hết 104g thức ăn trong một ngày. Hỏi trại chăn nuôi cần bao nhiêu ki-lô-gam thức ăn cho 375 con gà mái đẻ ăn trong 10 ngày ?</a:t>
            </a:r>
            <a:endParaRPr lang="en-US" altLang="vi-VN" sz="27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1" y="600075"/>
            <a:ext cx="7010400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90877" y="990601"/>
            <a:ext cx="7324725" cy="36513"/>
          </a:xfrm>
          <a:prstGeom prst="line">
            <a:avLst/>
          </a:prstGeom>
          <a:ln w="571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30213" y="1420813"/>
            <a:ext cx="2541588" cy="12700"/>
          </a:xfrm>
          <a:prstGeom prst="line">
            <a:avLst/>
          </a:prstGeom>
          <a:ln w="571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81601" y="1530350"/>
            <a:ext cx="1638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-1193131" y="3694053"/>
            <a:ext cx="8077200" cy="143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ăn </a:t>
            </a: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 con gà 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trong 1</a:t>
            </a: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ngày là</a:t>
            </a: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vi-VN" sz="2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 x 10 = 390 (kg)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Đáp số</a:t>
            </a:r>
            <a:r>
              <a:rPr lang="vi-VN" altLang="vi-VN" sz="2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 kg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D870E8-D43F-457E-998C-19FC0EF79BD1}"/>
              </a:ext>
            </a:extLst>
          </p:cNvPr>
          <p:cNvSpPr txBox="1"/>
          <p:nvPr/>
        </p:nvSpPr>
        <p:spPr>
          <a:xfrm>
            <a:off x="-362951" y="2370614"/>
            <a:ext cx="628850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ăn </a:t>
            </a: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 con gà 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trong 1 ngày là</a:t>
            </a: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vi-VN" sz="2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=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39 0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(g)</a:t>
            </a:r>
            <a:endParaRPr lang="en-US" altLang="vi-VN" sz="2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39 0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39 kg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EE8DE-E368-41F8-9A63-5FCEF7CE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017" y="3403435"/>
            <a:ext cx="8077200" cy="192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ăn </a:t>
            </a: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 con gà 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trong 1</a:t>
            </a: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ngày là</a:t>
            </a: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vi-VN" sz="2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1040 x 375 = 390 000 (g)</a:t>
            </a:r>
          </a:p>
          <a:p>
            <a:pPr marL="457200" indent="-457200" algn="ctr" fontAlgn="base">
              <a:spcBef>
                <a:spcPts val="1200"/>
              </a:spcBef>
              <a:spcAft>
                <a:spcPct val="0"/>
              </a:spcAft>
              <a:buFontTx/>
              <a:buAutoNum type="arabicPlain" startAt="39"/>
            </a:pP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390 0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390 kg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Đáp số</a:t>
            </a:r>
            <a:r>
              <a:rPr lang="vi-VN" altLang="vi-VN" sz="2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 kg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EE995-7D42-48F9-929B-28C0B7799829}"/>
              </a:ext>
            </a:extLst>
          </p:cNvPr>
          <p:cNvSpPr txBox="1"/>
          <p:nvPr/>
        </p:nvSpPr>
        <p:spPr>
          <a:xfrm>
            <a:off x="5853365" y="2370614"/>
            <a:ext cx="62885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ức ăn </a:t>
            </a: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con gà 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trong 1</a:t>
            </a:r>
            <a:r>
              <a:rPr lang="en-US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ngày là</a:t>
            </a:r>
            <a:r>
              <a:rPr lang="pt-BR" altLang="vi-VN"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vi-VN" sz="2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1040 </a:t>
            </a:r>
            <a:r>
              <a:rPr lang="vi-VN" altLang="vi-VN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C72332-981B-42FA-8E33-1E8B4CF88D95}"/>
              </a:ext>
            </a:extLst>
          </p:cNvPr>
          <p:cNvCxnSpPr/>
          <p:nvPr/>
        </p:nvCxnSpPr>
        <p:spPr>
          <a:xfrm>
            <a:off x="5853365" y="2213811"/>
            <a:ext cx="0" cy="388218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327104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9" grpId="0"/>
      <p:bldP spid="20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100513"/>
            <a:ext cx="42481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" y="3544459"/>
            <a:ext cx="2339306" cy="32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形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781" y="111125"/>
            <a:ext cx="148507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2" y="4437064"/>
            <a:ext cx="13287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406901"/>
            <a:ext cx="1327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77096" y="14287"/>
            <a:ext cx="3983783" cy="10926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65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65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796" y="1179392"/>
            <a:ext cx="10102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19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91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63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5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nhân với số có ba chữ số, trường hợp thừa số thứ hai có chữ số hàng chục là 0 ta thực hiện mấy bước?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62546" y="2231904"/>
            <a:ext cx="91630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vi-VN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nhân với số có ba chữ số trường hợp thừa số thứ 2 có chữ số hàng chục là 0, cần lưu ý điều gì?</a:t>
            </a:r>
            <a:endParaRPr lang="vi-VN" altLang="vi-VN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34582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981202" y="225853"/>
            <a:ext cx="3467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6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  </a:t>
            </a:r>
            <a:r>
              <a:rPr lang="en-US" altLang="vi-VN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</a:t>
            </a:r>
            <a:endParaRPr lang="vi-VN" altLang="vi-VN" sz="2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933577" y="754491"/>
            <a:ext cx="5949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6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  </a:t>
            </a:r>
            <a:r>
              <a:rPr lang="en-US" altLang="vi-VN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tích riêng thứ nhất.</a:t>
            </a:r>
            <a:endParaRPr lang="vi-VN" altLang="vi-VN" sz="2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905002" y="1795891"/>
            <a:ext cx="7848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6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4:   </a:t>
            </a:r>
            <a:r>
              <a:rPr lang="en-US" altLang="vi-VN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các tích riêng lại thành tích chung.</a:t>
            </a:r>
            <a:endParaRPr lang="vi-VN" altLang="vi-VN" sz="2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933578" y="1287891"/>
            <a:ext cx="52292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6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  </a:t>
            </a:r>
            <a:r>
              <a:rPr lang="en-US" altLang="vi-VN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tích riêng thứ ba</a:t>
            </a:r>
            <a:r>
              <a:rPr lang="en-US" altLang="vi-VN" sz="2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altLang="vi-VN" sz="2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770022" y="2393371"/>
            <a:ext cx="10651956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6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vi-VN" sz="2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ý:  </a:t>
            </a:r>
            <a:r>
              <a:rPr lang="en-US" altLang="vi-VN" sz="26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riêng thứ ba phải viết lùi sang bên trái hai cột so với tích riêng thứ nhất.</a:t>
            </a:r>
            <a:endParaRPr lang="vi-VN" altLang="vi-VN" sz="260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9833EB6-BC73-47DC-9EE8-BA689BFDF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100513"/>
            <a:ext cx="42481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9499BE-6E98-4053-90C0-E95392C4B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" y="3544459"/>
            <a:ext cx="2339306" cy="32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形 12">
            <a:extLst>
              <a:ext uri="{FF2B5EF4-FFF2-40B4-BE49-F238E27FC236}">
                <a16:creationId xmlns:a16="http://schemas.microsoft.com/office/drawing/2014/main" id="{770B9FA3-2438-4937-A0F5-9279A3257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781" y="111125"/>
            <a:ext cx="148507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ECD11770-CBFC-4866-BB88-29F34D93C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2" y="4437064"/>
            <a:ext cx="13287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6825082B-3F95-41DA-9D43-3BAB0314D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406901"/>
            <a:ext cx="1327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546484"/>
      </p:ext>
    </p:extLst>
  </p:cSld>
  <p:clrMapOvr>
    <a:masterClrMapping/>
  </p:clrMapOvr>
  <p:transition spd="slow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04435E-3DE6-4845-B674-C56910FBD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97"/>
            <a:ext cx="12135903" cy="6804303"/>
          </a:xfrm>
          <a:prstGeom prst="rect">
            <a:avLst/>
          </a:prstGeom>
        </p:spPr>
      </p:pic>
      <p:pic>
        <p:nvPicPr>
          <p:cNvPr id="9" name="图片 4108" descr="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9" y="140549"/>
            <a:ext cx="1806079" cy="98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01" descr="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8473" y="926367"/>
            <a:ext cx="6395054" cy="3465515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377802" y="2422385"/>
            <a:ext cx="50832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80" b="1" dirty="0">
                <a:solidFill>
                  <a:srgbClr val="0000FF"/>
                </a:solidFill>
              </a:rPr>
              <a:t>- </a:t>
            </a:r>
            <a:r>
              <a:rPr lang="en-US" altLang="en-US" sz="2880" b="1" dirty="0" err="1">
                <a:solidFill>
                  <a:srgbClr val="0000FF"/>
                </a:solidFill>
              </a:rPr>
              <a:t>Xem</a:t>
            </a:r>
            <a:r>
              <a:rPr lang="en-US" altLang="en-US" sz="2880" b="1" dirty="0">
                <a:solidFill>
                  <a:srgbClr val="0000FF"/>
                </a:solidFill>
              </a:rPr>
              <a:t> </a:t>
            </a:r>
            <a:r>
              <a:rPr lang="en-US" altLang="en-US" sz="2880" b="1" dirty="0" err="1">
                <a:solidFill>
                  <a:srgbClr val="0000FF"/>
                </a:solidFill>
              </a:rPr>
              <a:t>lại</a:t>
            </a:r>
            <a:r>
              <a:rPr lang="en-US" altLang="en-US" sz="2880" b="1" dirty="0">
                <a:solidFill>
                  <a:srgbClr val="0000FF"/>
                </a:solidFill>
              </a:rPr>
              <a:t> </a:t>
            </a:r>
            <a:r>
              <a:rPr lang="en-US" altLang="en-US" sz="2880" b="1" dirty="0" err="1">
                <a:solidFill>
                  <a:srgbClr val="0000FF"/>
                </a:solidFill>
              </a:rPr>
              <a:t>bài</a:t>
            </a:r>
            <a:r>
              <a:rPr lang="en-US" altLang="en-US" sz="2880" b="1" dirty="0">
                <a:solidFill>
                  <a:srgbClr val="0000FF"/>
                </a:solidFill>
              </a:rPr>
              <a:t> </a:t>
            </a:r>
            <a:r>
              <a:rPr lang="en-US" altLang="en-US" sz="2880" b="1" dirty="0" err="1">
                <a:solidFill>
                  <a:srgbClr val="0000FF"/>
                </a:solidFill>
              </a:rPr>
              <a:t>đã</a:t>
            </a:r>
            <a:r>
              <a:rPr lang="en-US" altLang="en-US" sz="2880" b="1" dirty="0">
                <a:solidFill>
                  <a:srgbClr val="0000FF"/>
                </a:solidFill>
              </a:rPr>
              <a:t> </a:t>
            </a:r>
            <a:r>
              <a:rPr lang="en-US" altLang="en-US" sz="288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80" b="1" dirty="0">
                <a:solidFill>
                  <a:srgbClr val="0000FF"/>
                </a:solidFill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80" b="1">
                <a:solidFill>
                  <a:srgbClr val="0000FF"/>
                </a:solidFill>
              </a:rPr>
              <a:t>Chuẩn bị bài sau.</a:t>
            </a:r>
          </a:p>
        </p:txBody>
      </p:sp>
      <p:pic>
        <p:nvPicPr>
          <p:cNvPr id="19" name="图片 4111" descr="PPT素材-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3002" y="5549643"/>
            <a:ext cx="9062901" cy="96754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945936" y="588107"/>
            <a:ext cx="3697484" cy="676517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688" b="1" dirty="0" err="1">
                <a:solidFill>
                  <a:srgbClr val="006600"/>
                </a:solidFill>
              </a:rPr>
              <a:t>Dặn</a:t>
            </a:r>
            <a:r>
              <a:rPr lang="en-US" altLang="en-US" sz="2688" b="1" dirty="0">
                <a:solidFill>
                  <a:srgbClr val="006600"/>
                </a:solidFill>
              </a:rPr>
              <a:t> </a:t>
            </a:r>
            <a:r>
              <a:rPr lang="en-US" altLang="en-US" sz="2688" b="1" dirty="0" err="1">
                <a:solidFill>
                  <a:srgbClr val="006600"/>
                </a:solidFill>
              </a:rPr>
              <a:t>dò</a:t>
            </a:r>
            <a:endParaRPr lang="vi-VN" altLang="en-US" sz="2688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oogle Shape;1152;p22">
            <a:extLst>
              <a:ext uri="{FF2B5EF4-FFF2-40B4-BE49-F238E27FC236}">
                <a16:creationId xmlns:a16="http://schemas.microsoft.com/office/drawing/2014/main" id="{C8BBD5CE-52F4-4E5D-B686-52B64D94090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057"/>
            <a:ext cx="12192000" cy="698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Google Shape;1153;p22">
            <a:extLst>
              <a:ext uri="{FF2B5EF4-FFF2-40B4-BE49-F238E27FC236}">
                <a16:creationId xmlns:a16="http://schemas.microsoft.com/office/drawing/2014/main" id="{3E650DC2-C352-4103-873F-2B305813AD6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3" y="0"/>
            <a:ext cx="11451923" cy="60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4" name="Google Shape;1154;p22">
            <a:extLst>
              <a:ext uri="{FF2B5EF4-FFF2-40B4-BE49-F238E27FC236}">
                <a16:creationId xmlns:a16="http://schemas.microsoft.com/office/drawing/2014/main" id="{22A278A8-8D8D-4F14-A8EB-25E5B9110C41}"/>
              </a:ext>
            </a:extLst>
          </p:cNvPr>
          <p:cNvSpPr/>
          <p:nvPr/>
        </p:nvSpPr>
        <p:spPr>
          <a:xfrm>
            <a:off x="1650366" y="859216"/>
            <a:ext cx="9379974" cy="4311525"/>
          </a:xfrm>
          <a:custGeom>
            <a:avLst/>
            <a:gdLst/>
            <a:ahLst/>
            <a:cxnLst/>
            <a:rect l="l" t="t" r="r" b="b"/>
            <a:pathLst>
              <a:path w="5345" h="2936" extrusionOk="0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spcFirstLastPara="1" lIns="67215" tIns="33598" rIns="67215" bIns="33598" anchor="ctr"/>
          <a:lstStyle/>
          <a:p>
            <a:pPr algn="ctr">
              <a:defRPr/>
            </a:pPr>
            <a:endParaRPr sz="1323">
              <a:solidFill>
                <a:srgbClr val="FFFFFF"/>
              </a:solidFill>
            </a:endParaRPr>
          </a:p>
        </p:txBody>
      </p:sp>
      <p:pic>
        <p:nvPicPr>
          <p:cNvPr id="1155" name="Google Shape;1155;p22">
            <a:extLst>
              <a:ext uri="{FF2B5EF4-FFF2-40B4-BE49-F238E27FC236}">
                <a16:creationId xmlns:a16="http://schemas.microsoft.com/office/drawing/2014/main" id="{F916A3FA-DDDA-413D-9013-37DB1B5261F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8" y="4437609"/>
            <a:ext cx="3801682" cy="164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6" name="Google Shape;1156;p22" descr="图片包含 书写用具, 定居者, 铅笔&#10;&#10;已生成极高可信度的说明">
            <a:extLst>
              <a:ext uri="{FF2B5EF4-FFF2-40B4-BE49-F238E27FC236}">
                <a16:creationId xmlns:a16="http://schemas.microsoft.com/office/drawing/2014/main" id="{46CFF9EE-3408-4466-8E48-5847A62781C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59" y="773070"/>
            <a:ext cx="1883384" cy="201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" name="Google Shape;1157;p22">
            <a:extLst>
              <a:ext uri="{FF2B5EF4-FFF2-40B4-BE49-F238E27FC236}">
                <a16:creationId xmlns:a16="http://schemas.microsoft.com/office/drawing/2014/main" id="{8B4066E2-7DCF-45A8-89B3-7A1C2B6604F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48" y="621287"/>
            <a:ext cx="3154787" cy="235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8" name="Google Shape;1158;p22">
            <a:extLst>
              <a:ext uri="{FF2B5EF4-FFF2-40B4-BE49-F238E27FC236}">
                <a16:creationId xmlns:a16="http://schemas.microsoft.com/office/drawing/2014/main" id="{0C6771ED-4C30-483F-99ED-4C160F6DE06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952" y="3306695"/>
            <a:ext cx="1195350" cy="102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9">
            <a:extLst>
              <a:ext uri="{FF2B5EF4-FFF2-40B4-BE49-F238E27FC236}">
                <a16:creationId xmlns:a16="http://schemas.microsoft.com/office/drawing/2014/main" id="{4381D0FF-F613-4C4E-A1FA-80E237FF98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5375" y="2271678"/>
            <a:ext cx="5299490" cy="23696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500"/>
              </a:avLst>
            </a:prstTxWarp>
          </a:bodyPr>
          <a:lstStyle/>
          <a:p>
            <a:pPr algn="ctr"/>
            <a:r>
              <a:rPr lang="en-US" sz="2646" kern="10" spc="1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Tạm biệt các em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100513"/>
            <a:ext cx="42481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" y="1141414"/>
            <a:ext cx="4051301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形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9" y="446089"/>
            <a:ext cx="21685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2" y="4437064"/>
            <a:ext cx="13287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406901"/>
            <a:ext cx="1327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18584" y="1143000"/>
            <a:ext cx="1520416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45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3198" y="2133600"/>
            <a:ext cx="7425431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500" b="1" dirty="0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420459262"/>
      </p:ext>
    </p:extLst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292601"/>
            <a:ext cx="13287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1" y="5280025"/>
            <a:ext cx="21717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3810001" y="476210"/>
            <a:ext cx="408797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42295">
              <a:defRPr/>
            </a:pPr>
            <a:r>
              <a:rPr lang="en-US" altLang="zh-CN" sz="4000" b="1" dirty="0" err="1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Yêu</a:t>
            </a:r>
            <a:r>
              <a:rPr lang="en-US" altLang="zh-CN" sz="4000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cầu</a:t>
            </a:r>
            <a:r>
              <a:rPr lang="en-US" altLang="zh-CN" sz="4000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cần</a:t>
            </a:r>
            <a:r>
              <a:rPr lang="en-US" altLang="zh-CN" sz="4000" b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đạt</a:t>
            </a:r>
            <a:endParaRPr lang="zh-CN" altLang="en-US" sz="4000" b="1" dirty="0">
              <a:pattFill prst="wdDnDiag">
                <a:fgClr>
                  <a:srgbClr val="FF70AD"/>
                </a:fgClr>
                <a:bgClr>
                  <a:srgbClr val="FF4D67"/>
                </a:bgClr>
              </a:pattFill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245" name="图形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76200"/>
            <a:ext cx="1085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1204914" y="1565276"/>
            <a:ext cx="9129713" cy="1527175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22000">
                <a:schemeClr val="accent5">
                  <a:lumMod val="75000"/>
                </a:schemeClr>
              </a:gs>
              <a:gs pos="61000">
                <a:schemeClr val="accent5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282827" y="3543300"/>
            <a:ext cx="7894637" cy="1512888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22000">
                <a:schemeClr val="accent6">
                  <a:lumMod val="75000"/>
                </a:schemeClr>
              </a:gs>
              <a:gs pos="61000">
                <a:schemeClr val="accent6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86"/>
          <p:cNvSpPr txBox="1">
            <a:spLocks noChangeArrowheads="1"/>
          </p:cNvSpPr>
          <p:nvPr/>
        </p:nvSpPr>
        <p:spPr bwMode="auto">
          <a:xfrm>
            <a:off x="1331913" y="1885951"/>
            <a:ext cx="1030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01</a:t>
            </a:r>
            <a:endParaRPr lang="en-US" altLang="en-US" sz="4800" b="1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" name="TextBox 87"/>
          <p:cNvSpPr txBox="1">
            <a:spLocks noChangeArrowheads="1"/>
          </p:cNvSpPr>
          <p:nvPr/>
        </p:nvSpPr>
        <p:spPr bwMode="auto">
          <a:xfrm>
            <a:off x="2363788" y="3857625"/>
            <a:ext cx="10302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FF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02</a:t>
            </a:r>
            <a:endParaRPr lang="en-US" altLang="en-US" sz="4800" b="1">
              <a:solidFill>
                <a:srgbClr val="FFFF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8" name="Rectangle 89"/>
          <p:cNvSpPr>
            <a:spLocks noChangeArrowheads="1"/>
          </p:cNvSpPr>
          <p:nvPr/>
        </p:nvSpPr>
        <p:spPr bwMode="auto">
          <a:xfrm>
            <a:off x="2252663" y="1870075"/>
            <a:ext cx="7500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thực hiện phép nhân với số có ba chữ số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trường hợp có chữ số hàng chục là 0 )</a:t>
            </a:r>
          </a:p>
        </p:txBody>
      </p:sp>
      <p:sp>
        <p:nvSpPr>
          <p:cNvPr id="19" name="Rectangle 90"/>
          <p:cNvSpPr>
            <a:spLocks noChangeArrowheads="1"/>
          </p:cNvSpPr>
          <p:nvPr/>
        </p:nvSpPr>
        <p:spPr bwMode="auto">
          <a:xfrm>
            <a:off x="3724276" y="3800475"/>
            <a:ext cx="5715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phép nhân với số có ba chữ số để giải toán có liên quan</a:t>
            </a:r>
          </a:p>
        </p:txBody>
      </p:sp>
    </p:spTree>
    <p:extLst>
      <p:ext uri="{BB962C8B-B14F-4D97-AF65-F5344CB8AC3E}">
        <p14:creationId xmlns:p14="http://schemas.microsoft.com/office/powerpoint/2010/main" val="3699184980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100513"/>
            <a:ext cx="42481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4051301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形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9" y="446089"/>
            <a:ext cx="21685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1621" y="2209801"/>
            <a:ext cx="4214616" cy="10926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00" b="1">
                <a:ln w="1778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500" b="1" dirty="0">
              <a:ln w="17780" cmpd="sng">
                <a:solidFill>
                  <a:srgbClr val="5B9BD5">
                    <a:tint val="3000"/>
                  </a:srgb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2" y="4437064"/>
            <a:ext cx="13287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406901"/>
            <a:ext cx="1327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411576"/>
      </p:ext>
    </p:extLst>
  </p:cSld>
  <p:clrMapOvr>
    <a:masterClrMapping/>
  </p:clrMapOvr>
  <p:transition spd="slow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形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52400"/>
            <a:ext cx="1087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22388" y="436564"/>
            <a:ext cx="457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1:   </a:t>
            </a:r>
            <a:r>
              <a:rPr lang="en-US" altLang="en-US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 x 203 = 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71652" y="1066800"/>
            <a:ext cx="98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 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85939" y="1608138"/>
            <a:ext cx="98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12889" y="1328739"/>
            <a:ext cx="4349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srgbClr val="000099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730377" y="2178050"/>
            <a:ext cx="1055687" cy="793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70063" y="2274889"/>
            <a:ext cx="908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774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23976" y="3898901"/>
            <a:ext cx="1644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52374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335088" y="3281364"/>
            <a:ext cx="908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516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263652" y="3848100"/>
            <a:ext cx="1455737" cy="793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4802" y="4970464"/>
            <a:ext cx="35512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Vậy:    </a:t>
            </a:r>
            <a:r>
              <a:rPr lang="en-US" altLang="en-US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 x 203 = 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832226" y="4967288"/>
            <a:ext cx="16446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52374</a:t>
            </a:r>
          </a:p>
        </p:txBody>
      </p:sp>
      <p:sp>
        <p:nvSpPr>
          <p:cNvPr id="5" name="Oval 4"/>
          <p:cNvSpPr/>
          <p:nvPr/>
        </p:nvSpPr>
        <p:spPr>
          <a:xfrm>
            <a:off x="1473202" y="2773364"/>
            <a:ext cx="960437" cy="612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76801" y="1014414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riêng thứ hai gồm toàn chữ số 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06963" y="1597025"/>
            <a:ext cx="6904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thường ta không viết tích riêng này mà viết gọn như sau: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599364" y="2516189"/>
            <a:ext cx="981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 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612064" y="3057525"/>
            <a:ext cx="981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339014" y="2779713"/>
            <a:ext cx="434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srgbClr val="000099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556502" y="3629025"/>
            <a:ext cx="1055687" cy="793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588251" y="3667126"/>
            <a:ext cx="908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774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119938" y="4244976"/>
            <a:ext cx="908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516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104063" y="4892676"/>
            <a:ext cx="16446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52374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099302" y="4870450"/>
            <a:ext cx="1455737" cy="793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4027489" y="5740401"/>
            <a:ext cx="78025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Chú ý:</a:t>
            </a:r>
            <a:r>
              <a:rPr lang="en-US" altLang="vi-VN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vi-VN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Viết tích riêng 516 </a:t>
            </a:r>
            <a:r>
              <a:rPr lang="en-US" alt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lùi sang trái hai cột </a:t>
            </a:r>
            <a:r>
              <a:rPr lang="en-US" altLang="vi-VN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 với tích riêng thứ nhất.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4023107F-06CB-4751-9D4D-767A3D04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9" y="2807495"/>
            <a:ext cx="9080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372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7" grpId="0"/>
      <p:bldP spid="19" grpId="0"/>
      <p:bldP spid="20" grpId="0"/>
      <p:bldP spid="5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形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1" y="152400"/>
            <a:ext cx="1085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1" y="322264"/>
            <a:ext cx="10102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19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591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63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3513" indent="-315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nhân với số có ba chữ số, trường hợp thừa số thứ hai có chữ số hàng chục là 0 ta thực hiện mấy bước?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09751" y="1600201"/>
            <a:ext cx="34671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  </a:t>
            </a:r>
            <a:r>
              <a:rPr lang="en-US" altLang="vi-VN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</a:t>
            </a:r>
            <a:endParaRPr lang="vi-VN" altLang="vi-VN" sz="3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62127" y="2249488"/>
            <a:ext cx="73628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  </a:t>
            </a:r>
            <a:r>
              <a:rPr lang="en-US" altLang="vi-VN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tích riêng thứ nhất.</a:t>
            </a:r>
            <a:endParaRPr lang="vi-VN" altLang="vi-VN" sz="3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33551" y="3468688"/>
            <a:ext cx="96012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4:   </a:t>
            </a:r>
            <a:r>
              <a:rPr lang="en-US" altLang="vi-VN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các tích riêng lại thành tích chung.</a:t>
            </a:r>
            <a:endParaRPr lang="vi-VN" altLang="vi-VN" sz="3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62127" y="2859088"/>
            <a:ext cx="68294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  </a:t>
            </a:r>
            <a:r>
              <a:rPr lang="en-US" altLang="vi-VN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tích riêng thứ ba</a:t>
            </a:r>
            <a:r>
              <a:rPr lang="en-US" altLang="vi-VN" sz="3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altLang="vi-VN" sz="3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0551" y="4149726"/>
            <a:ext cx="112966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vi-VN" sz="3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ý:  </a:t>
            </a:r>
            <a:r>
              <a:rPr lang="en-US" altLang="vi-VN" sz="3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riêng thứ ba phải viết lùi sang bên trái hai cột so với tích riêng thứ nhất.</a:t>
            </a:r>
            <a:endParaRPr lang="vi-VN" altLang="vi-VN" sz="300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990601" y="542008"/>
            <a:ext cx="234391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42295">
              <a:defRPr/>
            </a:pPr>
            <a:r>
              <a:rPr lang="en-US" altLang="zh-CN" sz="4000" b="1" i="1" dirty="0" err="1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Ghi</a:t>
            </a:r>
            <a:r>
              <a:rPr lang="en-US" altLang="zh-CN" sz="4000" b="1" i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i="1" dirty="0" err="1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nhớ</a:t>
            </a:r>
            <a:r>
              <a:rPr lang="en-US" altLang="zh-CN" sz="4000" b="1" i="1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rPr>
              <a:t>:</a:t>
            </a:r>
            <a:endParaRPr lang="zh-CN" altLang="en-US" sz="4000" b="1" i="1" dirty="0">
              <a:pattFill prst="wdDnDiag">
                <a:fgClr>
                  <a:srgbClr val="FF70AD"/>
                </a:fgClr>
                <a:bgClr>
                  <a:srgbClr val="FF4D67"/>
                </a:bgClr>
              </a:pattFill>
              <a:latin typeface="Arial" panose="020B0604020202020204" pitchFamily="34" charset="0"/>
              <a:ea typeface="字魂36号-正文宋楷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4653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100513"/>
            <a:ext cx="42481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" y="1141414"/>
            <a:ext cx="4051301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形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9" y="446089"/>
            <a:ext cx="21685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2" y="4437064"/>
            <a:ext cx="13287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406901"/>
            <a:ext cx="1327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95806" y="1752601"/>
            <a:ext cx="4495141" cy="10926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5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65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37729"/>
      </p:ext>
    </p:extLst>
  </p:cSld>
  <p:clrMapOvr>
    <a:masterClrMapping/>
  </p:clrMapOvr>
  <p:transition spd="slow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1" y="5280025"/>
            <a:ext cx="21717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形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1" y="76200"/>
            <a:ext cx="1085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2451" y="476250"/>
            <a:ext cx="4876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 </a:t>
            </a:r>
            <a:r>
              <a:rPr lang="en-US" altLang="en-US" sz="3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1" y="1122364"/>
            <a:ext cx="11353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523 x 305;                   b) 308 x 563;                   c) 1309 x 202.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1" y="941388"/>
            <a:ext cx="1295400" cy="0"/>
          </a:xfrm>
          <a:prstGeom prst="line">
            <a:avLst/>
          </a:prstGeom>
          <a:ln w="571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1" y="941388"/>
            <a:ext cx="685800" cy="0"/>
          </a:xfrm>
          <a:prstGeom prst="line">
            <a:avLst/>
          </a:prstGeom>
          <a:ln w="5715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022A14C-EF96-42F5-BA2A-1BCDC392F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159" y="2005263"/>
            <a:ext cx="1788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523 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8976DC-7E5A-45B7-9088-3BA01868B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859" y="2546599"/>
            <a:ext cx="1788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 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D4813C-3D82-4D7B-A5A4-64DD55BCC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808" y="2244335"/>
            <a:ext cx="7927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srgbClr val="000099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40772B-3BD9-4C02-9616-9C86837F7390}"/>
              </a:ext>
            </a:extLst>
          </p:cNvPr>
          <p:cNvCxnSpPr/>
          <p:nvPr/>
        </p:nvCxnSpPr>
        <p:spPr>
          <a:xfrm flipV="1">
            <a:off x="911031" y="3131228"/>
            <a:ext cx="1924127" cy="92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7">
            <a:extLst>
              <a:ext uri="{FF2B5EF4-FFF2-40B4-BE49-F238E27FC236}">
                <a16:creationId xmlns:a16="http://schemas.microsoft.com/office/drawing/2014/main" id="{E512A617-C77E-413B-8C2C-039D4963C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18" y="3191015"/>
            <a:ext cx="1655039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2615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A3DEDD1C-3EDD-43B2-B5CC-ED202F9B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88" y="3739181"/>
            <a:ext cx="1655039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1569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FE32802A-F3F6-4161-A9D4-8435575E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79" y="4385294"/>
            <a:ext cx="2997588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159515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71B1F4-7598-4E46-9257-5593903CF197}"/>
              </a:ext>
            </a:extLst>
          </p:cNvPr>
          <p:cNvCxnSpPr/>
          <p:nvPr/>
        </p:nvCxnSpPr>
        <p:spPr>
          <a:xfrm flipV="1">
            <a:off x="457201" y="4371637"/>
            <a:ext cx="2653269" cy="92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597D3D5-D373-4C09-BA67-5CED0B343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271" y="2000808"/>
            <a:ext cx="1788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 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8E962A-8C1A-4249-90FD-116DD76FE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971" y="2542144"/>
            <a:ext cx="1788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563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6AC716-0E74-4A27-AE51-02AE96618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0920" y="2239880"/>
            <a:ext cx="7927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srgbClr val="000099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E3CD16-D677-4B0C-9731-15EAE7A4DE0C}"/>
              </a:ext>
            </a:extLst>
          </p:cNvPr>
          <p:cNvCxnSpPr/>
          <p:nvPr/>
        </p:nvCxnSpPr>
        <p:spPr>
          <a:xfrm flipV="1">
            <a:off x="5226143" y="3126773"/>
            <a:ext cx="1924127" cy="92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7">
            <a:extLst>
              <a:ext uri="{FF2B5EF4-FFF2-40B4-BE49-F238E27FC236}">
                <a16:creationId xmlns:a16="http://schemas.microsoft.com/office/drawing/2014/main" id="{1AEE2ED7-4477-45CF-8886-1CFAE5D4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260" y="3186560"/>
            <a:ext cx="1655039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924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644BD08B-BC37-437F-98B8-97DA7FC81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203" y="4359960"/>
            <a:ext cx="1655039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1540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6450275A-7BA5-42D6-9B79-9227CC433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759" y="4974393"/>
            <a:ext cx="2997588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173404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5AD0A7-5E9D-4912-B6F9-7AF800BC4B97}"/>
              </a:ext>
            </a:extLst>
          </p:cNvPr>
          <p:cNvCxnSpPr/>
          <p:nvPr/>
        </p:nvCxnSpPr>
        <p:spPr>
          <a:xfrm flipV="1">
            <a:off x="4772313" y="4960736"/>
            <a:ext cx="2653269" cy="92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9F78997-0A22-4997-ACC4-8EB865A44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9497" y="2005263"/>
            <a:ext cx="1788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1309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5BF01A-CD23-4E45-BFD4-CA9E33AC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6785" y="2546599"/>
            <a:ext cx="1788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endParaRPr lang="en-US" altLang="en-US" sz="3200">
              <a:solidFill>
                <a:srgbClr val="000099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DDC7B6-EA58-4867-8923-3B0331102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9146" y="2244335"/>
            <a:ext cx="7927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srgbClr val="000099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2BAAE5-F2AE-4BC9-BA24-9723D2B8CA89}"/>
              </a:ext>
            </a:extLst>
          </p:cNvPr>
          <p:cNvCxnSpPr/>
          <p:nvPr/>
        </p:nvCxnSpPr>
        <p:spPr>
          <a:xfrm flipV="1">
            <a:off x="9374369" y="3131228"/>
            <a:ext cx="1924127" cy="92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7">
            <a:extLst>
              <a:ext uri="{FF2B5EF4-FFF2-40B4-BE49-F238E27FC236}">
                <a16:creationId xmlns:a16="http://schemas.microsoft.com/office/drawing/2014/main" id="{7445A4DB-D8E1-483D-8143-6C9D455C3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5402" y="3191015"/>
            <a:ext cx="1655039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2618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7CD49E37-A35E-418A-8B2E-C1118B0CC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8730" y="3739181"/>
            <a:ext cx="1655039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2618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929F15E4-0193-490B-9A81-954F1ACF4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279" y="4385294"/>
            <a:ext cx="2997588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264418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3209F7E-730E-475D-8344-4499B376461E}"/>
              </a:ext>
            </a:extLst>
          </p:cNvPr>
          <p:cNvCxnSpPr/>
          <p:nvPr/>
        </p:nvCxnSpPr>
        <p:spPr>
          <a:xfrm flipV="1">
            <a:off x="8920539" y="4371637"/>
            <a:ext cx="2653269" cy="920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>
            <a:extLst>
              <a:ext uri="{FF2B5EF4-FFF2-40B4-BE49-F238E27FC236}">
                <a16:creationId xmlns:a16="http://schemas.microsoft.com/office/drawing/2014/main" id="{39D0C36B-315A-4ADE-B6AC-8BF51A5B1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041" y="3741139"/>
            <a:ext cx="1655039" cy="6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1848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66834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5" grpId="0"/>
      <p:bldP spid="16" grpId="0"/>
      <p:bldP spid="17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形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177" y="106363"/>
            <a:ext cx="10874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3401" y="333375"/>
            <a:ext cx="53260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 </a:t>
            </a:r>
            <a:r>
              <a:rPr lang="en-US" altLang="en-US" sz="3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ghi Đ, sai ghi S:</a:t>
            </a:r>
          </a:p>
        </p:txBody>
      </p:sp>
      <p:sp>
        <p:nvSpPr>
          <p:cNvPr id="16388" name="Rectangle 40"/>
          <p:cNvSpPr>
            <a:spLocks noChangeArrowheads="1"/>
          </p:cNvSpPr>
          <p:nvPr/>
        </p:nvSpPr>
        <p:spPr bwMode="auto">
          <a:xfrm>
            <a:off x="1935164" y="1165225"/>
            <a:ext cx="866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6389" name="Rectangle 41"/>
          <p:cNvSpPr>
            <a:spLocks noChangeArrowheads="1"/>
          </p:cNvSpPr>
          <p:nvPr/>
        </p:nvSpPr>
        <p:spPr bwMode="auto">
          <a:xfrm>
            <a:off x="1949452" y="1706564"/>
            <a:ext cx="981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6390" name="Rectangle 42"/>
          <p:cNvSpPr>
            <a:spLocks noChangeArrowheads="1"/>
          </p:cNvSpPr>
          <p:nvPr/>
        </p:nvSpPr>
        <p:spPr bwMode="auto">
          <a:xfrm>
            <a:off x="1676402" y="1427164"/>
            <a:ext cx="4349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92288" y="2276475"/>
            <a:ext cx="1055688" cy="7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1701802" y="2338388"/>
            <a:ext cx="11652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1368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1687513" y="3522663"/>
            <a:ext cx="12319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2280</a:t>
            </a:r>
          </a:p>
        </p:txBody>
      </p:sp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1909763" y="2860676"/>
            <a:ext cx="9080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912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792288" y="3459164"/>
            <a:ext cx="10620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6" name="Rectangle 52"/>
          <p:cNvSpPr>
            <a:spLocks noChangeArrowheads="1"/>
          </p:cNvSpPr>
          <p:nvPr/>
        </p:nvSpPr>
        <p:spPr bwMode="auto">
          <a:xfrm>
            <a:off x="5967414" y="116046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6397" name="Rectangle 53"/>
          <p:cNvSpPr>
            <a:spLocks noChangeArrowheads="1"/>
          </p:cNvSpPr>
          <p:nvPr/>
        </p:nvSpPr>
        <p:spPr bwMode="auto">
          <a:xfrm>
            <a:off x="5981702" y="1701800"/>
            <a:ext cx="98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6398" name="Rectangle 54"/>
          <p:cNvSpPr>
            <a:spLocks noChangeArrowheads="1"/>
          </p:cNvSpPr>
          <p:nvPr/>
        </p:nvSpPr>
        <p:spPr bwMode="auto">
          <a:xfrm>
            <a:off x="5689602" y="1422400"/>
            <a:ext cx="4349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824538" y="2271714"/>
            <a:ext cx="1055688" cy="7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0" name="Text Box 7"/>
          <p:cNvSpPr txBox="1">
            <a:spLocks noChangeArrowheads="1"/>
          </p:cNvSpPr>
          <p:nvPr/>
        </p:nvSpPr>
        <p:spPr bwMode="auto">
          <a:xfrm>
            <a:off x="5732464" y="2333626"/>
            <a:ext cx="11652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1368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01" name="Text Box 7"/>
          <p:cNvSpPr txBox="1">
            <a:spLocks noChangeArrowheads="1"/>
          </p:cNvSpPr>
          <p:nvPr/>
        </p:nvSpPr>
        <p:spPr bwMode="auto">
          <a:xfrm>
            <a:off x="5511802" y="3517901"/>
            <a:ext cx="14128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10488</a:t>
            </a:r>
          </a:p>
        </p:txBody>
      </p:sp>
      <p:sp>
        <p:nvSpPr>
          <p:cNvPr id="16402" name="Text Box 7"/>
          <p:cNvSpPr txBox="1">
            <a:spLocks noChangeArrowheads="1"/>
          </p:cNvSpPr>
          <p:nvPr/>
        </p:nvSpPr>
        <p:spPr bwMode="auto">
          <a:xfrm>
            <a:off x="5746751" y="2855913"/>
            <a:ext cx="9080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912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613402" y="3452813"/>
            <a:ext cx="1273175" cy="4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112001" y="3508375"/>
            <a:ext cx="660400" cy="6175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05" name="Rectangle 61"/>
          <p:cNvSpPr>
            <a:spLocks noChangeArrowheads="1"/>
          </p:cNvSpPr>
          <p:nvPr/>
        </p:nvSpPr>
        <p:spPr bwMode="auto">
          <a:xfrm>
            <a:off x="9586914" y="116046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6406" name="Rectangle 62"/>
          <p:cNvSpPr>
            <a:spLocks noChangeArrowheads="1"/>
          </p:cNvSpPr>
          <p:nvPr/>
        </p:nvSpPr>
        <p:spPr bwMode="auto">
          <a:xfrm>
            <a:off x="9601202" y="1701800"/>
            <a:ext cx="98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 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6407" name="Rectangle 63"/>
          <p:cNvSpPr>
            <a:spLocks noChangeArrowheads="1"/>
          </p:cNvSpPr>
          <p:nvPr/>
        </p:nvSpPr>
        <p:spPr bwMode="auto">
          <a:xfrm>
            <a:off x="9328152" y="1422400"/>
            <a:ext cx="4349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en-US" altLang="en-US" sz="2500">
              <a:solidFill>
                <a:prstClr val="black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9328152" y="2271713"/>
            <a:ext cx="1171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9" name="Text Box 7"/>
          <p:cNvSpPr txBox="1">
            <a:spLocks noChangeArrowheads="1"/>
          </p:cNvSpPr>
          <p:nvPr/>
        </p:nvSpPr>
        <p:spPr bwMode="auto">
          <a:xfrm>
            <a:off x="9353552" y="2333626"/>
            <a:ext cx="11652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1368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10" name="Text Box 7"/>
          <p:cNvSpPr txBox="1">
            <a:spLocks noChangeArrowheads="1"/>
          </p:cNvSpPr>
          <p:nvPr/>
        </p:nvSpPr>
        <p:spPr bwMode="auto">
          <a:xfrm>
            <a:off x="9124951" y="3533776"/>
            <a:ext cx="140811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92568</a:t>
            </a:r>
          </a:p>
        </p:txBody>
      </p:sp>
      <p:sp>
        <p:nvSpPr>
          <p:cNvPr id="16411" name="Text Box 7"/>
          <p:cNvSpPr txBox="1">
            <a:spLocks noChangeArrowheads="1"/>
          </p:cNvSpPr>
          <p:nvPr/>
        </p:nvSpPr>
        <p:spPr bwMode="auto">
          <a:xfrm>
            <a:off x="9124951" y="2855913"/>
            <a:ext cx="9080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912</a:t>
            </a:r>
            <a:endParaRPr lang="en-US" altLang="vi-VN" sz="32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9161463" y="3452813"/>
            <a:ext cx="1371600" cy="4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815638" y="3533775"/>
            <a:ext cx="698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41651" y="3511550"/>
            <a:ext cx="590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81851" y="3502025"/>
            <a:ext cx="59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71801" y="3505200"/>
            <a:ext cx="660400" cy="615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693401" y="3505200"/>
            <a:ext cx="660400" cy="615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448764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634</Words>
  <Application>Microsoft Office PowerPoint</Application>
  <PresentationFormat>Widescreen</PresentationFormat>
  <Paragraphs>120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Win10</cp:lastModifiedBy>
  <cp:revision>6</cp:revision>
  <dcterms:created xsi:type="dcterms:W3CDTF">2021-11-27T13:21:33Z</dcterms:created>
  <dcterms:modified xsi:type="dcterms:W3CDTF">2021-12-02T15:30:47Z</dcterms:modified>
</cp:coreProperties>
</file>