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64" r:id="rId3"/>
  </p:sldMasterIdLst>
  <p:notesMasterIdLst>
    <p:notesMasterId r:id="rId21"/>
  </p:notesMasterIdLst>
  <p:handoutMasterIdLst>
    <p:handoutMasterId r:id="rId22"/>
  </p:handoutMasterIdLst>
  <p:sldIdLst>
    <p:sldId id="3255" r:id="rId4"/>
    <p:sldId id="3240" r:id="rId5"/>
    <p:sldId id="3256" r:id="rId6"/>
    <p:sldId id="3241" r:id="rId7"/>
    <p:sldId id="3242" r:id="rId8"/>
    <p:sldId id="3192" r:id="rId9"/>
    <p:sldId id="3250" r:id="rId10"/>
    <p:sldId id="3251" r:id="rId11"/>
    <p:sldId id="3247" r:id="rId12"/>
    <p:sldId id="3248" r:id="rId13"/>
    <p:sldId id="3249" r:id="rId14"/>
    <p:sldId id="3243" r:id="rId15"/>
    <p:sldId id="3176" r:id="rId16"/>
    <p:sldId id="3252" r:id="rId17"/>
    <p:sldId id="3253" r:id="rId18"/>
    <p:sldId id="3254" r:id="rId19"/>
    <p:sldId id="3246" r:id="rId20"/>
  </p:sldIdLst>
  <p:sldSz cx="12858750" cy="7232650"/>
  <p:notesSz cx="6858000" cy="9144000"/>
  <p:custDataLst>
    <p:tags r:id="rId2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04" indent="-1828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546" indent="-36825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725" indent="-5542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267" indent="-7396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5726" algn="l" defTabSz="91429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2871" algn="l" defTabSz="91429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017" algn="l" defTabSz="91429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162" algn="l" defTabSz="91429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D8769"/>
    <a:srgbClr val="F16904"/>
    <a:srgbClr val="223D5E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66" autoAdjust="0"/>
    <p:restoredTop sz="92986" autoAdjust="0"/>
  </p:normalViewPr>
  <p:slideViewPr>
    <p:cSldViewPr>
      <p:cViewPr>
        <p:scale>
          <a:sx n="74" d="100"/>
          <a:sy n="74" d="100"/>
        </p:scale>
        <p:origin x="-72" y="186"/>
      </p:cViewPr>
      <p:guideLst>
        <p:guide orient="horz" pos="328"/>
        <p:guide orient="horz" pos="4183"/>
        <p:guide pos="4050"/>
        <p:guide pos="7588"/>
        <p:guide pos="375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4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8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87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02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16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31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092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382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527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8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6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6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4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2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9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94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8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25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5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7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6"/>
            <a:ext cx="775136" cy="246209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287967"/>
            <a:ext cx="4230440" cy="1225532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67"/>
            <a:ext cx="7188398" cy="617286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1513501"/>
            <a:ext cx="4230440" cy="4947334"/>
          </a:xfrm>
        </p:spPr>
        <p:txBody>
          <a:bodyPr/>
          <a:lstStyle>
            <a:lvl1pPr marL="0" indent="0">
              <a:buNone/>
              <a:defRPr sz="1800"/>
            </a:lvl1pPr>
            <a:lvl2pPr marL="573947" indent="0">
              <a:buNone/>
              <a:defRPr sz="1500"/>
            </a:lvl2pPr>
            <a:lvl3pPr marL="1147891" indent="0">
              <a:buNone/>
              <a:defRPr sz="1300"/>
            </a:lvl3pPr>
            <a:lvl4pPr marL="1721838" indent="0">
              <a:buNone/>
              <a:defRPr sz="1100"/>
            </a:lvl4pPr>
            <a:lvl5pPr marL="2295783" indent="0">
              <a:buNone/>
              <a:defRPr sz="1100"/>
            </a:lvl5pPr>
            <a:lvl6pPr marL="2869729" indent="0">
              <a:buNone/>
              <a:defRPr sz="1100"/>
            </a:lvl6pPr>
            <a:lvl7pPr marL="3443676" indent="0">
              <a:buNone/>
              <a:defRPr sz="1100"/>
            </a:lvl7pPr>
            <a:lvl8pPr marL="4017620" indent="0">
              <a:buNone/>
              <a:defRPr sz="1100"/>
            </a:lvl8pPr>
            <a:lvl9pPr marL="45915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9A3840-1E39-4530-8774-D2925ADAE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13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6"/>
            <a:ext cx="7715250" cy="59769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4000"/>
            </a:lvl1pPr>
            <a:lvl2pPr marL="573947" indent="0">
              <a:buNone/>
              <a:defRPr sz="3500"/>
            </a:lvl2pPr>
            <a:lvl3pPr marL="1147891" indent="0">
              <a:buNone/>
              <a:defRPr sz="3000"/>
            </a:lvl3pPr>
            <a:lvl4pPr marL="1721838" indent="0">
              <a:buNone/>
              <a:defRPr sz="2500"/>
            </a:lvl4pPr>
            <a:lvl5pPr marL="2295783" indent="0">
              <a:buNone/>
              <a:defRPr sz="2500"/>
            </a:lvl5pPr>
            <a:lvl6pPr marL="2869729" indent="0">
              <a:buNone/>
              <a:defRPr sz="2500"/>
            </a:lvl6pPr>
            <a:lvl7pPr marL="3443676" indent="0">
              <a:buNone/>
              <a:defRPr sz="2500"/>
            </a:lvl7pPr>
            <a:lvl8pPr marL="4017620" indent="0">
              <a:buNone/>
              <a:defRPr sz="2500"/>
            </a:lvl8pPr>
            <a:lvl9pPr marL="4591567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5"/>
            <a:ext cx="7715250" cy="848831"/>
          </a:xfrm>
        </p:spPr>
        <p:txBody>
          <a:bodyPr/>
          <a:lstStyle>
            <a:lvl1pPr marL="0" indent="0">
              <a:buNone/>
              <a:defRPr sz="1800"/>
            </a:lvl1pPr>
            <a:lvl2pPr marL="573947" indent="0">
              <a:buNone/>
              <a:defRPr sz="1500"/>
            </a:lvl2pPr>
            <a:lvl3pPr marL="1147891" indent="0">
              <a:buNone/>
              <a:defRPr sz="1300"/>
            </a:lvl3pPr>
            <a:lvl4pPr marL="1721838" indent="0">
              <a:buNone/>
              <a:defRPr sz="1100"/>
            </a:lvl4pPr>
            <a:lvl5pPr marL="2295783" indent="0">
              <a:buNone/>
              <a:defRPr sz="1100"/>
            </a:lvl5pPr>
            <a:lvl6pPr marL="2869729" indent="0">
              <a:buNone/>
              <a:defRPr sz="1100"/>
            </a:lvl6pPr>
            <a:lvl7pPr marL="3443676" indent="0">
              <a:buNone/>
              <a:defRPr sz="1100"/>
            </a:lvl7pPr>
            <a:lvl8pPr marL="4017620" indent="0">
              <a:buNone/>
              <a:defRPr sz="1100"/>
            </a:lvl8pPr>
            <a:lvl9pPr marL="45915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365EA7-EB8B-4B3B-9B73-205CE6634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90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A3253F-5AAC-4B97-91C2-F2123EFA7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251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5" y="289643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43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C34346-6A7E-451B-9195-001282AF8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696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2939" y="289643"/>
            <a:ext cx="11572875" cy="617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522906-6778-4ECE-B2CF-9ABDA3858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812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0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/>
            </a:lvl1pPr>
            <a:lvl2pPr marL="574015" indent="0" algn="ctr">
              <a:buNone/>
              <a:defRPr/>
            </a:lvl2pPr>
            <a:lvl3pPr marL="1148029" indent="0" algn="ctr">
              <a:buNone/>
              <a:defRPr/>
            </a:lvl3pPr>
            <a:lvl4pPr marL="1722044" indent="0" algn="ctr">
              <a:buNone/>
              <a:defRPr/>
            </a:lvl4pPr>
            <a:lvl5pPr marL="2296058" indent="0" algn="ctr">
              <a:buNone/>
              <a:defRPr/>
            </a:lvl5pPr>
            <a:lvl6pPr marL="2870073" indent="0" algn="ctr">
              <a:buNone/>
              <a:defRPr/>
            </a:lvl6pPr>
            <a:lvl7pPr marL="3444088" indent="0" algn="ctr">
              <a:buNone/>
              <a:defRPr/>
            </a:lvl7pPr>
            <a:lvl8pPr marL="4018102" indent="0" algn="ctr">
              <a:buNone/>
              <a:defRPr/>
            </a:lvl8pPr>
            <a:lvl9pPr marL="45921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AB9FFC6-43D8-4E83-940C-538B55E9D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38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F6C577-5B4F-4322-A8F8-E6AFAAAF6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111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48"/>
            <a:ext cx="10929938" cy="14364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500"/>
            </a:lvl1pPr>
            <a:lvl2pPr marL="574015" indent="0">
              <a:buNone/>
              <a:defRPr sz="2300"/>
            </a:lvl2pPr>
            <a:lvl3pPr marL="1148029" indent="0">
              <a:buNone/>
              <a:defRPr sz="2000"/>
            </a:lvl3pPr>
            <a:lvl4pPr marL="1722044" indent="0">
              <a:buNone/>
              <a:defRPr sz="1800"/>
            </a:lvl4pPr>
            <a:lvl5pPr marL="2296058" indent="0">
              <a:buNone/>
              <a:defRPr sz="1800"/>
            </a:lvl5pPr>
            <a:lvl6pPr marL="2870073" indent="0">
              <a:buNone/>
              <a:defRPr sz="1800"/>
            </a:lvl6pPr>
            <a:lvl7pPr marL="3444088" indent="0">
              <a:buNone/>
              <a:defRPr sz="1800"/>
            </a:lvl7pPr>
            <a:lvl8pPr marL="4018102" indent="0">
              <a:buNone/>
              <a:defRPr sz="1800"/>
            </a:lvl8pPr>
            <a:lvl9pPr marL="45921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1BD0D3-ACE3-43DB-A259-A442417B6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191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1687619"/>
            <a:ext cx="5679281" cy="477321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19"/>
            <a:ext cx="5679281" cy="477321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4D76F1-43EB-45F7-8975-1062B9D89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87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015" indent="0">
              <a:buNone/>
              <a:defRPr sz="2500" b="1"/>
            </a:lvl2pPr>
            <a:lvl3pPr marL="1148029" indent="0">
              <a:buNone/>
              <a:defRPr sz="2300" b="1"/>
            </a:lvl3pPr>
            <a:lvl4pPr marL="1722044" indent="0">
              <a:buNone/>
              <a:defRPr sz="2000" b="1"/>
            </a:lvl4pPr>
            <a:lvl5pPr marL="2296058" indent="0">
              <a:buNone/>
              <a:defRPr sz="2000" b="1"/>
            </a:lvl5pPr>
            <a:lvl6pPr marL="2870073" indent="0">
              <a:buNone/>
              <a:defRPr sz="2000" b="1"/>
            </a:lvl6pPr>
            <a:lvl7pPr marL="3444088" indent="0">
              <a:buNone/>
              <a:defRPr sz="2000" b="1"/>
            </a:lvl7pPr>
            <a:lvl8pPr marL="4018102" indent="0">
              <a:buNone/>
              <a:defRPr sz="2000" b="1"/>
            </a:lvl8pPr>
            <a:lvl9pPr marL="459211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67" y="1618976"/>
            <a:ext cx="5683746" cy="6747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015" indent="0">
              <a:buNone/>
              <a:defRPr sz="2500" b="1"/>
            </a:lvl2pPr>
            <a:lvl3pPr marL="1148029" indent="0">
              <a:buNone/>
              <a:defRPr sz="2300" b="1"/>
            </a:lvl3pPr>
            <a:lvl4pPr marL="1722044" indent="0">
              <a:buNone/>
              <a:defRPr sz="2000" b="1"/>
            </a:lvl4pPr>
            <a:lvl5pPr marL="2296058" indent="0">
              <a:buNone/>
              <a:defRPr sz="2000" b="1"/>
            </a:lvl5pPr>
            <a:lvl6pPr marL="2870073" indent="0">
              <a:buNone/>
              <a:defRPr sz="2000" b="1"/>
            </a:lvl6pPr>
            <a:lvl7pPr marL="3444088" indent="0">
              <a:buNone/>
              <a:defRPr sz="2000" b="1"/>
            </a:lvl7pPr>
            <a:lvl8pPr marL="4018102" indent="0">
              <a:buNone/>
              <a:defRPr sz="2000" b="1"/>
            </a:lvl8pPr>
            <a:lvl9pPr marL="459211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67" y="2293688"/>
            <a:ext cx="5683746" cy="416714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DD0757-EA52-4F6A-BA8F-5B74D91819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14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D2234A-71B8-42F4-8A97-B081A2F0B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36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B092D3-65CF-43E0-A582-F6934B4670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783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287967"/>
            <a:ext cx="4230440" cy="1225532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67"/>
            <a:ext cx="7188398" cy="617286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1513500"/>
            <a:ext cx="4230440" cy="4947334"/>
          </a:xfrm>
        </p:spPr>
        <p:txBody>
          <a:bodyPr/>
          <a:lstStyle>
            <a:lvl1pPr marL="0" indent="0">
              <a:buNone/>
              <a:defRPr sz="1800"/>
            </a:lvl1pPr>
            <a:lvl2pPr marL="574015" indent="0">
              <a:buNone/>
              <a:defRPr sz="1500"/>
            </a:lvl2pPr>
            <a:lvl3pPr marL="1148029" indent="0">
              <a:buNone/>
              <a:defRPr sz="1300"/>
            </a:lvl3pPr>
            <a:lvl4pPr marL="1722044" indent="0">
              <a:buNone/>
              <a:defRPr sz="1100"/>
            </a:lvl4pPr>
            <a:lvl5pPr marL="2296058" indent="0">
              <a:buNone/>
              <a:defRPr sz="1100"/>
            </a:lvl5pPr>
            <a:lvl6pPr marL="2870073" indent="0">
              <a:buNone/>
              <a:defRPr sz="1100"/>
            </a:lvl6pPr>
            <a:lvl7pPr marL="3444088" indent="0">
              <a:buNone/>
              <a:defRPr sz="1100"/>
            </a:lvl7pPr>
            <a:lvl8pPr marL="4018102" indent="0">
              <a:buNone/>
              <a:defRPr sz="1100"/>
            </a:lvl8pPr>
            <a:lvl9pPr marL="459211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E788A1E-5F1E-4162-A2D4-802C587F2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350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4000"/>
            </a:lvl1pPr>
            <a:lvl2pPr marL="574015" indent="0">
              <a:buNone/>
              <a:defRPr sz="3500"/>
            </a:lvl2pPr>
            <a:lvl3pPr marL="1148029" indent="0">
              <a:buNone/>
              <a:defRPr sz="3000"/>
            </a:lvl3pPr>
            <a:lvl4pPr marL="1722044" indent="0">
              <a:buNone/>
              <a:defRPr sz="2500"/>
            </a:lvl4pPr>
            <a:lvl5pPr marL="2296058" indent="0">
              <a:buNone/>
              <a:defRPr sz="2500"/>
            </a:lvl5pPr>
            <a:lvl6pPr marL="2870073" indent="0">
              <a:buNone/>
              <a:defRPr sz="2500"/>
            </a:lvl6pPr>
            <a:lvl7pPr marL="3444088" indent="0">
              <a:buNone/>
              <a:defRPr sz="2500"/>
            </a:lvl7pPr>
            <a:lvl8pPr marL="4018102" indent="0">
              <a:buNone/>
              <a:defRPr sz="2500"/>
            </a:lvl8pPr>
            <a:lvl9pPr marL="4592117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800"/>
            </a:lvl1pPr>
            <a:lvl2pPr marL="574015" indent="0">
              <a:buNone/>
              <a:defRPr sz="1500"/>
            </a:lvl2pPr>
            <a:lvl3pPr marL="1148029" indent="0">
              <a:buNone/>
              <a:defRPr sz="1300"/>
            </a:lvl3pPr>
            <a:lvl4pPr marL="1722044" indent="0">
              <a:buNone/>
              <a:defRPr sz="1100"/>
            </a:lvl4pPr>
            <a:lvl5pPr marL="2296058" indent="0">
              <a:buNone/>
              <a:defRPr sz="1100"/>
            </a:lvl5pPr>
            <a:lvl6pPr marL="2870073" indent="0">
              <a:buNone/>
              <a:defRPr sz="1100"/>
            </a:lvl6pPr>
            <a:lvl7pPr marL="3444088" indent="0">
              <a:buNone/>
              <a:defRPr sz="1100"/>
            </a:lvl7pPr>
            <a:lvl8pPr marL="4018102" indent="0">
              <a:buNone/>
              <a:defRPr sz="1100"/>
            </a:lvl8pPr>
            <a:lvl9pPr marL="459211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86DC49-00A1-47C6-AF75-A8C08BB1E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183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10962E-95C9-4462-BD0F-CCD0153B3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04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289642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42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2553578-B11B-4371-A0EE-A17CF087A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352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2938" y="289642"/>
            <a:ext cx="11572875" cy="617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9DBE44-35B9-4E67-BB07-7BF5E649C3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1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4" y="4098502"/>
            <a:ext cx="9001125" cy="1848344"/>
          </a:xfrm>
        </p:spPr>
        <p:txBody>
          <a:bodyPr/>
          <a:lstStyle>
            <a:lvl1pPr marL="0" indent="0" algn="ctr">
              <a:buNone/>
              <a:defRPr/>
            </a:lvl1pPr>
            <a:lvl2pPr marL="573947" indent="0" algn="ctr">
              <a:buNone/>
              <a:defRPr/>
            </a:lvl2pPr>
            <a:lvl3pPr marL="1147891" indent="0" algn="ctr">
              <a:buNone/>
              <a:defRPr/>
            </a:lvl3pPr>
            <a:lvl4pPr marL="1721838" indent="0" algn="ctr">
              <a:buNone/>
              <a:defRPr/>
            </a:lvl4pPr>
            <a:lvl5pPr marL="2295783" indent="0" algn="ctr">
              <a:buNone/>
              <a:defRPr/>
            </a:lvl5pPr>
            <a:lvl6pPr marL="2869729" indent="0" algn="ctr">
              <a:buNone/>
              <a:defRPr/>
            </a:lvl6pPr>
            <a:lvl7pPr marL="3443676" indent="0" algn="ctr">
              <a:buNone/>
              <a:defRPr/>
            </a:lvl7pPr>
            <a:lvl8pPr marL="4017620" indent="0" algn="ctr">
              <a:buNone/>
              <a:defRPr/>
            </a:lvl8pPr>
            <a:lvl9pPr marL="4591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851C71E-0954-4F94-B360-851D3FDA2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03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4AADB96-2466-4E93-AFDA-DE6810622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35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49"/>
            <a:ext cx="10929938" cy="14364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500"/>
            </a:lvl1pPr>
            <a:lvl2pPr marL="573947" indent="0">
              <a:buNone/>
              <a:defRPr sz="2300"/>
            </a:lvl2pPr>
            <a:lvl3pPr marL="1147891" indent="0">
              <a:buNone/>
              <a:defRPr sz="2000"/>
            </a:lvl3pPr>
            <a:lvl4pPr marL="1721838" indent="0">
              <a:buNone/>
              <a:defRPr sz="1800"/>
            </a:lvl4pPr>
            <a:lvl5pPr marL="2295783" indent="0">
              <a:buNone/>
              <a:defRPr sz="1800"/>
            </a:lvl5pPr>
            <a:lvl6pPr marL="2869729" indent="0">
              <a:buNone/>
              <a:defRPr sz="1800"/>
            </a:lvl6pPr>
            <a:lvl7pPr marL="3443676" indent="0">
              <a:buNone/>
              <a:defRPr sz="1800"/>
            </a:lvl7pPr>
            <a:lvl8pPr marL="4017620" indent="0">
              <a:buNone/>
              <a:defRPr sz="1800"/>
            </a:lvl8pPr>
            <a:lvl9pPr marL="459156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961DE1D-EC76-4D91-A13D-97D27A9E8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72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9" y="1687620"/>
            <a:ext cx="5679281" cy="477321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20"/>
            <a:ext cx="5679281" cy="477321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2E7F738-D78B-49DB-99BD-2D5E5F9A09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27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3947" indent="0">
              <a:buNone/>
              <a:defRPr sz="2500" b="1"/>
            </a:lvl2pPr>
            <a:lvl3pPr marL="1147891" indent="0">
              <a:buNone/>
              <a:defRPr sz="2300" b="1"/>
            </a:lvl3pPr>
            <a:lvl4pPr marL="1721838" indent="0">
              <a:buNone/>
              <a:defRPr sz="2000" b="1"/>
            </a:lvl4pPr>
            <a:lvl5pPr marL="2295783" indent="0">
              <a:buNone/>
              <a:defRPr sz="2000" b="1"/>
            </a:lvl5pPr>
            <a:lvl6pPr marL="2869729" indent="0">
              <a:buNone/>
              <a:defRPr sz="2000" b="1"/>
            </a:lvl6pPr>
            <a:lvl7pPr marL="3443676" indent="0">
              <a:buNone/>
              <a:defRPr sz="2000" b="1"/>
            </a:lvl7pPr>
            <a:lvl8pPr marL="4017620" indent="0">
              <a:buNone/>
              <a:defRPr sz="2000" b="1"/>
            </a:lvl8pPr>
            <a:lvl9pPr marL="459156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9"/>
            <a:ext cx="5681514" cy="416714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67" y="1618976"/>
            <a:ext cx="5683746" cy="6747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3947" indent="0">
              <a:buNone/>
              <a:defRPr sz="2500" b="1"/>
            </a:lvl2pPr>
            <a:lvl3pPr marL="1147891" indent="0">
              <a:buNone/>
              <a:defRPr sz="2300" b="1"/>
            </a:lvl3pPr>
            <a:lvl4pPr marL="1721838" indent="0">
              <a:buNone/>
              <a:defRPr sz="2000" b="1"/>
            </a:lvl4pPr>
            <a:lvl5pPr marL="2295783" indent="0">
              <a:buNone/>
              <a:defRPr sz="2000" b="1"/>
            </a:lvl5pPr>
            <a:lvl6pPr marL="2869729" indent="0">
              <a:buNone/>
              <a:defRPr sz="2000" b="1"/>
            </a:lvl6pPr>
            <a:lvl7pPr marL="3443676" indent="0">
              <a:buNone/>
              <a:defRPr sz="2000" b="1"/>
            </a:lvl7pPr>
            <a:lvl8pPr marL="4017620" indent="0">
              <a:buNone/>
              <a:defRPr sz="2000" b="1"/>
            </a:lvl8pPr>
            <a:lvl9pPr marL="459156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67" y="2293689"/>
            <a:ext cx="5683746" cy="416714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C6A79B-3D1B-4F4C-A3A7-0A29A47CA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24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C00CB6F-76DC-4CFA-9C86-177724259A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22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06D2FB-C7EA-4BBD-8EDE-61C9A5EB0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44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9" y="385763"/>
            <a:ext cx="11090275" cy="1397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9" y="1925638"/>
            <a:ext cx="11090275" cy="4589462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9" y="6704014"/>
            <a:ext cx="2892426" cy="38417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4" y="6704014"/>
            <a:ext cx="4340225" cy="38417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4"/>
            <a:ext cx="2892426" cy="38417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5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0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5" indent="-228573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7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2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39" y="289641"/>
            <a:ext cx="11572875" cy="120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789" tIns="57394" rIns="114789" bIns="573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939" y="1687620"/>
            <a:ext cx="11572875" cy="47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789" tIns="57394" rIns="114789" bIns="573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2939" y="6586401"/>
            <a:ext cx="3000375" cy="5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4789" tIns="57394" rIns="114789" bIns="5739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93406" y="6586401"/>
            <a:ext cx="4071938" cy="5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4789" tIns="57394" rIns="114789" bIns="5739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15439" y="6586401"/>
            <a:ext cx="3000375" cy="5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4789" tIns="57394" rIns="114789" bIns="5739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DA52F3-70FF-4536-BEA7-CD8FB8BDE0CF}" type="slidenum">
              <a:rPr lang="en-US" altLang="en-US">
                <a:ea typeface="+mn-ea"/>
              </a:rPr>
              <a:pPr>
                <a:defRPr/>
              </a:pPr>
              <a:t>‹#›</a:t>
            </a:fld>
            <a:endParaRPr lang="en-US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090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7394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47891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721838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9578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30459" indent="-430459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2662" indent="-35871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4864" indent="-286972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8810" indent="-286972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2757" indent="-286972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56702" indent="-286972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730648" indent="-286972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304595" indent="-286972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78539" indent="-286972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3947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7891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1838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5783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9729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676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17620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1567" algn="l" defTabSz="114789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289641"/>
            <a:ext cx="11572875" cy="120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803" tIns="57401" rIns="114803" bIns="57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938" y="1687619"/>
            <a:ext cx="11572875" cy="47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803" tIns="57401" rIns="114803" bIns="57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2938" y="6586400"/>
            <a:ext cx="3000375" cy="5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4803" tIns="57401" rIns="114803" bIns="5740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93406" y="6586400"/>
            <a:ext cx="4071938" cy="5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4803" tIns="57401" rIns="114803" bIns="5740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15438" y="6586400"/>
            <a:ext cx="3000375" cy="5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4803" tIns="57401" rIns="114803" bIns="5740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30862EE-6B2E-4D41-84DB-1418D21DF515}" type="slidenum">
              <a:rPr lang="en-US" altLang="en-US">
                <a:ea typeface="+mn-ea"/>
              </a:rPr>
              <a:pPr>
                <a:defRPr/>
              </a:pPr>
              <a:t>‹#›</a:t>
            </a:fld>
            <a:endParaRPr lang="en-US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307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7401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4802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72204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96058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30511" indent="-430511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2774" indent="-358759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5037" indent="-287007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9051" indent="-287007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3066" indent="-287007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57080" indent="-287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731095" indent="-287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305110" indent="-287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79124" indent="-287007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015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8029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2044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6058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0073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4088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18102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2117" algn="l" defTabSz="114802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055535" y="4077251"/>
            <a:ext cx="9930271" cy="124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7457" tIns="48730" rIns="97457" bIns="48730">
            <a:prstTxWarp prst="textArchUp">
              <a:avLst/>
            </a:prstTxWarp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mừng</a:t>
            </a:r>
            <a:endParaRPr lang="en-US" sz="8500" b="1" dirty="0">
              <a:solidFill>
                <a:srgbClr val="FF0000"/>
              </a:solidFill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tham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sz="8500" b="1" dirty="0">
              <a:solidFill>
                <a:srgbClr val="FF0000"/>
              </a:solidFill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059" name="TextBox 19"/>
          <p:cNvSpPr txBox="1">
            <a:spLocks noChangeArrowheads="1"/>
          </p:cNvSpPr>
          <p:nvPr/>
        </p:nvSpPr>
        <p:spPr bwMode="auto">
          <a:xfrm>
            <a:off x="1055937" y="974400"/>
            <a:ext cx="9699872" cy="7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57" tIns="48730" rIns="97457" bIns="487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43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TIỂU HỌC ĐOÀN KẾT</a:t>
            </a:r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4038455" y="5303945"/>
            <a:ext cx="5496223" cy="8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57" tIns="48730" rIns="97457" bIns="487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600" b="1" dirty="0" err="1" smtClean="0">
                <a:solidFill>
                  <a:srgbClr val="0000CC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Tập</a:t>
            </a:r>
            <a:r>
              <a:rPr lang="en-US" sz="4600" b="1" dirty="0" smtClean="0">
                <a:solidFill>
                  <a:srgbClr val="0000CC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làm</a:t>
            </a:r>
            <a:r>
              <a:rPr lang="en-US" sz="4600" b="1" dirty="0" smtClean="0">
                <a:solidFill>
                  <a:srgbClr val="0000CC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văn</a:t>
            </a:r>
            <a:endParaRPr lang="en-US" sz="4600" b="1" dirty="0">
              <a:solidFill>
                <a:srgbClr val="0000CC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45061" name="Picture 2" descr="C:\Users\admin\Desktop\z2882575339935_05a609f9d580b817fa9f5d25bbab20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" y="-31808"/>
            <a:ext cx="1370707" cy="100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257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676846" y="1705726"/>
            <a:ext cx="9289032" cy="1747583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1)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Chọn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tiêu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biểu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của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nhân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vật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  <a:endParaRPr lang="en-US" sz="4800" b="1" i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595043" y="3688335"/>
            <a:ext cx="9524647" cy="3382073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2)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Thông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thường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nếu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956768" y="687382"/>
            <a:ext cx="9073008" cy="830985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Khi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ta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lưu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ý:</a:t>
            </a:r>
            <a:endParaRPr lang="en-GB" altLang="zh-CN" sz="48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524720" y="1001880"/>
            <a:ext cx="10555906" cy="2319654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524720" y="3444826"/>
            <a:ext cx="10555906" cy="1584134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284145" y="-344114"/>
            <a:ext cx="12457384" cy="12003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endParaRPr lang="en-US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ba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thuộc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loại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452711" y="5152251"/>
            <a:ext cx="10555906" cy="1584134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váy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4693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679E-6 -8.95522E-7 L 0.04877 -0.1953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" y="-9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1" grpId="2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4" y="4120381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560156" y="1871043"/>
            <a:ext cx="3036104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349255" y="2186957"/>
            <a:ext cx="7034276" cy="108951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3897" y="1939000"/>
            <a:ext cx="5389405" cy="1357119"/>
            <a:chOff x="-898508" y="2580207"/>
            <a:chExt cx="5471809" cy="1481771"/>
          </a:xfrm>
        </p:grpSpPr>
        <p:grpSp>
          <p:nvGrpSpPr>
            <p:cNvPr id="15" name="Group 14"/>
            <p:cNvGrpSpPr/>
            <p:nvPr/>
          </p:nvGrpSpPr>
          <p:grpSpPr>
            <a:xfrm>
              <a:off x="-898508" y="2580207"/>
              <a:ext cx="5471809" cy="1481771"/>
              <a:chOff x="-898508" y="2749021"/>
              <a:chExt cx="5471809" cy="1481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898508" y="2758142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00649" y="2749021"/>
                <a:ext cx="1472652" cy="147265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-654177" y="2630037"/>
              <a:ext cx="4702145" cy="135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Kể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chuyện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endParaRPr lang="en-US" altLang="en-US" sz="31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đề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tài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sau</a:t>
              </a:r>
              <a:r>
                <a:rPr lang="en-US" altLang="en-US" sz="31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:</a:t>
              </a:r>
              <a:endParaRPr lang="en-GB" sz="31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11" y="180525"/>
            <a:ext cx="11989413" cy="5148690"/>
            <a:chOff x="0" y="730879"/>
            <a:chExt cx="10652442" cy="562160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730879"/>
              <a:ext cx="10652442" cy="5575341"/>
              <a:chOff x="-4093176" y="-217744"/>
              <a:chExt cx="14178398" cy="742078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93176" y="-217744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09" y="1317419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377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8" y="2887132"/>
                <a:ext cx="6907174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377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2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377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3085" y="4391288"/>
                <a:ext cx="1354666" cy="1354666"/>
              </a:xfrm>
              <a:prstGeom prst="ellips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10868" y="6119304"/>
                <a:ext cx="8301443" cy="108373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377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00114" y="1877898"/>
              <a:ext cx="557166" cy="725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1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31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58105" y="3126627"/>
              <a:ext cx="557166" cy="725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100" b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31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8695" y="4372438"/>
              <a:ext cx="520136" cy="665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7651" y="1901368"/>
              <a:ext cx="4753034" cy="62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1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Đoàn</a:t>
              </a:r>
              <a:r>
                <a:rPr lang="en-US" altLang="en-US" sz="31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kết</a:t>
              </a:r>
              <a:r>
                <a:rPr lang="en-US" altLang="en-US" sz="31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1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thương</a:t>
              </a:r>
              <a:r>
                <a:rPr lang="en-US" altLang="en-US" sz="31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yêu</a:t>
              </a:r>
              <a:r>
                <a:rPr lang="en-US" altLang="en-US" sz="31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US" altLang="en-US" sz="31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bè</a:t>
              </a:r>
              <a:r>
                <a:rPr lang="en-US" altLang="en-US" sz="31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62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Giúp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đỡ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tàn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tật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74398" y="5569497"/>
              <a:ext cx="5658215" cy="782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Thật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thà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trung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đời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1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sống</a:t>
              </a:r>
              <a:r>
                <a:rPr lang="en-US" altLang="en-US" sz="3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endParaRPr lang="en-GB" sz="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566418" y="4412443"/>
            <a:ext cx="1145521" cy="932160"/>
          </a:xfrm>
          <a:prstGeom prst="ellips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29" tIns="45714" rIns="91429" bIns="45714"/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085" y="3508236"/>
            <a:ext cx="3746901" cy="569375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3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3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tật</a:t>
            </a:r>
            <a:r>
              <a:rPr lang="en-US" altLang="en-US" sz="31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989215" y="530726"/>
            <a:ext cx="4032449" cy="769429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Dàn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71017" y="2855389"/>
            <a:ext cx="11491971" cy="1903558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T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hân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tình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tiết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				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thời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gian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gian</a:t>
            </a:r>
            <a:endParaRPr lang="en-US" altLang="en-US" sz="31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			-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1 /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2/ ... 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7"/>
            <a:ext cx="11427983" cy="1305765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M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ở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: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kể</a:t>
            </a:r>
            <a:endParaRPr lang="en-US" altLang="en-US" sz="31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	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	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trực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tiếp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gián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tiếp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5250" y="4912470"/>
            <a:ext cx="11549822" cy="2192813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: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	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	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  <a:endParaRPr lang="en-US" altLang="en-US" sz="3600" b="1" i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ơn 8 năm làm đôi chân cõng bạn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99" y="87933"/>
            <a:ext cx="12289365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0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52714" y="417724"/>
            <a:ext cx="12169351" cy="76942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đọc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lại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trả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hỏi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703011" y="2248174"/>
            <a:ext cx="11491971" cy="1248832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2-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1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707971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Câu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em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vừa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kể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có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những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nhân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vật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nào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?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2477" y="3823415"/>
            <a:ext cx="11549822" cy="771332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3- 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741878" y="4840462"/>
            <a:ext cx="11549822" cy="143248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4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-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4" y="3472309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828975" y="1127343"/>
            <a:ext cx="6984075" cy="129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 err="1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Dặn</a:t>
            </a:r>
            <a:r>
              <a:rPr lang="en-US" altLang="zh-CN" sz="6000" kern="2000" dirty="0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000" kern="2000" dirty="0" err="1">
                <a:solidFill>
                  <a:srgbClr val="FA14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dò</a:t>
            </a:r>
            <a:endParaRPr lang="zh-CN" altLang="en-US" sz="6000" kern="2000" dirty="0">
              <a:solidFill>
                <a:srgbClr val="FA1414"/>
              </a:solidFill>
              <a:latin typeface="Tahoma" panose="020B0604030504040204" pitchFamily="34" charset="0"/>
              <a:ea typeface="方正正准黑简体" panose="020000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988" y="3011865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" y="6971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4" y="3472309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68937" y="2752230"/>
            <a:ext cx="8820629" cy="11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54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33031" y="1312070"/>
            <a:ext cx="6822232" cy="133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100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 LÀM VĂN LỚP 4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100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TUẦN 13</a:t>
            </a:r>
            <a:endParaRPr lang="zh-CN" altLang="en-US" sz="3100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Desktop\Slide P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0" cy="695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Punched Tape 1"/>
          <p:cNvSpPr/>
          <p:nvPr/>
        </p:nvSpPr>
        <p:spPr>
          <a:xfrm>
            <a:off x="3790655" y="524033"/>
            <a:ext cx="6282035" cy="1269062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69" tIns="48736" rIns="97469" bIns="48736" anchor="ctr"/>
          <a:lstStyle/>
          <a:p>
            <a:pPr algn="ctr" eaLnBrk="0" hangingPunct="0">
              <a:defRPr/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906365" y="2846182"/>
            <a:ext cx="12282785" cy="6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69" tIns="48736" rIns="97469" bIns="4873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endParaRPr lang="en-US" sz="3900" i="1" dirty="0">
              <a:solidFill>
                <a:srgbClr val="3C8C93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906364" y="4291040"/>
            <a:ext cx="11621988" cy="6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69" tIns="48736" rIns="97469" bIns="4873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endParaRPr lang="en-US" sz="3900" i="1" dirty="0">
              <a:solidFill>
                <a:srgbClr val="3C8C93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926458" y="5677297"/>
            <a:ext cx="12282785" cy="129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69" tIns="48736" rIns="97469" bIns="4873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dung, ý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mử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en-US" sz="3900" dirty="0" err="1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lang="en-US" sz="3900" dirty="0" smtClean="0">
                <a:solidFill>
                  <a:srgbClr val="3C8C9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endParaRPr lang="en-US" sz="3900" dirty="0">
              <a:solidFill>
                <a:srgbClr val="3C8C93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39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" y="31852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707" y="3545920"/>
            <a:ext cx="12858045" cy="376034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16758" y="2146906"/>
            <a:ext cx="841117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77391" y="560545"/>
              <a:ext cx="528204" cy="4926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00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00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93071" y="2345271"/>
            <a:ext cx="7952796" cy="646319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</a:rPr>
              <a:t>H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13152" y="3584650"/>
            <a:ext cx="7829365" cy="646319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457876" y="3487256"/>
            <a:ext cx="841117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68645" y="600182"/>
              <a:ext cx="528204" cy="4926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00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00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9343" y="416153"/>
            <a:ext cx="5186013" cy="1532715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làm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văn</a:t>
            </a:r>
            <a:endParaRPr lang="en-US" altLang="zh-CN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 VĂN KỂ CHUYỆN</a:t>
            </a:r>
            <a:endParaRPr lang="zh-CN" altLang="en-US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" y="20321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4" y="4120381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892871" y="1600102"/>
            <a:ext cx="2645085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565975" y="1984148"/>
            <a:ext cx="7282741" cy="108951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964879" y="2013608"/>
            <a:ext cx="10657184" cy="23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cuối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quan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hay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2036887" y="3904357"/>
            <a:ext cx="9383645" cy="19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nói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884760" y="808014"/>
            <a:ext cx="7704856" cy="1338816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Thế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 </a:t>
            </a:r>
            <a:endParaRPr lang="en-GB" altLang="zh-CN" sz="5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60" y="808014"/>
            <a:ext cx="11737304" cy="1446538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: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người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hay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con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đồ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cối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…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được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hóa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645400" y="2661880"/>
            <a:ext cx="5688631" cy="707971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 err="1">
                <a:latin typeface="HP001 4 hàng" panose="020B0603050302020204" pitchFamily="34" charset="0"/>
              </a:rPr>
              <a:t>Hành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động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lời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suy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nghĩ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592398" y="2661880"/>
            <a:ext cx="5773793" cy="707971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 err="1">
                <a:latin typeface="HP001 4 hàng" panose="020B0603050302020204" pitchFamily="34" charset="0"/>
              </a:rPr>
              <a:t>Đ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ặc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điểm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ngoại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hình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tiêu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biểu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4305140" y="3904358"/>
            <a:ext cx="4896544" cy="2192813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lên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tính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cách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phận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41531" y="4768453"/>
            <a:ext cx="1296143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5"/>
            <a:ext cx="6840759" cy="769429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Cấu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56216" y="3457313"/>
            <a:ext cx="11491971" cy="1305765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Diễn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biến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nhất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. 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920205" y="1828607"/>
            <a:ext cx="11427983" cy="1305765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1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M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ở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u="sng" dirty="0" err="1">
                <a:latin typeface="HP001 4 hàng" panose="020B0603050302020204" pitchFamily="34" charset="0"/>
              </a:rPr>
              <a:t>đầu</a:t>
            </a:r>
            <a:r>
              <a:rPr lang="en-US" altLang="en-US" sz="31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1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100" b="1" i="1" dirty="0" err="1">
                <a:latin typeface="HP001 4 hàng" panose="020B0603050302020204" pitchFamily="34" charset="0"/>
              </a:rPr>
              <a:t>kể</a:t>
            </a:r>
            <a:endParaRPr lang="en-US" altLang="en-US" sz="31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827291" y="5062549"/>
            <a:ext cx="11549822" cy="1498601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  <a:endParaRPr lang="en-US" altLang="en-US" sz="3600" b="1" i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6427" y="2856321"/>
            <a:ext cx="1881103" cy="211850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545642" y="2536206"/>
            <a:ext cx="1971965" cy="113464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956768" y="687382"/>
            <a:ext cx="11809312" cy="1446538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Nêu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những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cách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kết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3693071" y="2253011"/>
            <a:ext cx="2067427" cy="10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rực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492873" y="3760341"/>
            <a:ext cx="2829666" cy="10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g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ián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9203876" y="1911354"/>
            <a:ext cx="2232248" cy="10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926292" y="3449697"/>
            <a:ext cx="3503888" cy="10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15" tIns="50615" rIns="50615" bIns="506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hông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2507530" y="2936918"/>
            <a:ext cx="985342" cy="9786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3"/>
          </p:cNvCxnSpPr>
          <p:nvPr/>
        </p:nvCxnSpPr>
        <p:spPr>
          <a:xfrm>
            <a:off x="2507530" y="3915576"/>
            <a:ext cx="897510" cy="259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06293" y="2680222"/>
            <a:ext cx="659386" cy="500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06293" y="3180286"/>
            <a:ext cx="507833" cy="490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</p:tagLst>
</file>

<file path=ppt/theme/theme1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Microsoft Office PowerPoint</Application>
  <PresentationFormat>Custom</PresentationFormat>
  <Paragraphs>85</Paragraphs>
  <Slides>17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jeppt.com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2</cp:revision>
  <dcterms:created xsi:type="dcterms:W3CDTF">2016-10-17T14:00:00Z</dcterms:created>
  <dcterms:modified xsi:type="dcterms:W3CDTF">2021-11-22T14:51:12Z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