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7" r:id="rId3"/>
    <p:sldId id="264" r:id="rId4"/>
    <p:sldId id="371" r:id="rId5"/>
    <p:sldId id="265" r:id="rId6"/>
    <p:sldId id="259" r:id="rId7"/>
    <p:sldId id="273" r:id="rId8"/>
    <p:sldId id="268" r:id="rId9"/>
    <p:sldId id="465" r:id="rId10"/>
    <p:sldId id="258" r:id="rId11"/>
    <p:sldId id="466" r:id="rId12"/>
    <p:sldId id="270" r:id="rId13"/>
    <p:sldId id="303" r:id="rId14"/>
    <p:sldId id="339" r:id="rId15"/>
    <p:sldId id="361" r:id="rId16"/>
    <p:sldId id="362" r:id="rId17"/>
    <p:sldId id="271" r:id="rId18"/>
    <p:sldId id="274" r:id="rId19"/>
    <p:sldId id="312" r:id="rId20"/>
    <p:sldId id="364" r:id="rId21"/>
    <p:sldId id="467" r:id="rId22"/>
    <p:sldId id="366" r:id="rId23"/>
    <p:sldId id="357" r:id="rId24"/>
    <p:sldId id="468" r:id="rId25"/>
    <p:sldId id="358" r:id="rId26"/>
    <p:sldId id="359" r:id="rId27"/>
    <p:sldId id="469" r:id="rId28"/>
    <p:sldId id="360" r:id="rId29"/>
    <p:sldId id="283" r:id="rId30"/>
    <p:sldId id="282" r:id="rId31"/>
    <p:sldId id="284" r:id="rId32"/>
    <p:sldId id="286" r:id="rId33"/>
    <p:sldId id="288" r:id="rId34"/>
    <p:sldId id="464" r:id="rId35"/>
  </p:sldIdLst>
  <p:sldSz cx="18288000" cy="10287000"/>
  <p:notesSz cx="6858000" cy="9144000"/>
  <p:embeddedFontLst>
    <p:embeddedFont>
      <p:font typeface=".VnCentury Schoolbook" panose="020B7200000000000000" pitchFamily="34" charset="0"/>
      <p:regular r:id="rId37"/>
      <p:bold r:id="rId38"/>
      <p:italic r:id="rId39"/>
      <p:boldItalic r:id="rId40"/>
    </p:embeddedFont>
    <p:embeddedFont>
      <p:font typeface=".VnTime" panose="020B7200000000000000" pitchFamily="34" charset="0"/>
      <p:regular r:id="rId41"/>
      <p:bold r:id="rId42"/>
      <p:italic r:id="rId43"/>
      <p:boldItalic r:id="rId44"/>
    </p:embeddedFont>
    <p:embeddedFont>
      <p:font typeface=".VnTimeH" panose="020B7200000000000000"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Dancing Script Bold" panose="020B0604020202020204" charset="0"/>
      <p:regular r:id="rId53"/>
    </p:embeddedFont>
    <p:embeddedFont>
      <p:font typeface="HP001 4 hàng" panose="020B0603050302020204" pitchFamily="34" charset="0"/>
      <p:regular r:id="rId54"/>
      <p:bold r:id="rId55"/>
    </p:embeddedFont>
    <p:embeddedFont>
      <p:font typeface="Muli Regular" panose="020B0604020202020204" charset="0"/>
      <p:regular r:id="rId56"/>
    </p:embeddedFont>
    <p:embeddedFont>
      <p:font typeface="Muli Regular Bold" panose="020B060402020202020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249" autoAdjust="0"/>
  </p:normalViewPr>
  <p:slideViewPr>
    <p:cSldViewPr>
      <p:cViewPr varScale="1">
        <p:scale>
          <a:sx n="47" d="100"/>
          <a:sy n="47" d="100"/>
        </p:scale>
        <p:origin x="7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E1327-0E16-4773-9E78-DF4015B22B97}" type="datetimeFigureOut">
              <a:rPr lang="en-US" smtClean="0"/>
              <a:t>11/28/2021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C884F-A96A-480A-9460-9C454D5CB45E}" type="slidenum">
              <a:rPr lang="en-US" smtClean="0"/>
              <a:t>‹#›</a:t>
            </a:fld>
            <a:endParaRPr lang="en-US"/>
          </a:p>
        </p:txBody>
      </p:sp>
    </p:spTree>
    <p:extLst>
      <p:ext uri="{BB962C8B-B14F-4D97-AF65-F5344CB8AC3E}">
        <p14:creationId xmlns:p14="http://schemas.microsoft.com/office/powerpoint/2010/main" val="58777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BCFC884F-A96A-480A-9460-9C454D5CB45E}" type="slidenum">
              <a:rPr lang="en-US" smtClean="0"/>
              <a:t>1</a:t>
            </a:fld>
            <a:endParaRPr lang="en-US"/>
          </a:p>
        </p:txBody>
      </p:sp>
    </p:spTree>
    <p:extLst>
      <p:ext uri="{BB962C8B-B14F-4D97-AF65-F5344CB8AC3E}">
        <p14:creationId xmlns:p14="http://schemas.microsoft.com/office/powerpoint/2010/main" val="367097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07EACE7-38C6-4823-8C5B-0750EB8AC7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52AB8CD-31FE-479E-85D7-F6BE59269C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13316" name="Slide Number Placeholder 3">
            <a:extLst>
              <a:ext uri="{FF2B5EF4-FFF2-40B4-BE49-F238E27FC236}">
                <a16:creationId xmlns:a16="http://schemas.microsoft.com/office/drawing/2014/main" id="{1A06C291-263A-4645-ABD7-A1F64E2CB7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5234B2-5BB6-437B-9FFC-2895EFCC99EA}"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852A341-142A-4C2A-A92C-AABC2F2EDD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E75A7C9-494C-4CB6-AC73-B14B9EB138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2BBC1D53-648A-486E-9918-EDEC48B6C4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0EBD32-DFB2-41BA-81C2-66BB0BB17AD5}"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B8D5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62.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3.svg"/><Relationship Id="rId7" Type="http://schemas.openxmlformats.org/officeDocument/2006/relationships/image" Target="../media/image49.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64.svg"/><Relationship Id="rId5" Type="http://schemas.openxmlformats.org/officeDocument/2006/relationships/image" Target="../media/image47.svg"/><Relationship Id="rId10" Type="http://schemas.openxmlformats.org/officeDocument/2006/relationships/image" Target="../media/image63.png"/><Relationship Id="rId4" Type="http://schemas.openxmlformats.org/officeDocument/2006/relationships/image" Target="../media/image46.png"/><Relationship Id="rId9" Type="http://schemas.openxmlformats.org/officeDocument/2006/relationships/image" Target="../media/image5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3.svg"/><Relationship Id="rId7" Type="http://schemas.openxmlformats.org/officeDocument/2006/relationships/image" Target="../media/image49.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72.svg"/></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75228" y="4370989"/>
            <a:ext cx="8513741" cy="1841097"/>
          </a:xfrm>
          <a:prstGeom prst="rect">
            <a:avLst/>
          </a:prstGeom>
        </p:spPr>
      </p:pic>
      <p:sp>
        <p:nvSpPr>
          <p:cNvPr id="3" name="TextBox 3"/>
          <p:cNvSpPr txBox="1"/>
          <p:nvPr/>
        </p:nvSpPr>
        <p:spPr>
          <a:xfrm>
            <a:off x="2542596" y="2470781"/>
            <a:ext cx="12779006" cy="2601479"/>
          </a:xfrm>
          <a:prstGeom prst="rect">
            <a:avLst/>
          </a:prstGeom>
        </p:spPr>
        <p:txBody>
          <a:bodyPr lIns="0" tIns="0" rIns="0" bIns="0" rtlCol="0" anchor="t">
            <a:spAutoFit/>
          </a:bodyPr>
          <a:lstStyle/>
          <a:p>
            <a:pPr algn="ctr">
              <a:lnSpc>
                <a:spcPts val="9999"/>
              </a:lnSpc>
            </a:pPr>
            <a:r>
              <a:rPr lang="en-US" sz="9999" dirty="0" err="1">
                <a:solidFill>
                  <a:srgbClr val="FFFFFF"/>
                </a:solidFill>
                <a:latin typeface="Dancing Script Bold"/>
              </a:rPr>
              <a:t>Chào</a:t>
            </a:r>
            <a:r>
              <a:rPr lang="en-US" sz="9999" dirty="0">
                <a:solidFill>
                  <a:srgbClr val="FFFFFF"/>
                </a:solidFill>
                <a:latin typeface="Dancing Script Bold"/>
              </a:rPr>
              <a:t> </a:t>
            </a:r>
            <a:r>
              <a:rPr lang="en-US" sz="9999" dirty="0" err="1">
                <a:solidFill>
                  <a:srgbClr val="FFFFFF"/>
                </a:solidFill>
                <a:latin typeface="Dancing Script Bold"/>
              </a:rPr>
              <a:t>mừng</a:t>
            </a:r>
            <a:r>
              <a:rPr lang="en-US" sz="9999" dirty="0">
                <a:solidFill>
                  <a:srgbClr val="FFFFFF"/>
                </a:solidFill>
                <a:latin typeface="Dancing Script Bold"/>
              </a:rPr>
              <a:t> </a:t>
            </a:r>
            <a:r>
              <a:rPr lang="en-US" sz="9999" dirty="0" err="1">
                <a:solidFill>
                  <a:srgbClr val="FFFFFF"/>
                </a:solidFill>
                <a:latin typeface="Dancing Script Bold"/>
              </a:rPr>
              <a:t>thầy</a:t>
            </a:r>
            <a:r>
              <a:rPr lang="en-US" sz="9999" dirty="0">
                <a:solidFill>
                  <a:srgbClr val="FFFFFF"/>
                </a:solidFill>
                <a:latin typeface="Dancing Script Bold"/>
              </a:rPr>
              <a:t> </a:t>
            </a:r>
            <a:r>
              <a:rPr lang="en-US" sz="9999" dirty="0" err="1">
                <a:solidFill>
                  <a:srgbClr val="FFFFFF"/>
                </a:solidFill>
                <a:latin typeface="Dancing Script Bold"/>
              </a:rPr>
              <a:t>cô</a:t>
            </a:r>
            <a:r>
              <a:rPr lang="en-US" sz="9999" dirty="0">
                <a:solidFill>
                  <a:srgbClr val="FFFFFF"/>
                </a:solidFill>
                <a:latin typeface="Dancing Script Bold"/>
              </a:rPr>
              <a:t> </a:t>
            </a:r>
            <a:r>
              <a:rPr lang="en-US" sz="9999" dirty="0" err="1">
                <a:solidFill>
                  <a:srgbClr val="FFFFFF"/>
                </a:solidFill>
                <a:latin typeface="Dancing Script Bold"/>
              </a:rPr>
              <a:t>và</a:t>
            </a:r>
            <a:r>
              <a:rPr lang="en-US" sz="9999" dirty="0">
                <a:solidFill>
                  <a:srgbClr val="FFFFFF"/>
                </a:solidFill>
                <a:latin typeface="Dancing Script Bold"/>
              </a:rPr>
              <a:t> </a:t>
            </a:r>
            <a:r>
              <a:rPr lang="en-US" sz="9999" dirty="0" err="1">
                <a:solidFill>
                  <a:srgbClr val="FFFFFF"/>
                </a:solidFill>
                <a:latin typeface="Dancing Script Bold"/>
              </a:rPr>
              <a:t>các</a:t>
            </a:r>
            <a:r>
              <a:rPr lang="en-US" sz="9999" dirty="0">
                <a:solidFill>
                  <a:srgbClr val="FFFFFF"/>
                </a:solidFill>
                <a:latin typeface="Dancing Script Bold"/>
              </a:rPr>
              <a:t> con </a:t>
            </a:r>
            <a:r>
              <a:rPr lang="en-US" sz="9999" dirty="0" err="1">
                <a:solidFill>
                  <a:srgbClr val="FFFFFF"/>
                </a:solidFill>
                <a:latin typeface="Dancing Script Bold"/>
              </a:rPr>
              <a:t>học</a:t>
            </a:r>
            <a:r>
              <a:rPr lang="en-US" sz="9999" dirty="0">
                <a:solidFill>
                  <a:srgbClr val="FFFFFF"/>
                </a:solidFill>
                <a:latin typeface="Dancing Script Bold"/>
              </a:rPr>
              <a:t> </a:t>
            </a:r>
            <a:r>
              <a:rPr lang="en-US" sz="9999" dirty="0" err="1">
                <a:solidFill>
                  <a:srgbClr val="FFFFFF"/>
                </a:solidFill>
                <a:latin typeface="Dancing Script Bold"/>
              </a:rPr>
              <a:t>sinh</a:t>
            </a:r>
            <a:endParaRPr lang="en-US" sz="9999" dirty="0">
              <a:solidFill>
                <a:srgbClr val="FFFFFF"/>
              </a:solidFill>
              <a:latin typeface="Dancing Script Bold"/>
            </a:endParaRPr>
          </a:p>
        </p:txBody>
      </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799637">
            <a:off x="2201147" y="1368094"/>
            <a:ext cx="1211882" cy="134466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4961530" y="1036771"/>
            <a:ext cx="366884" cy="126511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276569" y="7132634"/>
            <a:ext cx="1477338" cy="2125666"/>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15259334" y="5831115"/>
            <a:ext cx="793689" cy="761941"/>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863277">
            <a:off x="244786" y="4617445"/>
            <a:ext cx="2317516" cy="2262739"/>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549886">
            <a:off x="14425374" y="7373932"/>
            <a:ext cx="3255297" cy="2811393"/>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2815667">
            <a:off x="15686434" y="177666"/>
            <a:ext cx="795988" cy="151485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185447">
            <a:off x="894232" y="253476"/>
            <a:ext cx="1384069" cy="2057400"/>
          </a:xfrm>
          <a:prstGeom prst="rect">
            <a:avLst/>
          </a:prstGeom>
        </p:spPr>
      </p:pic>
      <p:pic>
        <p:nvPicPr>
          <p:cNvPr id="12" name="Picture 1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933725">
            <a:off x="15423145" y="2307594"/>
            <a:ext cx="2296807" cy="4114800"/>
          </a:xfrm>
          <a:prstGeom prst="rect">
            <a:avLst/>
          </a:prstGeom>
        </p:spPr>
      </p:pic>
      <p:sp>
        <p:nvSpPr>
          <p:cNvPr id="13" name="TextBox 13"/>
          <p:cNvSpPr txBox="1"/>
          <p:nvPr/>
        </p:nvSpPr>
        <p:spPr>
          <a:xfrm>
            <a:off x="4812408" y="5740090"/>
            <a:ext cx="8552875" cy="1734704"/>
          </a:xfrm>
          <a:prstGeom prst="rect">
            <a:avLst/>
          </a:prstGeom>
        </p:spPr>
        <p:txBody>
          <a:bodyPr lIns="0" tIns="0" rIns="0" bIns="0" rtlCol="0" anchor="t">
            <a:spAutoFit/>
          </a:bodyPr>
          <a:lstStyle/>
          <a:p>
            <a:pPr algn="ctr">
              <a:lnSpc>
                <a:spcPts val="7000"/>
              </a:lnSpc>
            </a:pPr>
            <a:r>
              <a:rPr lang="en-US" sz="5000">
                <a:solidFill>
                  <a:srgbClr val="FFFFFF"/>
                </a:solidFill>
                <a:latin typeface="Muli Regular"/>
              </a:rPr>
              <a:t>Đến với tiết học trực tuyến</a:t>
            </a:r>
          </a:p>
          <a:p>
            <a:pPr algn="ctr">
              <a:lnSpc>
                <a:spcPts val="7000"/>
              </a:lnSpc>
            </a:pPr>
            <a:r>
              <a:rPr lang="en-US" sz="5000">
                <a:solidFill>
                  <a:srgbClr val="FFFFFF"/>
                </a:solidFill>
                <a:latin typeface="Muli Regular"/>
              </a:rPr>
              <a:t>Môn: Tập đọc</a:t>
            </a:r>
          </a:p>
        </p:txBody>
      </p:sp>
      <p:sp>
        <p:nvSpPr>
          <p:cNvPr id="14" name="TextBox 14"/>
          <p:cNvSpPr txBox="1"/>
          <p:nvPr/>
        </p:nvSpPr>
        <p:spPr>
          <a:xfrm>
            <a:off x="3280186" y="704106"/>
            <a:ext cx="11727627" cy="553489"/>
          </a:xfrm>
          <a:prstGeom prst="rect">
            <a:avLst/>
          </a:prstGeom>
        </p:spPr>
        <p:txBody>
          <a:bodyPr lIns="0" tIns="0" rIns="0" bIns="0" rtlCol="0" anchor="t">
            <a:spAutoFit/>
          </a:bodyPr>
          <a:lstStyle/>
          <a:p>
            <a:pPr algn="ctr">
              <a:lnSpc>
                <a:spcPts val="4620"/>
              </a:lnSpc>
            </a:pPr>
            <a:r>
              <a:rPr lang="en-US" sz="3300" spc="66" dirty="0">
                <a:solidFill>
                  <a:srgbClr val="FFFFFF"/>
                </a:solidFill>
                <a:latin typeface="Muli Regular Bold"/>
              </a:rPr>
              <a:t>TR</a:t>
            </a:r>
            <a:r>
              <a:rPr lang="vi-VN" sz="3300" spc="66" dirty="0">
                <a:solidFill>
                  <a:srgbClr val="FFFFFF"/>
                </a:solidFill>
                <a:latin typeface="Muli Regular Bold"/>
              </a:rPr>
              <a:t>ƯỜNG</a:t>
            </a:r>
            <a:r>
              <a:rPr lang="en-US" sz="3300" spc="66" dirty="0">
                <a:solidFill>
                  <a:srgbClr val="FFFFFF"/>
                </a:solidFill>
                <a:latin typeface="Muli Regular Bold"/>
              </a:rPr>
              <a:t> TIỂU HỌC ĐOÀN KẾT</a:t>
            </a:r>
          </a:p>
        </p:txBody>
      </p:sp>
      <p:sp>
        <p:nvSpPr>
          <p:cNvPr id="15" name="TextBox 14">
            <a:extLst>
              <a:ext uri="{FF2B5EF4-FFF2-40B4-BE49-F238E27FC236}">
                <a16:creationId xmlns:a16="http://schemas.microsoft.com/office/drawing/2014/main" id="{27206043-C13E-48D9-B409-57D839CF33CC}"/>
              </a:ext>
            </a:extLst>
          </p:cNvPr>
          <p:cNvSpPr txBox="1"/>
          <p:nvPr/>
        </p:nvSpPr>
        <p:spPr>
          <a:xfrm>
            <a:off x="3280186" y="8307234"/>
            <a:ext cx="11727627" cy="589905"/>
          </a:xfrm>
          <a:prstGeom prst="rect">
            <a:avLst/>
          </a:prstGeom>
        </p:spPr>
        <p:txBody>
          <a:bodyPr lIns="0" tIns="0" rIns="0" bIns="0" rtlCol="0" anchor="t">
            <a:spAutoFit/>
          </a:bodyPr>
          <a:lstStyle/>
          <a:p>
            <a:pPr algn="ctr">
              <a:lnSpc>
                <a:spcPts val="4620"/>
              </a:lnSpc>
            </a:pPr>
            <a:r>
              <a:rPr lang="en-US" sz="3300" spc="66" dirty="0">
                <a:solidFill>
                  <a:srgbClr val="FFFFFF"/>
                </a:solidFill>
                <a:latin typeface="Muli Regular Bold"/>
              </a:rPr>
              <a:t>GVTH: </a:t>
            </a:r>
            <a:r>
              <a:rPr lang="en-US" sz="3300" i="1" spc="66" dirty="0">
                <a:solidFill>
                  <a:srgbClr val="FFFFFF"/>
                </a:solidFill>
                <a:latin typeface="HP001 4 hàng" panose="020B0603050302020204" pitchFamily="34" charset="0"/>
              </a:rPr>
              <a:t>Âu Thanh Th</a:t>
            </a:r>
            <a:r>
              <a:rPr lang="vi-VN" sz="3300" i="1" spc="66" dirty="0">
                <a:solidFill>
                  <a:srgbClr val="FFFFFF"/>
                </a:solidFill>
                <a:latin typeface="HP001 4 hàng" panose="020B0603050302020204" pitchFamily="34" charset="0"/>
              </a:rPr>
              <a:t>ư</a:t>
            </a:r>
            <a:endParaRPr lang="en-US" sz="3300" i="1" spc="66" dirty="0">
              <a:solidFill>
                <a:srgbClr val="FFFFFF"/>
              </a:solidFill>
              <a:latin typeface="HP001 4 hàng"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90">
                                          <p:stCondLst>
                                            <p:cond delay="0"/>
                                          </p:stCondLst>
                                        </p:cTn>
                                        <p:tgtEl>
                                          <p:spTgt spid="11"/>
                                        </p:tgtEl>
                                      </p:cBhvr>
                                    </p:animEffect>
                                    <p:anim calcmode="lin" valueType="num">
                                      <p:cBhvr>
                                        <p:cTn id="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gtEl>
                                      </p:cBhvr>
                                      <p:to x="100000" y="60000"/>
                                    </p:animScale>
                                    <p:animScale>
                                      <p:cBhvr>
                                        <p:cTn id="14" dur="83" decel="50000">
                                          <p:stCondLst>
                                            <p:cond delay="338"/>
                                          </p:stCondLst>
                                        </p:cTn>
                                        <p:tgtEl>
                                          <p:spTgt spid="11"/>
                                        </p:tgtEl>
                                      </p:cBhvr>
                                      <p:to x="100000" y="100000"/>
                                    </p:animScale>
                                    <p:animScale>
                                      <p:cBhvr>
                                        <p:cTn id="15" dur="13">
                                          <p:stCondLst>
                                            <p:cond delay="656"/>
                                          </p:stCondLst>
                                        </p:cTn>
                                        <p:tgtEl>
                                          <p:spTgt spid="11"/>
                                        </p:tgtEl>
                                      </p:cBhvr>
                                      <p:to x="100000" y="80000"/>
                                    </p:animScale>
                                    <p:animScale>
                                      <p:cBhvr>
                                        <p:cTn id="16" dur="83" decel="50000">
                                          <p:stCondLst>
                                            <p:cond delay="669"/>
                                          </p:stCondLst>
                                        </p:cTn>
                                        <p:tgtEl>
                                          <p:spTgt spid="11"/>
                                        </p:tgtEl>
                                      </p:cBhvr>
                                      <p:to x="100000" y="100000"/>
                                    </p:animScale>
                                    <p:animScale>
                                      <p:cBhvr>
                                        <p:cTn id="17" dur="13">
                                          <p:stCondLst>
                                            <p:cond delay="821"/>
                                          </p:stCondLst>
                                        </p:cTn>
                                        <p:tgtEl>
                                          <p:spTgt spid="11"/>
                                        </p:tgtEl>
                                      </p:cBhvr>
                                      <p:to x="100000" y="90000"/>
                                    </p:animScale>
                                    <p:animScale>
                                      <p:cBhvr>
                                        <p:cTn id="18" dur="83" decel="50000">
                                          <p:stCondLst>
                                            <p:cond delay="834"/>
                                          </p:stCondLst>
                                        </p:cTn>
                                        <p:tgtEl>
                                          <p:spTgt spid="11"/>
                                        </p:tgtEl>
                                      </p:cBhvr>
                                      <p:to x="100000" y="100000"/>
                                    </p:animScale>
                                    <p:animScale>
                                      <p:cBhvr>
                                        <p:cTn id="19" dur="13">
                                          <p:stCondLst>
                                            <p:cond delay="904"/>
                                          </p:stCondLst>
                                        </p:cTn>
                                        <p:tgtEl>
                                          <p:spTgt spid="11"/>
                                        </p:tgtEl>
                                      </p:cBhvr>
                                      <p:to x="100000" y="95000"/>
                                    </p:animScale>
                                    <p:animScale>
                                      <p:cBhvr>
                                        <p:cTn id="20" dur="83" decel="50000">
                                          <p:stCondLst>
                                            <p:cond delay="917"/>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290">
                                          <p:stCondLst>
                                            <p:cond delay="0"/>
                                          </p:stCondLst>
                                        </p:cTn>
                                        <p:tgtEl>
                                          <p:spTgt spid="8"/>
                                        </p:tgtEl>
                                      </p:cBhvr>
                                    </p:animEffect>
                                    <p:anim calcmode="lin" valueType="num">
                                      <p:cBhvr>
                                        <p:cTn id="24"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9" dur="13">
                                          <p:stCondLst>
                                            <p:cond delay="325"/>
                                          </p:stCondLst>
                                        </p:cTn>
                                        <p:tgtEl>
                                          <p:spTgt spid="8"/>
                                        </p:tgtEl>
                                      </p:cBhvr>
                                      <p:to x="100000" y="60000"/>
                                    </p:animScale>
                                    <p:animScale>
                                      <p:cBhvr>
                                        <p:cTn id="30" dur="83" decel="50000">
                                          <p:stCondLst>
                                            <p:cond delay="338"/>
                                          </p:stCondLst>
                                        </p:cTn>
                                        <p:tgtEl>
                                          <p:spTgt spid="8"/>
                                        </p:tgtEl>
                                      </p:cBhvr>
                                      <p:to x="100000" y="100000"/>
                                    </p:animScale>
                                    <p:animScale>
                                      <p:cBhvr>
                                        <p:cTn id="31" dur="13">
                                          <p:stCondLst>
                                            <p:cond delay="656"/>
                                          </p:stCondLst>
                                        </p:cTn>
                                        <p:tgtEl>
                                          <p:spTgt spid="8"/>
                                        </p:tgtEl>
                                      </p:cBhvr>
                                      <p:to x="100000" y="80000"/>
                                    </p:animScale>
                                    <p:animScale>
                                      <p:cBhvr>
                                        <p:cTn id="32" dur="83" decel="50000">
                                          <p:stCondLst>
                                            <p:cond delay="669"/>
                                          </p:stCondLst>
                                        </p:cTn>
                                        <p:tgtEl>
                                          <p:spTgt spid="8"/>
                                        </p:tgtEl>
                                      </p:cBhvr>
                                      <p:to x="100000" y="100000"/>
                                    </p:animScale>
                                    <p:animScale>
                                      <p:cBhvr>
                                        <p:cTn id="33" dur="13">
                                          <p:stCondLst>
                                            <p:cond delay="821"/>
                                          </p:stCondLst>
                                        </p:cTn>
                                        <p:tgtEl>
                                          <p:spTgt spid="8"/>
                                        </p:tgtEl>
                                      </p:cBhvr>
                                      <p:to x="100000" y="90000"/>
                                    </p:animScale>
                                    <p:animScale>
                                      <p:cBhvr>
                                        <p:cTn id="34" dur="83" decel="50000">
                                          <p:stCondLst>
                                            <p:cond delay="834"/>
                                          </p:stCondLst>
                                        </p:cTn>
                                        <p:tgtEl>
                                          <p:spTgt spid="8"/>
                                        </p:tgtEl>
                                      </p:cBhvr>
                                      <p:to x="100000" y="100000"/>
                                    </p:animScale>
                                    <p:animScale>
                                      <p:cBhvr>
                                        <p:cTn id="35" dur="13">
                                          <p:stCondLst>
                                            <p:cond delay="904"/>
                                          </p:stCondLst>
                                        </p:cTn>
                                        <p:tgtEl>
                                          <p:spTgt spid="8"/>
                                        </p:tgtEl>
                                      </p:cBhvr>
                                      <p:to x="100000" y="95000"/>
                                    </p:animScale>
                                    <p:animScale>
                                      <p:cBhvr>
                                        <p:cTn id="36" dur="83" decel="50000">
                                          <p:stCondLst>
                                            <p:cond delay="917"/>
                                          </p:stCondLst>
                                        </p:cTn>
                                        <p:tgtEl>
                                          <p:spTgt spid="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90">
                                          <p:stCondLst>
                                            <p:cond delay="0"/>
                                          </p:stCondLst>
                                        </p:cTn>
                                        <p:tgtEl>
                                          <p:spTgt spid="9"/>
                                        </p:tgtEl>
                                      </p:cBhvr>
                                    </p:animEffect>
                                    <p:anim calcmode="lin" valueType="num">
                                      <p:cBhvr>
                                        <p:cTn id="40"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45" dur="13">
                                          <p:stCondLst>
                                            <p:cond delay="325"/>
                                          </p:stCondLst>
                                        </p:cTn>
                                        <p:tgtEl>
                                          <p:spTgt spid="9"/>
                                        </p:tgtEl>
                                      </p:cBhvr>
                                      <p:to x="100000" y="60000"/>
                                    </p:animScale>
                                    <p:animScale>
                                      <p:cBhvr>
                                        <p:cTn id="46" dur="83" decel="50000">
                                          <p:stCondLst>
                                            <p:cond delay="338"/>
                                          </p:stCondLst>
                                        </p:cTn>
                                        <p:tgtEl>
                                          <p:spTgt spid="9"/>
                                        </p:tgtEl>
                                      </p:cBhvr>
                                      <p:to x="100000" y="100000"/>
                                    </p:animScale>
                                    <p:animScale>
                                      <p:cBhvr>
                                        <p:cTn id="47" dur="13">
                                          <p:stCondLst>
                                            <p:cond delay="656"/>
                                          </p:stCondLst>
                                        </p:cTn>
                                        <p:tgtEl>
                                          <p:spTgt spid="9"/>
                                        </p:tgtEl>
                                      </p:cBhvr>
                                      <p:to x="100000" y="80000"/>
                                    </p:animScale>
                                    <p:animScale>
                                      <p:cBhvr>
                                        <p:cTn id="48" dur="83" decel="50000">
                                          <p:stCondLst>
                                            <p:cond delay="669"/>
                                          </p:stCondLst>
                                        </p:cTn>
                                        <p:tgtEl>
                                          <p:spTgt spid="9"/>
                                        </p:tgtEl>
                                      </p:cBhvr>
                                      <p:to x="100000" y="100000"/>
                                    </p:animScale>
                                    <p:animScale>
                                      <p:cBhvr>
                                        <p:cTn id="49" dur="13">
                                          <p:stCondLst>
                                            <p:cond delay="821"/>
                                          </p:stCondLst>
                                        </p:cTn>
                                        <p:tgtEl>
                                          <p:spTgt spid="9"/>
                                        </p:tgtEl>
                                      </p:cBhvr>
                                      <p:to x="100000" y="90000"/>
                                    </p:animScale>
                                    <p:animScale>
                                      <p:cBhvr>
                                        <p:cTn id="50" dur="83" decel="50000">
                                          <p:stCondLst>
                                            <p:cond delay="834"/>
                                          </p:stCondLst>
                                        </p:cTn>
                                        <p:tgtEl>
                                          <p:spTgt spid="9"/>
                                        </p:tgtEl>
                                      </p:cBhvr>
                                      <p:to x="100000" y="100000"/>
                                    </p:animScale>
                                    <p:animScale>
                                      <p:cBhvr>
                                        <p:cTn id="51" dur="13">
                                          <p:stCondLst>
                                            <p:cond delay="904"/>
                                          </p:stCondLst>
                                        </p:cTn>
                                        <p:tgtEl>
                                          <p:spTgt spid="9"/>
                                        </p:tgtEl>
                                      </p:cBhvr>
                                      <p:to x="100000" y="95000"/>
                                    </p:animScale>
                                    <p:animScale>
                                      <p:cBhvr>
                                        <p:cTn id="52" dur="83" decel="50000">
                                          <p:stCondLst>
                                            <p:cond delay="917"/>
                                          </p:stCondLst>
                                        </p:cTn>
                                        <p:tgtEl>
                                          <p:spTgt spid="9"/>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290">
                                          <p:stCondLst>
                                            <p:cond delay="0"/>
                                          </p:stCondLst>
                                        </p:cTn>
                                        <p:tgtEl>
                                          <p:spTgt spid="12"/>
                                        </p:tgtEl>
                                      </p:cBhvr>
                                    </p:animEffect>
                                    <p:anim calcmode="lin" valueType="num">
                                      <p:cBhvr>
                                        <p:cTn id="5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61" dur="13">
                                          <p:stCondLst>
                                            <p:cond delay="325"/>
                                          </p:stCondLst>
                                        </p:cTn>
                                        <p:tgtEl>
                                          <p:spTgt spid="12"/>
                                        </p:tgtEl>
                                      </p:cBhvr>
                                      <p:to x="100000" y="60000"/>
                                    </p:animScale>
                                    <p:animScale>
                                      <p:cBhvr>
                                        <p:cTn id="62" dur="83" decel="50000">
                                          <p:stCondLst>
                                            <p:cond delay="338"/>
                                          </p:stCondLst>
                                        </p:cTn>
                                        <p:tgtEl>
                                          <p:spTgt spid="12"/>
                                        </p:tgtEl>
                                      </p:cBhvr>
                                      <p:to x="100000" y="100000"/>
                                    </p:animScale>
                                    <p:animScale>
                                      <p:cBhvr>
                                        <p:cTn id="63" dur="13">
                                          <p:stCondLst>
                                            <p:cond delay="656"/>
                                          </p:stCondLst>
                                        </p:cTn>
                                        <p:tgtEl>
                                          <p:spTgt spid="12"/>
                                        </p:tgtEl>
                                      </p:cBhvr>
                                      <p:to x="100000" y="80000"/>
                                    </p:animScale>
                                    <p:animScale>
                                      <p:cBhvr>
                                        <p:cTn id="64" dur="83" decel="50000">
                                          <p:stCondLst>
                                            <p:cond delay="669"/>
                                          </p:stCondLst>
                                        </p:cTn>
                                        <p:tgtEl>
                                          <p:spTgt spid="12"/>
                                        </p:tgtEl>
                                      </p:cBhvr>
                                      <p:to x="100000" y="100000"/>
                                    </p:animScale>
                                    <p:animScale>
                                      <p:cBhvr>
                                        <p:cTn id="65" dur="13">
                                          <p:stCondLst>
                                            <p:cond delay="821"/>
                                          </p:stCondLst>
                                        </p:cTn>
                                        <p:tgtEl>
                                          <p:spTgt spid="12"/>
                                        </p:tgtEl>
                                      </p:cBhvr>
                                      <p:to x="100000" y="90000"/>
                                    </p:animScale>
                                    <p:animScale>
                                      <p:cBhvr>
                                        <p:cTn id="66" dur="83" decel="50000">
                                          <p:stCondLst>
                                            <p:cond delay="834"/>
                                          </p:stCondLst>
                                        </p:cTn>
                                        <p:tgtEl>
                                          <p:spTgt spid="12"/>
                                        </p:tgtEl>
                                      </p:cBhvr>
                                      <p:to x="100000" y="100000"/>
                                    </p:animScale>
                                    <p:animScale>
                                      <p:cBhvr>
                                        <p:cTn id="67" dur="13">
                                          <p:stCondLst>
                                            <p:cond delay="904"/>
                                          </p:stCondLst>
                                        </p:cTn>
                                        <p:tgtEl>
                                          <p:spTgt spid="12"/>
                                        </p:tgtEl>
                                      </p:cBhvr>
                                      <p:to x="100000" y="95000"/>
                                    </p:animScale>
                                    <p:animScale>
                                      <p:cBhvr>
                                        <p:cTn id="68" dur="83" decel="50000">
                                          <p:stCondLst>
                                            <p:cond delay="917"/>
                                          </p:stCondLst>
                                        </p:cTn>
                                        <p:tgtEl>
                                          <p:spTgt spid="1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290">
                                          <p:stCondLst>
                                            <p:cond delay="0"/>
                                          </p:stCondLst>
                                        </p:cTn>
                                        <p:tgtEl>
                                          <p:spTgt spid="10"/>
                                        </p:tgtEl>
                                      </p:cBhvr>
                                    </p:animEffect>
                                    <p:anim calcmode="lin" valueType="num">
                                      <p:cBhvr>
                                        <p:cTn id="72"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77" dur="13">
                                          <p:stCondLst>
                                            <p:cond delay="325"/>
                                          </p:stCondLst>
                                        </p:cTn>
                                        <p:tgtEl>
                                          <p:spTgt spid="10"/>
                                        </p:tgtEl>
                                      </p:cBhvr>
                                      <p:to x="100000" y="60000"/>
                                    </p:animScale>
                                    <p:animScale>
                                      <p:cBhvr>
                                        <p:cTn id="78" dur="83" decel="50000">
                                          <p:stCondLst>
                                            <p:cond delay="338"/>
                                          </p:stCondLst>
                                        </p:cTn>
                                        <p:tgtEl>
                                          <p:spTgt spid="10"/>
                                        </p:tgtEl>
                                      </p:cBhvr>
                                      <p:to x="100000" y="100000"/>
                                    </p:animScale>
                                    <p:animScale>
                                      <p:cBhvr>
                                        <p:cTn id="79" dur="13">
                                          <p:stCondLst>
                                            <p:cond delay="656"/>
                                          </p:stCondLst>
                                        </p:cTn>
                                        <p:tgtEl>
                                          <p:spTgt spid="10"/>
                                        </p:tgtEl>
                                      </p:cBhvr>
                                      <p:to x="100000" y="80000"/>
                                    </p:animScale>
                                    <p:animScale>
                                      <p:cBhvr>
                                        <p:cTn id="80" dur="83" decel="50000">
                                          <p:stCondLst>
                                            <p:cond delay="669"/>
                                          </p:stCondLst>
                                        </p:cTn>
                                        <p:tgtEl>
                                          <p:spTgt spid="10"/>
                                        </p:tgtEl>
                                      </p:cBhvr>
                                      <p:to x="100000" y="100000"/>
                                    </p:animScale>
                                    <p:animScale>
                                      <p:cBhvr>
                                        <p:cTn id="81" dur="13">
                                          <p:stCondLst>
                                            <p:cond delay="821"/>
                                          </p:stCondLst>
                                        </p:cTn>
                                        <p:tgtEl>
                                          <p:spTgt spid="10"/>
                                        </p:tgtEl>
                                      </p:cBhvr>
                                      <p:to x="100000" y="90000"/>
                                    </p:animScale>
                                    <p:animScale>
                                      <p:cBhvr>
                                        <p:cTn id="82" dur="83" decel="50000">
                                          <p:stCondLst>
                                            <p:cond delay="834"/>
                                          </p:stCondLst>
                                        </p:cTn>
                                        <p:tgtEl>
                                          <p:spTgt spid="10"/>
                                        </p:tgtEl>
                                      </p:cBhvr>
                                      <p:to x="100000" y="100000"/>
                                    </p:animScale>
                                    <p:animScale>
                                      <p:cBhvr>
                                        <p:cTn id="83" dur="13">
                                          <p:stCondLst>
                                            <p:cond delay="904"/>
                                          </p:stCondLst>
                                        </p:cTn>
                                        <p:tgtEl>
                                          <p:spTgt spid="10"/>
                                        </p:tgtEl>
                                      </p:cBhvr>
                                      <p:to x="100000" y="95000"/>
                                    </p:animScale>
                                    <p:animScale>
                                      <p:cBhvr>
                                        <p:cTn id="84" dur="83" decel="50000">
                                          <p:stCondLst>
                                            <p:cond delay="917"/>
                                          </p:stCondLst>
                                        </p:cTn>
                                        <p:tgtEl>
                                          <p:spTgt spid="10"/>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down)">
                                      <p:cBhvr>
                                        <p:cTn id="87" dur="290">
                                          <p:stCondLst>
                                            <p:cond delay="0"/>
                                          </p:stCondLst>
                                        </p:cTn>
                                        <p:tgtEl>
                                          <p:spTgt spid="6"/>
                                        </p:tgtEl>
                                      </p:cBhvr>
                                    </p:animEffect>
                                    <p:anim calcmode="lin" valueType="num">
                                      <p:cBhvr>
                                        <p:cTn id="8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93" dur="13">
                                          <p:stCondLst>
                                            <p:cond delay="325"/>
                                          </p:stCondLst>
                                        </p:cTn>
                                        <p:tgtEl>
                                          <p:spTgt spid="6"/>
                                        </p:tgtEl>
                                      </p:cBhvr>
                                      <p:to x="100000" y="60000"/>
                                    </p:animScale>
                                    <p:animScale>
                                      <p:cBhvr>
                                        <p:cTn id="94" dur="83" decel="50000">
                                          <p:stCondLst>
                                            <p:cond delay="338"/>
                                          </p:stCondLst>
                                        </p:cTn>
                                        <p:tgtEl>
                                          <p:spTgt spid="6"/>
                                        </p:tgtEl>
                                      </p:cBhvr>
                                      <p:to x="100000" y="100000"/>
                                    </p:animScale>
                                    <p:animScale>
                                      <p:cBhvr>
                                        <p:cTn id="95" dur="13">
                                          <p:stCondLst>
                                            <p:cond delay="656"/>
                                          </p:stCondLst>
                                        </p:cTn>
                                        <p:tgtEl>
                                          <p:spTgt spid="6"/>
                                        </p:tgtEl>
                                      </p:cBhvr>
                                      <p:to x="100000" y="80000"/>
                                    </p:animScale>
                                    <p:animScale>
                                      <p:cBhvr>
                                        <p:cTn id="96" dur="83" decel="50000">
                                          <p:stCondLst>
                                            <p:cond delay="669"/>
                                          </p:stCondLst>
                                        </p:cTn>
                                        <p:tgtEl>
                                          <p:spTgt spid="6"/>
                                        </p:tgtEl>
                                      </p:cBhvr>
                                      <p:to x="100000" y="100000"/>
                                    </p:animScale>
                                    <p:animScale>
                                      <p:cBhvr>
                                        <p:cTn id="97" dur="13">
                                          <p:stCondLst>
                                            <p:cond delay="821"/>
                                          </p:stCondLst>
                                        </p:cTn>
                                        <p:tgtEl>
                                          <p:spTgt spid="6"/>
                                        </p:tgtEl>
                                      </p:cBhvr>
                                      <p:to x="100000" y="90000"/>
                                    </p:animScale>
                                    <p:animScale>
                                      <p:cBhvr>
                                        <p:cTn id="98" dur="83" decel="50000">
                                          <p:stCondLst>
                                            <p:cond delay="834"/>
                                          </p:stCondLst>
                                        </p:cTn>
                                        <p:tgtEl>
                                          <p:spTgt spid="6"/>
                                        </p:tgtEl>
                                      </p:cBhvr>
                                      <p:to x="100000" y="100000"/>
                                    </p:animScale>
                                    <p:animScale>
                                      <p:cBhvr>
                                        <p:cTn id="99" dur="13">
                                          <p:stCondLst>
                                            <p:cond delay="904"/>
                                          </p:stCondLst>
                                        </p:cTn>
                                        <p:tgtEl>
                                          <p:spTgt spid="6"/>
                                        </p:tgtEl>
                                      </p:cBhvr>
                                      <p:to x="100000" y="95000"/>
                                    </p:animScale>
                                    <p:animScale>
                                      <p:cBhvr>
                                        <p:cTn id="100" dur="83" decel="50000">
                                          <p:stCondLst>
                                            <p:cond delay="917"/>
                                          </p:stCondLst>
                                        </p:cTn>
                                        <p:tgtEl>
                                          <p:spTgt spid="6"/>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down)">
                                      <p:cBhvr>
                                        <p:cTn id="103" dur="290">
                                          <p:stCondLst>
                                            <p:cond delay="0"/>
                                          </p:stCondLst>
                                        </p:cTn>
                                        <p:tgtEl>
                                          <p:spTgt spid="5"/>
                                        </p:tgtEl>
                                      </p:cBhvr>
                                    </p:animEffect>
                                    <p:anim calcmode="lin" valueType="num">
                                      <p:cBhvr>
                                        <p:cTn id="10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09" dur="13">
                                          <p:stCondLst>
                                            <p:cond delay="325"/>
                                          </p:stCondLst>
                                        </p:cTn>
                                        <p:tgtEl>
                                          <p:spTgt spid="5"/>
                                        </p:tgtEl>
                                      </p:cBhvr>
                                      <p:to x="100000" y="60000"/>
                                    </p:animScale>
                                    <p:animScale>
                                      <p:cBhvr>
                                        <p:cTn id="110" dur="83" decel="50000">
                                          <p:stCondLst>
                                            <p:cond delay="338"/>
                                          </p:stCondLst>
                                        </p:cTn>
                                        <p:tgtEl>
                                          <p:spTgt spid="5"/>
                                        </p:tgtEl>
                                      </p:cBhvr>
                                      <p:to x="100000" y="100000"/>
                                    </p:animScale>
                                    <p:animScale>
                                      <p:cBhvr>
                                        <p:cTn id="111" dur="13">
                                          <p:stCondLst>
                                            <p:cond delay="656"/>
                                          </p:stCondLst>
                                        </p:cTn>
                                        <p:tgtEl>
                                          <p:spTgt spid="5"/>
                                        </p:tgtEl>
                                      </p:cBhvr>
                                      <p:to x="100000" y="80000"/>
                                    </p:animScale>
                                    <p:animScale>
                                      <p:cBhvr>
                                        <p:cTn id="112" dur="83" decel="50000">
                                          <p:stCondLst>
                                            <p:cond delay="669"/>
                                          </p:stCondLst>
                                        </p:cTn>
                                        <p:tgtEl>
                                          <p:spTgt spid="5"/>
                                        </p:tgtEl>
                                      </p:cBhvr>
                                      <p:to x="100000" y="100000"/>
                                    </p:animScale>
                                    <p:animScale>
                                      <p:cBhvr>
                                        <p:cTn id="113" dur="13">
                                          <p:stCondLst>
                                            <p:cond delay="821"/>
                                          </p:stCondLst>
                                        </p:cTn>
                                        <p:tgtEl>
                                          <p:spTgt spid="5"/>
                                        </p:tgtEl>
                                      </p:cBhvr>
                                      <p:to x="100000" y="90000"/>
                                    </p:animScale>
                                    <p:animScale>
                                      <p:cBhvr>
                                        <p:cTn id="114" dur="83" decel="50000">
                                          <p:stCondLst>
                                            <p:cond delay="834"/>
                                          </p:stCondLst>
                                        </p:cTn>
                                        <p:tgtEl>
                                          <p:spTgt spid="5"/>
                                        </p:tgtEl>
                                      </p:cBhvr>
                                      <p:to x="100000" y="100000"/>
                                    </p:animScale>
                                    <p:animScale>
                                      <p:cBhvr>
                                        <p:cTn id="115" dur="13">
                                          <p:stCondLst>
                                            <p:cond delay="904"/>
                                          </p:stCondLst>
                                        </p:cTn>
                                        <p:tgtEl>
                                          <p:spTgt spid="5"/>
                                        </p:tgtEl>
                                      </p:cBhvr>
                                      <p:to x="100000" y="95000"/>
                                    </p:animScale>
                                    <p:animScale>
                                      <p:cBhvr>
                                        <p:cTn id="116" dur="83" decel="50000">
                                          <p:stCondLst>
                                            <p:cond delay="917"/>
                                          </p:stCondLst>
                                        </p:cTn>
                                        <p:tgtEl>
                                          <p:spTgt spid="5"/>
                                        </p:tgtEl>
                                      </p:cBhvr>
                                      <p:to x="100000" y="100000"/>
                                    </p:animScale>
                                  </p:childTnLst>
                                </p:cTn>
                              </p:par>
                              <p:par>
                                <p:cTn id="117" presetID="10" presetClass="entr" presetSubtype="0" fill="hold" grpId="0"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fade">
                                      <p:cBhvr>
                                        <p:cTn id="119" dur="1000"/>
                                        <p:tgtEl>
                                          <p:spTgt spid="3"/>
                                        </p:tgtEl>
                                      </p:cBhvr>
                                    </p:animEffect>
                                  </p:childTnLst>
                                </p:cTn>
                              </p:par>
                              <p:par>
                                <p:cTn id="120" presetID="10" presetClass="entr" presetSubtype="0" fill="hold" nodeType="with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fade">
                                      <p:cBhvr>
                                        <p:cTn id="122" dur="1000"/>
                                        <p:tgtEl>
                                          <p:spTgt spid="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1000"/>
                                        <p:tgtEl>
                                          <p:spTgt spid="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fade">
                                      <p:cBhvr>
                                        <p:cTn id="128" dur="1000"/>
                                        <p:tgtEl>
                                          <p:spTgt spid="1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fade">
                                      <p:cBhvr>
                                        <p:cTn id="1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15393" y="1473198"/>
            <a:ext cx="6425906" cy="610461"/>
          </a:xfrm>
          <a:prstGeom prst="rect">
            <a:avLst/>
          </a:prstGeom>
        </p:spPr>
      </p:pic>
      <p:grpSp>
        <p:nvGrpSpPr>
          <p:cNvPr id="3" name="Group 3"/>
          <p:cNvGrpSpPr/>
          <p:nvPr/>
        </p:nvGrpSpPr>
        <p:grpSpPr>
          <a:xfrm>
            <a:off x="449761" y="2390332"/>
            <a:ext cx="7454656" cy="7611567"/>
            <a:chOff x="0" y="0"/>
            <a:chExt cx="2258987" cy="2306536"/>
          </a:xfrm>
        </p:grpSpPr>
        <p:sp>
          <p:nvSpPr>
            <p:cNvPr id="4" name="Freeform 4"/>
            <p:cNvSpPr/>
            <p:nvPr/>
          </p:nvSpPr>
          <p:spPr>
            <a:xfrm>
              <a:off x="-3810" y="1270"/>
              <a:ext cx="2264067" cy="2305266"/>
            </a:xfrm>
            <a:custGeom>
              <a:avLst/>
              <a:gdLst/>
              <a:ahLst/>
              <a:cxnLst/>
              <a:rect l="l" t="t" r="r" b="b"/>
              <a:pathLst>
                <a:path w="2264067" h="2305266">
                  <a:moveTo>
                    <a:pt x="2260257" y="1979161"/>
                  </a:moveTo>
                  <a:cubicBezTo>
                    <a:pt x="2260257" y="1876274"/>
                    <a:pt x="2264067" y="1771643"/>
                    <a:pt x="2257717" y="1668757"/>
                  </a:cubicBezTo>
                  <a:cubicBezTo>
                    <a:pt x="2250097" y="1600746"/>
                    <a:pt x="2238667" y="259728"/>
                    <a:pt x="2238667" y="191718"/>
                  </a:cubicBezTo>
                  <a:cubicBezTo>
                    <a:pt x="2236127" y="144634"/>
                    <a:pt x="2234857" y="95806"/>
                    <a:pt x="2232317" y="54610"/>
                  </a:cubicBezTo>
                  <a:cubicBezTo>
                    <a:pt x="2232317" y="44450"/>
                    <a:pt x="2231047" y="34290"/>
                    <a:pt x="2229777" y="21590"/>
                  </a:cubicBezTo>
                  <a:cubicBezTo>
                    <a:pt x="2219617" y="19050"/>
                    <a:pt x="2210727" y="17780"/>
                    <a:pt x="2200567" y="16510"/>
                  </a:cubicBezTo>
                  <a:cubicBezTo>
                    <a:pt x="2191046" y="15240"/>
                    <a:pt x="2180793" y="16510"/>
                    <a:pt x="2172248" y="16510"/>
                  </a:cubicBezTo>
                  <a:cubicBezTo>
                    <a:pt x="2129527" y="13970"/>
                    <a:pt x="2086806" y="8890"/>
                    <a:pt x="2044084" y="7620"/>
                  </a:cubicBezTo>
                  <a:cubicBezTo>
                    <a:pt x="1963768" y="5080"/>
                    <a:pt x="1881744" y="3810"/>
                    <a:pt x="1801428" y="2540"/>
                  </a:cubicBezTo>
                  <a:cubicBezTo>
                    <a:pt x="1772377" y="2540"/>
                    <a:pt x="1741618" y="0"/>
                    <a:pt x="1712567" y="0"/>
                  </a:cubicBezTo>
                  <a:cubicBezTo>
                    <a:pt x="1642505" y="0"/>
                    <a:pt x="1574150" y="1270"/>
                    <a:pt x="1504088" y="1270"/>
                  </a:cubicBezTo>
                  <a:cubicBezTo>
                    <a:pt x="1463075" y="1270"/>
                    <a:pt x="1422063" y="3810"/>
                    <a:pt x="1379341" y="3810"/>
                  </a:cubicBezTo>
                  <a:cubicBezTo>
                    <a:pt x="1336620" y="5080"/>
                    <a:pt x="562511" y="7620"/>
                    <a:pt x="519789" y="7620"/>
                  </a:cubicBezTo>
                  <a:cubicBezTo>
                    <a:pt x="485612" y="7620"/>
                    <a:pt x="451435" y="6350"/>
                    <a:pt x="417258" y="7620"/>
                  </a:cubicBezTo>
                  <a:cubicBezTo>
                    <a:pt x="386499" y="8890"/>
                    <a:pt x="354031" y="11430"/>
                    <a:pt x="323272" y="12700"/>
                  </a:cubicBezTo>
                  <a:cubicBezTo>
                    <a:pt x="290803" y="15240"/>
                    <a:pt x="258335" y="16510"/>
                    <a:pt x="227576" y="19050"/>
                  </a:cubicBezTo>
                  <a:cubicBezTo>
                    <a:pt x="181437" y="21590"/>
                    <a:pt x="133589" y="24130"/>
                    <a:pt x="87450" y="27940"/>
                  </a:cubicBezTo>
                  <a:cubicBezTo>
                    <a:pt x="60109" y="30480"/>
                    <a:pt x="38100" y="34290"/>
                    <a:pt x="16510" y="36830"/>
                  </a:cubicBezTo>
                  <a:cubicBezTo>
                    <a:pt x="16510" y="38100"/>
                    <a:pt x="13970" y="40640"/>
                    <a:pt x="13970" y="43180"/>
                  </a:cubicBezTo>
                  <a:cubicBezTo>
                    <a:pt x="12700" y="71392"/>
                    <a:pt x="10160" y="111501"/>
                    <a:pt x="8890" y="149865"/>
                  </a:cubicBezTo>
                  <a:cubicBezTo>
                    <a:pt x="7620" y="172535"/>
                    <a:pt x="8890" y="196949"/>
                    <a:pt x="7620" y="219619"/>
                  </a:cubicBezTo>
                  <a:cubicBezTo>
                    <a:pt x="0" y="334713"/>
                    <a:pt x="5080" y="1759437"/>
                    <a:pt x="7620" y="1876274"/>
                  </a:cubicBezTo>
                  <a:cubicBezTo>
                    <a:pt x="6350" y="1968698"/>
                    <a:pt x="11430" y="2059378"/>
                    <a:pt x="11430" y="2151802"/>
                  </a:cubicBezTo>
                  <a:cubicBezTo>
                    <a:pt x="11430" y="2195398"/>
                    <a:pt x="15240" y="2240738"/>
                    <a:pt x="7620" y="2274785"/>
                  </a:cubicBezTo>
                  <a:cubicBezTo>
                    <a:pt x="5080" y="2283676"/>
                    <a:pt x="10160" y="2290026"/>
                    <a:pt x="19050" y="2291295"/>
                  </a:cubicBezTo>
                  <a:cubicBezTo>
                    <a:pt x="29210" y="2292566"/>
                    <a:pt x="38100" y="2292566"/>
                    <a:pt x="48260" y="2292566"/>
                  </a:cubicBezTo>
                  <a:cubicBezTo>
                    <a:pt x="101121" y="2293835"/>
                    <a:pt x="155804" y="2293835"/>
                    <a:pt x="212196" y="2295106"/>
                  </a:cubicBezTo>
                  <a:cubicBezTo>
                    <a:pt x="242956" y="2296376"/>
                    <a:pt x="273715" y="2297645"/>
                    <a:pt x="302765" y="2298916"/>
                  </a:cubicBezTo>
                  <a:cubicBezTo>
                    <a:pt x="354031" y="2300185"/>
                    <a:pt x="403588" y="2300185"/>
                    <a:pt x="454853" y="2301456"/>
                  </a:cubicBezTo>
                  <a:cubicBezTo>
                    <a:pt x="475359" y="2301456"/>
                    <a:pt x="494157" y="2301456"/>
                    <a:pt x="514663" y="2300185"/>
                  </a:cubicBezTo>
                  <a:cubicBezTo>
                    <a:pt x="523207" y="2300185"/>
                    <a:pt x="533460" y="2298916"/>
                    <a:pt x="542004" y="2298916"/>
                  </a:cubicBezTo>
                  <a:cubicBezTo>
                    <a:pt x="576182" y="2300185"/>
                    <a:pt x="1259722" y="2291295"/>
                    <a:pt x="1293899" y="2292566"/>
                  </a:cubicBezTo>
                  <a:cubicBezTo>
                    <a:pt x="1341747" y="2293835"/>
                    <a:pt x="1473328" y="2293835"/>
                    <a:pt x="1521176" y="2293835"/>
                  </a:cubicBezTo>
                  <a:cubicBezTo>
                    <a:pt x="1539973" y="2293835"/>
                    <a:pt x="1557062" y="2292566"/>
                    <a:pt x="1575859" y="2292566"/>
                  </a:cubicBezTo>
                  <a:cubicBezTo>
                    <a:pt x="1606619" y="2293835"/>
                    <a:pt x="1637378" y="2295106"/>
                    <a:pt x="1668137" y="2296376"/>
                  </a:cubicBezTo>
                  <a:cubicBezTo>
                    <a:pt x="1734782" y="2298916"/>
                    <a:pt x="1799719" y="2296376"/>
                    <a:pt x="1866364" y="2300185"/>
                  </a:cubicBezTo>
                  <a:cubicBezTo>
                    <a:pt x="1977439" y="2305266"/>
                    <a:pt x="2090223" y="2298916"/>
                    <a:pt x="2200567" y="2303995"/>
                  </a:cubicBezTo>
                  <a:cubicBezTo>
                    <a:pt x="2220887" y="2305266"/>
                    <a:pt x="2241207" y="2303995"/>
                    <a:pt x="2264067" y="2303995"/>
                  </a:cubicBezTo>
                  <a:cubicBezTo>
                    <a:pt x="2264067" y="2279866"/>
                    <a:pt x="2264067" y="2267166"/>
                    <a:pt x="2264067" y="2242482"/>
                  </a:cubicBezTo>
                  <a:cubicBezTo>
                    <a:pt x="2262797" y="2153546"/>
                    <a:pt x="2260257" y="2069842"/>
                    <a:pt x="2260257" y="1979161"/>
                  </a:cubicBezTo>
                  <a:close/>
                </a:path>
              </a:pathLst>
            </a:custGeom>
            <a:solidFill>
              <a:srgbClr val="EFEFEF"/>
            </a:solidFill>
          </p:spPr>
        </p:sp>
      </p:grpSp>
      <p:grpSp>
        <p:nvGrpSpPr>
          <p:cNvPr id="5" name="Group 5"/>
          <p:cNvGrpSpPr/>
          <p:nvPr/>
        </p:nvGrpSpPr>
        <p:grpSpPr>
          <a:xfrm>
            <a:off x="8757277" y="2552456"/>
            <a:ext cx="9181430" cy="7294996"/>
            <a:chOff x="0" y="0"/>
            <a:chExt cx="2782252" cy="2210605"/>
          </a:xfrm>
        </p:grpSpPr>
        <p:sp>
          <p:nvSpPr>
            <p:cNvPr id="6" name="Freeform 6"/>
            <p:cNvSpPr/>
            <p:nvPr/>
          </p:nvSpPr>
          <p:spPr>
            <a:xfrm>
              <a:off x="-3810" y="1270"/>
              <a:ext cx="2787332" cy="2209335"/>
            </a:xfrm>
            <a:custGeom>
              <a:avLst/>
              <a:gdLst/>
              <a:ahLst/>
              <a:cxnLst/>
              <a:rect l="l" t="t" r="r" b="b"/>
              <a:pathLst>
                <a:path w="2787332" h="2209335">
                  <a:moveTo>
                    <a:pt x="2783522" y="1895120"/>
                  </a:moveTo>
                  <a:cubicBezTo>
                    <a:pt x="2783522" y="1796763"/>
                    <a:pt x="2787332" y="1696739"/>
                    <a:pt x="2780982" y="1598382"/>
                  </a:cubicBezTo>
                  <a:cubicBezTo>
                    <a:pt x="2773362" y="1533366"/>
                    <a:pt x="2761932" y="251391"/>
                    <a:pt x="2761932" y="186376"/>
                  </a:cubicBezTo>
                  <a:cubicBezTo>
                    <a:pt x="2759392" y="141365"/>
                    <a:pt x="2758122" y="94687"/>
                    <a:pt x="2755582" y="54610"/>
                  </a:cubicBezTo>
                  <a:cubicBezTo>
                    <a:pt x="2755582" y="44450"/>
                    <a:pt x="2754312" y="34290"/>
                    <a:pt x="2753042" y="21590"/>
                  </a:cubicBezTo>
                  <a:cubicBezTo>
                    <a:pt x="2742882" y="19050"/>
                    <a:pt x="2733992" y="17780"/>
                    <a:pt x="2723832" y="16510"/>
                  </a:cubicBezTo>
                  <a:cubicBezTo>
                    <a:pt x="2712504" y="15240"/>
                    <a:pt x="2699750" y="16510"/>
                    <a:pt x="2689121" y="16510"/>
                  </a:cubicBezTo>
                  <a:cubicBezTo>
                    <a:pt x="2635978" y="13970"/>
                    <a:pt x="2582835" y="8890"/>
                    <a:pt x="2529691" y="7620"/>
                  </a:cubicBezTo>
                  <a:cubicBezTo>
                    <a:pt x="2429782" y="5080"/>
                    <a:pt x="2327746" y="3810"/>
                    <a:pt x="2227837" y="2540"/>
                  </a:cubicBezTo>
                  <a:cubicBezTo>
                    <a:pt x="2191699" y="2540"/>
                    <a:pt x="2153436" y="0"/>
                    <a:pt x="2117299" y="0"/>
                  </a:cubicBezTo>
                  <a:cubicBezTo>
                    <a:pt x="2030143" y="0"/>
                    <a:pt x="1945114" y="1270"/>
                    <a:pt x="1857959" y="1270"/>
                  </a:cubicBezTo>
                  <a:cubicBezTo>
                    <a:pt x="1806941" y="1270"/>
                    <a:pt x="1755924" y="3810"/>
                    <a:pt x="1702780" y="3810"/>
                  </a:cubicBezTo>
                  <a:cubicBezTo>
                    <a:pt x="1649637" y="5080"/>
                    <a:pt x="686679" y="7620"/>
                    <a:pt x="633535" y="7620"/>
                  </a:cubicBezTo>
                  <a:cubicBezTo>
                    <a:pt x="591021" y="7620"/>
                    <a:pt x="548506" y="6350"/>
                    <a:pt x="505991" y="7620"/>
                  </a:cubicBezTo>
                  <a:cubicBezTo>
                    <a:pt x="467728" y="8890"/>
                    <a:pt x="427339" y="11430"/>
                    <a:pt x="389076" y="12700"/>
                  </a:cubicBezTo>
                  <a:cubicBezTo>
                    <a:pt x="348687" y="15240"/>
                    <a:pt x="308298" y="16510"/>
                    <a:pt x="270035" y="19050"/>
                  </a:cubicBezTo>
                  <a:cubicBezTo>
                    <a:pt x="212640" y="21590"/>
                    <a:pt x="153119" y="24130"/>
                    <a:pt x="95724" y="27940"/>
                  </a:cubicBezTo>
                  <a:cubicBezTo>
                    <a:pt x="61713" y="30480"/>
                    <a:pt x="38100" y="34290"/>
                    <a:pt x="16510" y="36830"/>
                  </a:cubicBezTo>
                  <a:cubicBezTo>
                    <a:pt x="16510" y="38100"/>
                    <a:pt x="13970" y="40640"/>
                    <a:pt x="13970" y="43180"/>
                  </a:cubicBezTo>
                  <a:cubicBezTo>
                    <a:pt x="12700" y="71348"/>
                    <a:pt x="10160" y="109691"/>
                    <a:pt x="8890" y="146366"/>
                  </a:cubicBezTo>
                  <a:cubicBezTo>
                    <a:pt x="7620" y="168038"/>
                    <a:pt x="8890" y="191377"/>
                    <a:pt x="7620" y="213049"/>
                  </a:cubicBezTo>
                  <a:cubicBezTo>
                    <a:pt x="0" y="323075"/>
                    <a:pt x="5080" y="1685070"/>
                    <a:pt x="7620" y="1796763"/>
                  </a:cubicBezTo>
                  <a:cubicBezTo>
                    <a:pt x="6350" y="1885118"/>
                    <a:pt x="11430" y="1971805"/>
                    <a:pt x="11430" y="2060160"/>
                  </a:cubicBezTo>
                  <a:cubicBezTo>
                    <a:pt x="11430" y="2101836"/>
                    <a:pt x="15240" y="2145180"/>
                    <a:pt x="7620" y="2178855"/>
                  </a:cubicBezTo>
                  <a:cubicBezTo>
                    <a:pt x="5080" y="2187745"/>
                    <a:pt x="10160" y="2194095"/>
                    <a:pt x="19050" y="2195365"/>
                  </a:cubicBezTo>
                  <a:cubicBezTo>
                    <a:pt x="29210" y="2196635"/>
                    <a:pt x="38100" y="2196635"/>
                    <a:pt x="48260" y="2196635"/>
                  </a:cubicBezTo>
                  <a:cubicBezTo>
                    <a:pt x="112730" y="2197905"/>
                    <a:pt x="180754" y="2197905"/>
                    <a:pt x="250903" y="2199175"/>
                  </a:cubicBezTo>
                  <a:cubicBezTo>
                    <a:pt x="289166" y="2200445"/>
                    <a:pt x="327429" y="2201715"/>
                    <a:pt x="363567" y="2202985"/>
                  </a:cubicBezTo>
                  <a:cubicBezTo>
                    <a:pt x="427339" y="2204255"/>
                    <a:pt x="488985" y="2204255"/>
                    <a:pt x="552757" y="2205525"/>
                  </a:cubicBezTo>
                  <a:cubicBezTo>
                    <a:pt x="578266" y="2205525"/>
                    <a:pt x="601649" y="2205525"/>
                    <a:pt x="627158" y="2204255"/>
                  </a:cubicBezTo>
                  <a:cubicBezTo>
                    <a:pt x="637787" y="2204255"/>
                    <a:pt x="650541" y="2202985"/>
                    <a:pt x="661170" y="2202985"/>
                  </a:cubicBezTo>
                  <a:cubicBezTo>
                    <a:pt x="703685" y="2204255"/>
                    <a:pt x="1553979" y="2195365"/>
                    <a:pt x="1596493" y="2196635"/>
                  </a:cubicBezTo>
                  <a:cubicBezTo>
                    <a:pt x="1656014" y="2197905"/>
                    <a:pt x="1819695" y="2197905"/>
                    <a:pt x="1879216" y="2197905"/>
                  </a:cubicBezTo>
                  <a:cubicBezTo>
                    <a:pt x="1902599" y="2197905"/>
                    <a:pt x="1923857" y="2196635"/>
                    <a:pt x="1947240" y="2196635"/>
                  </a:cubicBezTo>
                  <a:cubicBezTo>
                    <a:pt x="1985503" y="2197905"/>
                    <a:pt x="2023766" y="2199175"/>
                    <a:pt x="2062029" y="2200445"/>
                  </a:cubicBezTo>
                  <a:cubicBezTo>
                    <a:pt x="2144933" y="2202985"/>
                    <a:pt x="2225711" y="2200445"/>
                    <a:pt x="2308615" y="2204255"/>
                  </a:cubicBezTo>
                  <a:cubicBezTo>
                    <a:pt x="2446787" y="2209335"/>
                    <a:pt x="2587086" y="2202985"/>
                    <a:pt x="2723832" y="2208065"/>
                  </a:cubicBezTo>
                  <a:cubicBezTo>
                    <a:pt x="2744152" y="2209335"/>
                    <a:pt x="2764472" y="2208065"/>
                    <a:pt x="2787332" y="2208065"/>
                  </a:cubicBezTo>
                  <a:cubicBezTo>
                    <a:pt x="2787332" y="2183935"/>
                    <a:pt x="2787332" y="2171235"/>
                    <a:pt x="2787332" y="2146847"/>
                  </a:cubicBezTo>
                  <a:cubicBezTo>
                    <a:pt x="2786061" y="2061827"/>
                    <a:pt x="2783522" y="1981808"/>
                    <a:pt x="2783522" y="1895120"/>
                  </a:cubicBezTo>
                  <a:close/>
                </a:path>
              </a:pathLst>
            </a:custGeom>
            <a:solidFill>
              <a:srgbClr val="EFEFEF"/>
            </a:solidFill>
          </p:spPr>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46389">
            <a:off x="605340" y="1854129"/>
            <a:ext cx="1064366" cy="107240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211933" y="2390333"/>
            <a:ext cx="1096881" cy="129808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3490060" y="341670"/>
            <a:ext cx="308897" cy="106516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5315318" y="881813"/>
            <a:ext cx="914913" cy="87831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641299" y="-59087"/>
            <a:ext cx="2069648" cy="2611543"/>
          </a:xfrm>
          <a:prstGeom prst="rect">
            <a:avLst/>
          </a:prstGeom>
        </p:spPr>
      </p:pic>
      <p:sp>
        <p:nvSpPr>
          <p:cNvPr id="12" name="TextBox 12"/>
          <p:cNvSpPr txBox="1"/>
          <p:nvPr/>
        </p:nvSpPr>
        <p:spPr>
          <a:xfrm>
            <a:off x="5481721" y="205100"/>
            <a:ext cx="7893249" cy="1727777"/>
          </a:xfrm>
          <a:prstGeom prst="rect">
            <a:avLst/>
          </a:prstGeom>
        </p:spPr>
        <p:txBody>
          <a:bodyPr lIns="0" tIns="0" rIns="0" bIns="0" rtlCol="0" anchor="t">
            <a:spAutoFit/>
          </a:bodyPr>
          <a:lstStyle/>
          <a:p>
            <a:pPr algn="ctr">
              <a:lnSpc>
                <a:spcPts val="12999"/>
              </a:lnSpc>
            </a:pPr>
            <a:r>
              <a:rPr lang="en-US" sz="12999" dirty="0" err="1">
                <a:solidFill>
                  <a:srgbClr val="000000"/>
                </a:solidFill>
                <a:latin typeface="Times New Roman" panose="02020603050405020304" pitchFamily="18" charset="0"/>
                <a:cs typeface="Times New Roman" panose="02020603050405020304" pitchFamily="18" charset="0"/>
              </a:rPr>
              <a:t>Luyện</a:t>
            </a:r>
            <a:r>
              <a:rPr lang="en-US" sz="12999" dirty="0">
                <a:solidFill>
                  <a:srgbClr val="000000"/>
                </a:solidFill>
                <a:latin typeface="Times New Roman" panose="02020603050405020304" pitchFamily="18" charset="0"/>
                <a:cs typeface="Times New Roman" panose="02020603050405020304" pitchFamily="18" charset="0"/>
              </a:rPr>
              <a:t> </a:t>
            </a:r>
            <a:r>
              <a:rPr lang="en-US" sz="12999" dirty="0" err="1">
                <a:solidFill>
                  <a:srgbClr val="000000"/>
                </a:solidFill>
                <a:latin typeface="Times New Roman" panose="02020603050405020304" pitchFamily="18" charset="0"/>
                <a:cs typeface="Times New Roman" panose="02020603050405020304" pitchFamily="18" charset="0"/>
              </a:rPr>
              <a:t>đọc</a:t>
            </a:r>
            <a:endParaRPr lang="en-US" sz="12999"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A33FB07-3B42-43E4-983B-081CA6DA51C2}"/>
              </a:ext>
            </a:extLst>
          </p:cNvPr>
          <p:cNvSpPr txBox="1"/>
          <p:nvPr/>
        </p:nvSpPr>
        <p:spPr>
          <a:xfrm>
            <a:off x="-97577" y="2068750"/>
            <a:ext cx="7893249" cy="1566326"/>
          </a:xfrm>
          <a:prstGeom prst="rect">
            <a:avLst/>
          </a:prstGeom>
        </p:spPr>
        <p:txBody>
          <a:bodyPr lIns="0" tIns="0" rIns="0" bIns="0" rtlCol="0" anchor="t">
            <a:spAutoFit/>
          </a:bodyPr>
          <a:lstStyle/>
          <a:p>
            <a:pPr algn="ctr">
              <a:lnSpc>
                <a:spcPts val="12999"/>
              </a:lnSpc>
            </a:pPr>
            <a:r>
              <a:rPr lang="en-US" sz="8800" dirty="0" err="1">
                <a:solidFill>
                  <a:srgbClr val="000000"/>
                </a:solidFill>
                <a:latin typeface="Times New Roman" panose="02020603050405020304" pitchFamily="18" charset="0"/>
                <a:cs typeface="Times New Roman" panose="02020603050405020304" pitchFamily="18" charset="0"/>
              </a:rPr>
              <a:t>Từ</a:t>
            </a:r>
            <a:endParaRPr lang="en-US" sz="8800" dirty="0">
              <a:solidFill>
                <a:srgbClr val="000000"/>
              </a:solidFill>
              <a:latin typeface="Times New Roman" panose="02020603050405020304" pitchFamily="18" charset="0"/>
              <a:cs typeface="Times New Roman" panose="02020603050405020304" pitchFamily="18" charset="0"/>
            </a:endParaRPr>
          </a:p>
        </p:txBody>
      </p:sp>
      <p:sp>
        <p:nvSpPr>
          <p:cNvPr id="14" name="TextBox 12">
            <a:extLst>
              <a:ext uri="{FF2B5EF4-FFF2-40B4-BE49-F238E27FC236}">
                <a16:creationId xmlns:a16="http://schemas.microsoft.com/office/drawing/2014/main" id="{6C4FC8A8-CBAA-4866-9CCE-34C2024FA7A0}"/>
              </a:ext>
            </a:extLst>
          </p:cNvPr>
          <p:cNvSpPr txBox="1"/>
          <p:nvPr/>
        </p:nvSpPr>
        <p:spPr>
          <a:xfrm>
            <a:off x="9428345" y="2263363"/>
            <a:ext cx="7893249" cy="1566326"/>
          </a:xfrm>
          <a:prstGeom prst="rect">
            <a:avLst/>
          </a:prstGeom>
        </p:spPr>
        <p:txBody>
          <a:bodyPr lIns="0" tIns="0" rIns="0" bIns="0" rtlCol="0" anchor="t">
            <a:spAutoFit/>
          </a:bodyPr>
          <a:lstStyle/>
          <a:p>
            <a:pPr algn="ctr">
              <a:lnSpc>
                <a:spcPts val="12999"/>
              </a:lnSpc>
            </a:pPr>
            <a:r>
              <a:rPr lang="en-US" sz="8800" dirty="0" err="1">
                <a:solidFill>
                  <a:srgbClr val="000000"/>
                </a:solidFill>
                <a:latin typeface="Times New Roman" panose="02020603050405020304" pitchFamily="18" charset="0"/>
                <a:cs typeface="Times New Roman" panose="02020603050405020304" pitchFamily="18" charset="0"/>
              </a:rPr>
              <a:t>Câu</a:t>
            </a:r>
            <a:endParaRPr lang="en-US" sz="8800" dirty="0">
              <a:solidFill>
                <a:srgbClr val="000000"/>
              </a:solidFill>
              <a:latin typeface="Times New Roman" panose="02020603050405020304" pitchFamily="18" charset="0"/>
              <a:cs typeface="Times New Roman" panose="02020603050405020304" pitchFamily="18" charset="0"/>
            </a:endParaRPr>
          </a:p>
        </p:txBody>
      </p:sp>
      <p:cxnSp>
        <p:nvCxnSpPr>
          <p:cNvPr id="20" name="Đường nối Thẳng 4">
            <a:extLst>
              <a:ext uri="{FF2B5EF4-FFF2-40B4-BE49-F238E27FC236}">
                <a16:creationId xmlns:a16="http://schemas.microsoft.com/office/drawing/2014/main" id="{00966135-FCFD-4C56-AB7E-B69116304D39}"/>
              </a:ext>
            </a:extLst>
          </p:cNvPr>
          <p:cNvCxnSpPr>
            <a:cxnSpLocks/>
          </p:cNvCxnSpPr>
          <p:nvPr/>
        </p:nvCxnSpPr>
        <p:spPr>
          <a:xfrm flipH="1">
            <a:off x="15626003" y="5188399"/>
            <a:ext cx="293544" cy="61938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24" name="Đường nối Thẳng 4">
            <a:extLst>
              <a:ext uri="{FF2B5EF4-FFF2-40B4-BE49-F238E27FC236}">
                <a16:creationId xmlns:a16="http://schemas.microsoft.com/office/drawing/2014/main" id="{F1567135-4728-4DF2-A9A5-27E15AF1A4A2}"/>
              </a:ext>
            </a:extLst>
          </p:cNvPr>
          <p:cNvCxnSpPr>
            <a:cxnSpLocks/>
          </p:cNvCxnSpPr>
          <p:nvPr/>
        </p:nvCxnSpPr>
        <p:spPr>
          <a:xfrm flipH="1">
            <a:off x="10515601" y="4557852"/>
            <a:ext cx="152399" cy="739623"/>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21" name="Text Box 5">
            <a:extLst>
              <a:ext uri="{FF2B5EF4-FFF2-40B4-BE49-F238E27FC236}">
                <a16:creationId xmlns:a16="http://schemas.microsoft.com/office/drawing/2014/main" id="{0E09DF9D-D58B-471A-8B16-F90DE37D168E}"/>
              </a:ext>
            </a:extLst>
          </p:cNvPr>
          <p:cNvSpPr txBox="1">
            <a:spLocks noChangeArrowheads="1"/>
          </p:cNvSpPr>
          <p:nvPr/>
        </p:nvSpPr>
        <p:spPr bwMode="auto">
          <a:xfrm>
            <a:off x="923854" y="4321183"/>
            <a:ext cx="5482868"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vi-VN" sz="4000" b="1" dirty="0">
                <a:effectLst>
                  <a:outerShdw blurRad="38100" dist="38100" dir="2700000" algn="tl">
                    <a:srgbClr val="000000">
                      <a:alpha val="43137"/>
                    </a:srgbClr>
                  </a:outerShdw>
                </a:effectLst>
                <a:latin typeface="Times New Roman" pitchFamily="18" charset="0"/>
                <a:cs typeface="Times New Roman" pitchFamily="18" charset="0"/>
              </a:rPr>
              <a:t>Xi-</a:t>
            </a:r>
            <a:r>
              <a:rPr lang="en-US" altLang="vi-VN" sz="4000" b="1" dirty="0" err="1">
                <a:effectLst>
                  <a:outerShdw blurRad="38100" dist="38100" dir="2700000" algn="tl">
                    <a:srgbClr val="000000">
                      <a:alpha val="43137"/>
                    </a:srgbClr>
                  </a:outerShdw>
                </a:effectLst>
                <a:latin typeface="Times New Roman" pitchFamily="18" charset="0"/>
                <a:cs typeface="Times New Roman" pitchFamily="18" charset="0"/>
              </a:rPr>
              <a:t>ôn</a:t>
            </a:r>
            <a:r>
              <a:rPr lang="en-US" altLang="vi-VN" sz="4000" b="1" dirty="0">
                <a:effectLst>
                  <a:outerShdw blurRad="38100" dist="38100" dir="2700000" algn="tl">
                    <a:srgbClr val="000000">
                      <a:alpha val="43137"/>
                    </a:srgbClr>
                  </a:outerShdw>
                </a:effectLst>
                <a:latin typeface="Times New Roman" pitchFamily="18" charset="0"/>
                <a:cs typeface="Times New Roman" pitchFamily="18" charset="0"/>
              </a:rPr>
              <a:t>-</a:t>
            </a:r>
            <a:r>
              <a:rPr lang="en-US" altLang="vi-VN" sz="4000" b="1" dirty="0" err="1">
                <a:effectLst>
                  <a:outerShdw blurRad="38100" dist="38100" dir="2700000" algn="tl">
                    <a:srgbClr val="000000">
                      <a:alpha val="43137"/>
                    </a:srgbClr>
                  </a:outerShdw>
                </a:effectLst>
                <a:latin typeface="Times New Roman" pitchFamily="18" charset="0"/>
                <a:cs typeface="Times New Roman" pitchFamily="18" charset="0"/>
              </a:rPr>
              <a:t>cốp-xki</a:t>
            </a:r>
            <a:endParaRPr lang="en-GB" altLang="vi-VN"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Text Box 6">
            <a:extLst>
              <a:ext uri="{FF2B5EF4-FFF2-40B4-BE49-F238E27FC236}">
                <a16:creationId xmlns:a16="http://schemas.microsoft.com/office/drawing/2014/main" id="{8B50F409-144C-4958-BE23-578822182B68}"/>
              </a:ext>
            </a:extLst>
          </p:cNvPr>
          <p:cNvSpPr txBox="1">
            <a:spLocks noChangeArrowheads="1"/>
          </p:cNvSpPr>
          <p:nvPr/>
        </p:nvSpPr>
        <p:spPr bwMode="auto">
          <a:xfrm>
            <a:off x="1906910" y="5498089"/>
            <a:ext cx="3758236"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4400" b="1" dirty="0" err="1">
                <a:effectLst>
                  <a:outerShdw blurRad="38100" dist="38100" dir="2700000" algn="tl">
                    <a:srgbClr val="000000">
                      <a:alpha val="43137"/>
                    </a:srgbClr>
                  </a:outerShdw>
                </a:effectLst>
                <a:latin typeface="Times New Roman" pitchFamily="18" charset="0"/>
              </a:rPr>
              <a:t>rủi</a:t>
            </a:r>
            <a:r>
              <a:rPr lang="en-US" sz="4400" b="1" dirty="0">
                <a:effectLst>
                  <a:outerShdw blurRad="38100" dist="38100" dir="2700000" algn="tl">
                    <a:srgbClr val="000000">
                      <a:alpha val="43137"/>
                    </a:srgbClr>
                  </a:outerShdw>
                </a:effectLst>
                <a:latin typeface="Times New Roman" pitchFamily="18" charset="0"/>
              </a:rPr>
              <a:t> </a:t>
            </a:r>
            <a:r>
              <a:rPr lang="en-US" sz="4400" b="1" dirty="0" err="1">
                <a:effectLst>
                  <a:outerShdw blurRad="38100" dist="38100" dir="2700000" algn="tl">
                    <a:srgbClr val="000000">
                      <a:alpha val="43137"/>
                    </a:srgbClr>
                  </a:outerShdw>
                </a:effectLst>
                <a:latin typeface="Times New Roman" pitchFamily="18" charset="0"/>
              </a:rPr>
              <a:t>ro</a:t>
            </a:r>
            <a:endParaRPr lang="en-US" sz="4400" b="1" dirty="0">
              <a:effectLst>
                <a:outerShdw blurRad="38100" dist="38100" dir="2700000" algn="tl">
                  <a:srgbClr val="000000">
                    <a:alpha val="43137"/>
                  </a:srgbClr>
                </a:outerShdw>
              </a:effectLst>
              <a:latin typeface="Times New Roman" pitchFamily="18" charset="0"/>
            </a:endParaRPr>
          </a:p>
        </p:txBody>
      </p:sp>
      <p:sp>
        <p:nvSpPr>
          <p:cNvPr id="23" name="Text Box 26">
            <a:extLst>
              <a:ext uri="{FF2B5EF4-FFF2-40B4-BE49-F238E27FC236}">
                <a16:creationId xmlns:a16="http://schemas.microsoft.com/office/drawing/2014/main" id="{5794C4E3-A866-4461-B58D-3DD7D689B996}"/>
              </a:ext>
            </a:extLst>
          </p:cNvPr>
          <p:cNvSpPr txBox="1">
            <a:spLocks noChangeArrowheads="1"/>
          </p:cNvSpPr>
          <p:nvPr/>
        </p:nvSpPr>
        <p:spPr bwMode="auto">
          <a:xfrm>
            <a:off x="1057482" y="6755534"/>
            <a:ext cx="5334000"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vi-VN" sz="4400" b="1" dirty="0" err="1">
                <a:effectLst>
                  <a:outerShdw blurRad="38100" dist="38100" dir="2700000" algn="tl">
                    <a:srgbClr val="000000">
                      <a:alpha val="43137"/>
                    </a:srgbClr>
                  </a:outerShdw>
                </a:effectLst>
                <a:latin typeface="Times New Roman" pitchFamily="18" charset="0"/>
                <a:cs typeface="Times New Roman" pitchFamily="18" charset="0"/>
              </a:rPr>
              <a:t>ngã</a:t>
            </a:r>
            <a:r>
              <a:rPr lang="en-US" altLang="vi-VN"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vi-VN" sz="4400" b="1" dirty="0" err="1">
                <a:effectLst>
                  <a:outerShdw blurRad="38100" dist="38100" dir="2700000" algn="tl">
                    <a:srgbClr val="000000">
                      <a:alpha val="43137"/>
                    </a:srgbClr>
                  </a:outerShdw>
                </a:effectLst>
                <a:latin typeface="Times New Roman" pitchFamily="18" charset="0"/>
                <a:cs typeface="Times New Roman" pitchFamily="18" charset="0"/>
              </a:rPr>
              <a:t>gãy</a:t>
            </a:r>
            <a:r>
              <a:rPr lang="en-US" altLang="vi-VN" sz="44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vi-VN" sz="4400" b="1" dirty="0" err="1">
                <a:effectLst>
                  <a:outerShdw blurRad="38100" dist="38100" dir="2700000" algn="tl">
                    <a:srgbClr val="000000">
                      <a:alpha val="43137"/>
                    </a:srgbClr>
                  </a:outerShdw>
                </a:effectLst>
                <a:latin typeface="Times New Roman" pitchFamily="18" charset="0"/>
                <a:cs typeface="Times New Roman" pitchFamily="18" charset="0"/>
              </a:rPr>
              <a:t>chân</a:t>
            </a:r>
            <a:endParaRPr lang="en-US" altLang="vi-VN"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Hộp Văn bản 24">
            <a:extLst>
              <a:ext uri="{FF2B5EF4-FFF2-40B4-BE49-F238E27FC236}">
                <a16:creationId xmlns:a16="http://schemas.microsoft.com/office/drawing/2014/main" id="{424F29B4-201D-42C7-B26C-65E42582BF16}"/>
              </a:ext>
            </a:extLst>
          </p:cNvPr>
          <p:cNvSpPr txBox="1"/>
          <p:nvPr/>
        </p:nvSpPr>
        <p:spPr>
          <a:xfrm>
            <a:off x="8915400" y="4570155"/>
            <a:ext cx="8788610" cy="2554545"/>
          </a:xfrm>
          <a:prstGeom prst="rect">
            <a:avLst/>
          </a:prstGeom>
          <a:noFill/>
        </p:spPr>
        <p:txBody>
          <a:bodyPr wrap="square">
            <a:spAutoFit/>
          </a:bodyPr>
          <a:lstStyle/>
          <a:p>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Nhưng</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rủi</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ro</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lại</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làm</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nảy</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ra</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trong</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đầu</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óc</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non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nớt</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của</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ông</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lúc</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bấy</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giờ</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một</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câu</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hỏi</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Vì</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sao</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quả</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bóng</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không</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có</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cánh</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mà</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vẫn</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bay </a:t>
            </a:r>
            <a:r>
              <a:rPr lang="en-GB" sz="40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GB" sz="4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dissolve">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ppt_x"/>
                                          </p:val>
                                        </p:tav>
                                        <p:tav tm="100000">
                                          <p:val>
                                            <p:strVal val="#ppt_x"/>
                                          </p:val>
                                        </p:tav>
                                      </p:tavLst>
                                    </p:anim>
                                    <p:anim calcmode="lin" valueType="num">
                                      <p:cBhvr additive="base">
                                        <p:cTn id="1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animBg="1"/>
      <p:bldP spid="22" grpId="0" animBg="1"/>
      <p:bldP spid="2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82DEEDF2-32AF-4123-BE69-BF310AABC3B5}"/>
              </a:ext>
            </a:extLst>
          </p:cNvPr>
          <p:cNvSpPr>
            <a:spLocks noChangeArrowheads="1"/>
          </p:cNvSpPr>
          <p:nvPr/>
        </p:nvSpPr>
        <p:spPr bwMode="auto">
          <a:xfrm>
            <a:off x="152400" y="865187"/>
            <a:ext cx="18135600" cy="852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b="1" dirty="0" err="1">
                <a:solidFill>
                  <a:schemeClr val="bg1"/>
                </a:solidFill>
                <a:latin typeface="Times New Roman" panose="02020603050405020304" pitchFamily="18" charset="0"/>
                <a:cs typeface="Times New Roman" panose="02020603050405020304" pitchFamily="18" charset="0"/>
              </a:rPr>
              <a:t>Người</a:t>
            </a:r>
            <a:r>
              <a:rPr lang="vi-VN"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err="1">
                <a:solidFill>
                  <a:schemeClr val="bg1"/>
                </a:solidFill>
                <a:latin typeface="Times New Roman" panose="02020603050405020304" pitchFamily="18" charset="0"/>
                <a:cs typeface="Times New Roman" panose="02020603050405020304" pitchFamily="18" charset="0"/>
              </a:rPr>
              <a:t>tìm</a:t>
            </a:r>
            <a:r>
              <a:rPr lang="vi-VN"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err="1">
                <a:solidFill>
                  <a:schemeClr val="bg1"/>
                </a:solidFill>
                <a:latin typeface="Times New Roman" panose="02020603050405020304" pitchFamily="18" charset="0"/>
                <a:cs typeface="Times New Roman" panose="02020603050405020304" pitchFamily="18" charset="0"/>
              </a:rPr>
              <a:t>đường</a:t>
            </a:r>
            <a:r>
              <a:rPr lang="vi-VN" altLang="en-US" sz="3600" b="1" dirty="0">
                <a:solidFill>
                  <a:schemeClr val="bg1"/>
                </a:solidFill>
                <a:latin typeface="Times New Roman" panose="02020603050405020304" pitchFamily="18" charset="0"/>
                <a:cs typeface="Times New Roman" panose="02020603050405020304" pitchFamily="18" charset="0"/>
              </a:rPr>
              <a:t> lên </a:t>
            </a:r>
            <a:r>
              <a:rPr lang="vi-VN" altLang="en-US" sz="3600" b="1" dirty="0" err="1">
                <a:solidFill>
                  <a:schemeClr val="bg1"/>
                </a:solidFill>
                <a:latin typeface="Times New Roman" panose="02020603050405020304" pitchFamily="18" charset="0"/>
                <a:cs typeface="Times New Roman" panose="02020603050405020304" pitchFamily="18" charset="0"/>
              </a:rPr>
              <a:t>các</a:t>
            </a:r>
            <a:r>
              <a:rPr lang="vi-VN"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err="1">
                <a:solidFill>
                  <a:schemeClr val="bg1"/>
                </a:solidFill>
                <a:latin typeface="Times New Roman" panose="02020603050405020304" pitchFamily="18" charset="0"/>
                <a:cs typeface="Times New Roman" panose="02020603050405020304" pitchFamily="18" charset="0"/>
              </a:rPr>
              <a:t>vì</a:t>
            </a:r>
            <a:r>
              <a:rPr lang="vi-VN" altLang="en-US" sz="3600" b="1" dirty="0">
                <a:solidFill>
                  <a:schemeClr val="bg1"/>
                </a:solidFill>
                <a:latin typeface="Times New Roman" panose="02020603050405020304" pitchFamily="18" charset="0"/>
                <a:cs typeface="Times New Roman" panose="02020603050405020304" pitchFamily="18" charset="0"/>
              </a:rPr>
              <a:t> sao</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a:solidFill>
                  <a:srgbClr val="FFFF00"/>
                </a:solidFill>
                <a:latin typeface="Times New Roman" panose="02020603050405020304" pitchFamily="18" charset="0"/>
                <a:cs typeface="Times New Roman" panose="02020603050405020304" pitchFamily="18" charset="0"/>
              </a:rPr>
              <a:t>1. </a:t>
            </a:r>
            <a:r>
              <a:rPr lang="vi-VN" altLang="en-US" sz="3200" dirty="0" err="1">
                <a:solidFill>
                  <a:schemeClr val="bg1"/>
                </a:solidFill>
                <a:latin typeface="Times New Roman" panose="02020603050405020304" pitchFamily="18" charset="0"/>
                <a:cs typeface="Times New Roman" panose="02020603050405020304" pitchFamily="18" charset="0"/>
              </a:rPr>
              <a:t>Từ</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nhỏ</a:t>
            </a:r>
            <a:r>
              <a:rPr lang="vi-VN" altLang="en-US" sz="3200" dirty="0">
                <a:solidFill>
                  <a:schemeClr val="bg1"/>
                </a:solidFill>
                <a:latin typeface="Times New Roman" panose="02020603050405020304" pitchFamily="18" charset="0"/>
                <a:cs typeface="Times New Roman" panose="02020603050405020304" pitchFamily="18" charset="0"/>
              </a:rPr>
              <a:t>, 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mơ </a:t>
            </a:r>
            <a:r>
              <a:rPr lang="vi-VN" altLang="en-US" sz="3200" dirty="0" err="1">
                <a:solidFill>
                  <a:schemeClr val="bg1"/>
                </a:solidFill>
                <a:latin typeface="Times New Roman" panose="02020603050405020304" pitchFamily="18" charset="0"/>
                <a:cs typeface="Times New Roman" panose="02020603050405020304" pitchFamily="18" charset="0"/>
              </a:rPr>
              <a:t>ước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bay lên </a:t>
            </a:r>
            <a:r>
              <a:rPr lang="vi-VN" altLang="en-US" sz="3200" dirty="0" err="1">
                <a:solidFill>
                  <a:schemeClr val="bg1"/>
                </a:solidFill>
                <a:latin typeface="Times New Roman" panose="02020603050405020304" pitchFamily="18" charset="0"/>
                <a:cs typeface="Times New Roman" panose="02020603050405020304" pitchFamily="18" charset="0"/>
              </a:rPr>
              <a:t>bầu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trời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lần</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dại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dột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nhảy</a:t>
            </a:r>
            <a:r>
              <a:rPr lang="vi-VN" altLang="en-US" sz="3200" dirty="0">
                <a:solidFill>
                  <a:schemeClr val="bg1"/>
                </a:solidFill>
                <a:latin typeface="Times New Roman" panose="02020603050405020304" pitchFamily="18" charset="0"/>
                <a:cs typeface="Times New Roman" panose="02020603050405020304" pitchFamily="18" charset="0"/>
              </a:rPr>
              <a:t> qua </a:t>
            </a:r>
            <a:r>
              <a:rPr lang="vi-VN" altLang="en-US" sz="3200" dirty="0" err="1">
                <a:solidFill>
                  <a:schemeClr val="bg1"/>
                </a:solidFill>
                <a:latin typeface="Times New Roman" panose="02020603050405020304" pitchFamily="18" charset="0"/>
                <a:cs typeface="Times New Roman" panose="02020603050405020304" pitchFamily="18" charset="0"/>
              </a:rPr>
              <a:t>cửa</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sổ</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bay theo </a:t>
            </a:r>
            <a:r>
              <a:rPr lang="vi-VN" altLang="en-US" sz="3200" dirty="0" err="1">
                <a:solidFill>
                  <a:schemeClr val="bg1"/>
                </a:solidFill>
                <a:latin typeface="Times New Roman" panose="02020603050405020304" pitchFamily="18" charset="0"/>
                <a:cs typeface="Times New Roman" panose="02020603050405020304" pitchFamily="18" charset="0"/>
              </a:rPr>
              <a:t>những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cánh</a:t>
            </a:r>
            <a:r>
              <a:rPr lang="vi-VN" altLang="en-US" sz="3200" dirty="0">
                <a:solidFill>
                  <a:schemeClr val="bg1"/>
                </a:solidFill>
                <a:latin typeface="Times New Roman" panose="02020603050405020304" pitchFamily="18" charset="0"/>
                <a:cs typeface="Times New Roman" panose="02020603050405020304" pitchFamily="18" charset="0"/>
              </a:rPr>
              <a:t> chim. </a:t>
            </a:r>
            <a:r>
              <a:rPr lang="vi-VN" altLang="en-US" sz="3200" dirty="0" err="1">
                <a:solidFill>
                  <a:schemeClr val="bg1"/>
                </a:solidFill>
                <a:latin typeface="Times New Roman" panose="02020603050405020304" pitchFamily="18" charset="0"/>
                <a:cs typeface="Times New Roman" panose="02020603050405020304" pitchFamily="18" charset="0"/>
              </a:rPr>
              <a:t>Kết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quả</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bị</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gãy</a:t>
            </a:r>
            <a:r>
              <a:rPr lang="vi-VN" altLang="en-US" sz="3200" dirty="0">
                <a:solidFill>
                  <a:schemeClr val="bg1"/>
                </a:solidFill>
                <a:latin typeface="Times New Roman" panose="02020603050405020304" pitchFamily="18" charset="0"/>
                <a:cs typeface="Times New Roman" panose="02020603050405020304" pitchFamily="18" charset="0"/>
              </a:rPr>
              <a:t> chân. Nhưng </a:t>
            </a:r>
            <a:r>
              <a:rPr lang="vi-VN" altLang="en-US" sz="3200" dirty="0" err="1">
                <a:solidFill>
                  <a:schemeClr val="bg1"/>
                </a:solidFill>
                <a:latin typeface="Times New Roman" panose="02020603050405020304" pitchFamily="18" charset="0"/>
                <a:cs typeface="Times New Roman" panose="02020603050405020304" pitchFamily="18" charset="0"/>
              </a:rPr>
              <a:t>rủi</a:t>
            </a:r>
            <a:r>
              <a:rPr lang="vi-VN" altLang="en-US" sz="3200" dirty="0">
                <a:solidFill>
                  <a:schemeClr val="bg1"/>
                </a:solidFill>
                <a:latin typeface="Times New Roman" panose="02020603050405020304" pitchFamily="18" charset="0"/>
                <a:cs typeface="Times New Roman" panose="02020603050405020304" pitchFamily="18" charset="0"/>
              </a:rPr>
              <a:t> ro </a:t>
            </a:r>
            <a:r>
              <a:rPr lang="vi-VN" altLang="en-US" sz="3200" dirty="0" err="1">
                <a:solidFill>
                  <a:schemeClr val="bg1"/>
                </a:solidFill>
                <a:latin typeface="Times New Roman" panose="02020603050405020304" pitchFamily="18" charset="0"/>
                <a:cs typeface="Times New Roman" panose="02020603050405020304" pitchFamily="18" charset="0"/>
              </a:rPr>
              <a:t>lại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nảy</a:t>
            </a:r>
            <a:r>
              <a:rPr lang="vi-VN" altLang="en-US" sz="3200" dirty="0">
                <a:solidFill>
                  <a:schemeClr val="bg1"/>
                </a:solidFill>
                <a:latin typeface="Times New Roman" panose="02020603050405020304" pitchFamily="18" charset="0"/>
                <a:cs typeface="Times New Roman" panose="02020603050405020304" pitchFamily="18" charset="0"/>
              </a:rPr>
              <a:t> ra trong </a:t>
            </a:r>
            <a:r>
              <a:rPr lang="vi-VN" altLang="en-US" sz="3200" dirty="0" err="1">
                <a:solidFill>
                  <a:schemeClr val="bg1"/>
                </a:solidFill>
                <a:latin typeface="Times New Roman" panose="02020603050405020304" pitchFamily="18" charset="0"/>
                <a:cs typeface="Times New Roman" panose="02020603050405020304" pitchFamily="18" charset="0"/>
              </a:rPr>
              <a:t>đầu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óc</a:t>
            </a:r>
            <a:r>
              <a:rPr lang="vi-VN" altLang="en-US" sz="3200" dirty="0">
                <a:solidFill>
                  <a:schemeClr val="bg1"/>
                </a:solidFill>
                <a:latin typeface="Times New Roman" panose="02020603050405020304" pitchFamily="18" charset="0"/>
                <a:cs typeface="Times New Roman" panose="02020603050405020304" pitchFamily="18" charset="0"/>
              </a:rPr>
              <a:t> non </a:t>
            </a:r>
            <a:r>
              <a:rPr lang="vi-VN" altLang="en-US" sz="3200" dirty="0" err="1">
                <a:solidFill>
                  <a:schemeClr val="bg1"/>
                </a:solidFill>
                <a:latin typeface="Times New Roman" panose="02020603050405020304" pitchFamily="18" charset="0"/>
                <a:cs typeface="Times New Roman" panose="02020603050405020304" pitchFamily="18" charset="0"/>
              </a:rPr>
              <a:t>nớt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của</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lúc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bấy</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giờ</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một</a:t>
            </a:r>
            <a:r>
              <a:rPr lang="vi-VN" altLang="en-US" sz="3200" dirty="0">
                <a:solidFill>
                  <a:schemeClr val="bg1"/>
                </a:solidFill>
                <a:latin typeface="Times New Roman" panose="02020603050405020304" pitchFamily="18" charset="0"/>
                <a:cs typeface="Times New Roman" panose="02020603050405020304" pitchFamily="18" charset="0"/>
              </a:rPr>
              <a:t> câu </a:t>
            </a:r>
            <a:r>
              <a:rPr lang="vi-VN" altLang="en-US" sz="3200" dirty="0" err="1">
                <a:solidFill>
                  <a:schemeClr val="bg1"/>
                </a:solidFill>
                <a:latin typeface="Times New Roman" panose="02020603050405020304" pitchFamily="18" charset="0"/>
                <a:cs typeface="Times New Roman" panose="02020603050405020304" pitchFamily="18" charset="0"/>
              </a:rPr>
              <a:t>hỏi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Vì</a:t>
            </a:r>
            <a:r>
              <a:rPr lang="vi-VN" altLang="en-US" sz="3200" dirty="0">
                <a:solidFill>
                  <a:schemeClr val="bg1"/>
                </a:solidFill>
                <a:latin typeface="Times New Roman" panose="02020603050405020304" pitchFamily="18" charset="0"/>
                <a:cs typeface="Times New Roman" panose="02020603050405020304" pitchFamily="18" charset="0"/>
              </a:rPr>
              <a:t> sao </a:t>
            </a:r>
            <a:r>
              <a:rPr lang="vi-VN" altLang="en-US" sz="3200" dirty="0" err="1">
                <a:solidFill>
                  <a:schemeClr val="bg1"/>
                </a:solidFill>
                <a:latin typeface="Times New Roman" panose="02020603050405020304" pitchFamily="18" charset="0"/>
                <a:cs typeface="Times New Roman" panose="02020603050405020304" pitchFamily="18" charset="0"/>
              </a:rPr>
              <a:t>quả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bóng</a:t>
            </a:r>
            <a:r>
              <a:rPr lang="vi-VN" altLang="en-US" sz="3200" dirty="0">
                <a:solidFill>
                  <a:schemeClr val="bg1"/>
                </a:solidFill>
                <a:latin typeface="Times New Roman" panose="02020603050405020304" pitchFamily="18" charset="0"/>
                <a:cs typeface="Times New Roman" panose="02020603050405020304" pitchFamily="18" charset="0"/>
              </a:rPr>
              <a:t> không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vẫn</a:t>
            </a:r>
            <a:r>
              <a:rPr lang="vi-VN" altLang="en-US" sz="3200" dirty="0">
                <a:solidFill>
                  <a:schemeClr val="bg1"/>
                </a:solidFill>
                <a:latin typeface="Times New Roman" panose="02020603050405020304" pitchFamily="18" charset="0"/>
                <a:cs typeface="Times New Roman" panose="02020603050405020304" pitchFamily="18" charset="0"/>
              </a:rPr>
              <a:t> bay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a:solidFill>
                  <a:srgbClr val="FFFF00"/>
                </a:solidFill>
                <a:latin typeface="Times New Roman" panose="02020603050405020304" pitchFamily="18" charset="0"/>
                <a:cs typeface="Times New Roman" panose="02020603050405020304" pitchFamily="18" charset="0"/>
              </a:rPr>
              <a:t>2.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tìm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mật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đó</a:t>
            </a:r>
            <a:r>
              <a:rPr lang="vi-VN" altLang="en-US" sz="3200" dirty="0">
                <a:solidFill>
                  <a:schemeClr val="bg1"/>
                </a:solidFill>
                <a:latin typeface="Times New Roman" panose="02020603050405020304" pitchFamily="18" charset="0"/>
                <a:cs typeface="Times New Roman" panose="02020603050405020304" pitchFamily="18" charset="0"/>
              </a:rPr>
              <a:t>, 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đọc</a:t>
            </a:r>
            <a:r>
              <a:rPr lang="vi-VN" altLang="en-US" sz="3200" dirty="0">
                <a:solidFill>
                  <a:schemeClr val="bg1"/>
                </a:solidFill>
                <a:latin typeface="Times New Roman" panose="02020603050405020304" pitchFamily="18" charset="0"/>
                <a:cs typeface="Times New Roman" panose="02020603050405020304" pitchFamily="18" charset="0"/>
              </a:rPr>
              <a:t> không </a:t>
            </a:r>
            <a:r>
              <a:rPr lang="vi-VN" altLang="en-US" sz="3200" dirty="0" err="1">
                <a:solidFill>
                  <a:schemeClr val="bg1"/>
                </a:solidFill>
                <a:latin typeface="Times New Roman" panose="02020603050405020304" pitchFamily="18" charset="0"/>
                <a:cs typeface="Times New Roman" panose="02020603050405020304" pitchFamily="18" charset="0"/>
              </a:rPr>
              <a:t>biết</a:t>
            </a:r>
            <a:r>
              <a:rPr lang="vi-VN" altLang="en-US" sz="3200" dirty="0">
                <a:solidFill>
                  <a:schemeClr val="bg1"/>
                </a:solidFill>
                <a:latin typeface="Times New Roman" panose="02020603050405020304" pitchFamily="18" charset="0"/>
                <a:cs typeface="Times New Roman" panose="02020603050405020304" pitchFamily="18" charset="0"/>
              </a:rPr>
              <a:t> bao nhiêu </a:t>
            </a:r>
            <a:r>
              <a:rPr lang="vi-VN" altLang="en-US" sz="3200" dirty="0" err="1">
                <a:solidFill>
                  <a:schemeClr val="bg1"/>
                </a:solidFill>
                <a:latin typeface="Times New Roman" panose="02020603050405020304" pitchFamily="18" charset="0"/>
                <a:cs typeface="Times New Roman" panose="02020603050405020304" pitchFamily="18" charset="0"/>
              </a:rPr>
              <a:t>là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sách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Nghĩ</a:t>
            </a:r>
            <a:r>
              <a:rPr lang="vi-VN" altLang="en-US" sz="3200" dirty="0">
                <a:solidFill>
                  <a:schemeClr val="bg1"/>
                </a:solidFill>
                <a:latin typeface="Times New Roman" panose="02020603050405020304" pitchFamily="18" charset="0"/>
                <a:cs typeface="Times New Roman" panose="02020603050405020304" pitchFamily="18" charset="0"/>
              </a:rPr>
              <a:t> ra </a:t>
            </a:r>
            <a:r>
              <a:rPr lang="vi-VN" altLang="en-US" sz="3200" dirty="0" err="1">
                <a:solidFill>
                  <a:schemeClr val="bg1"/>
                </a:solidFill>
                <a:latin typeface="Times New Roman" panose="02020603050405020304" pitchFamily="18" charset="0"/>
                <a:cs typeface="Times New Roman" panose="02020603050405020304" pitchFamily="18" charset="0"/>
              </a:rPr>
              <a:t>điều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gì</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lại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hì</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hục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nghiệm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khi </a:t>
            </a:r>
            <a:r>
              <a:rPr lang="vi-VN" altLang="en-US" sz="3200" dirty="0" err="1">
                <a:solidFill>
                  <a:schemeClr val="bg1"/>
                </a:solidFill>
                <a:latin typeface="Times New Roman" panose="02020603050405020304" pitchFamily="18" charset="0"/>
                <a:cs typeface="Times New Roman" panose="02020603050405020304" pitchFamily="18" charset="0"/>
              </a:rPr>
              <a:t>đến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hàng</a:t>
            </a:r>
            <a:r>
              <a:rPr lang="vi-VN" altLang="en-US" sz="3200" dirty="0">
                <a:solidFill>
                  <a:schemeClr val="bg1"/>
                </a:solidFill>
                <a:latin typeface="Times New Roman" panose="02020603050405020304" pitchFamily="18" charset="0"/>
                <a:cs typeface="Times New Roman" panose="02020603050405020304" pitchFamily="18" charset="0"/>
              </a:rPr>
              <a:t> trăm </a:t>
            </a:r>
            <a:r>
              <a:rPr lang="vi-VN" altLang="en-US" sz="3200" dirty="0" err="1">
                <a:solidFill>
                  <a:schemeClr val="bg1"/>
                </a:solidFill>
                <a:latin typeface="Times New Roman" panose="02020603050405020304" pitchFamily="18" charset="0"/>
                <a:cs typeface="Times New Roman" panose="02020603050405020304" pitchFamily="18" charset="0"/>
              </a:rPr>
              <a:t>lần</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người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bạn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hỏi</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Cậu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thế</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nào</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mà</a:t>
            </a:r>
            <a:r>
              <a:rPr lang="vi-VN" altLang="en-US" sz="3200" dirty="0">
                <a:solidFill>
                  <a:schemeClr val="bg1"/>
                </a:solidFill>
                <a:latin typeface="Times New Roman" panose="02020603050405020304" pitchFamily="18" charset="0"/>
                <a:cs typeface="Times New Roman" panose="02020603050405020304" pitchFamily="18" charset="0"/>
              </a:rPr>
              <a:t> mua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sách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dụng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cụ</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nghiệm</a:t>
            </a:r>
            <a:r>
              <a:rPr lang="vi-VN" altLang="en-US" sz="3200" dirty="0">
                <a:solidFill>
                  <a:schemeClr val="bg1"/>
                </a:solidFill>
                <a:latin typeface="Times New Roman" panose="02020603050405020304" pitchFamily="18" charset="0"/>
                <a:cs typeface="Times New Roman" panose="02020603050405020304" pitchFamily="18" charset="0"/>
              </a:rPr>
              <a:t> như </a:t>
            </a:r>
            <a:r>
              <a:rPr lang="vi-VN" altLang="en-US" sz="3200" dirty="0" err="1">
                <a:solidFill>
                  <a:schemeClr val="bg1"/>
                </a:solidFill>
                <a:latin typeface="Times New Roman" panose="02020603050405020304" pitchFamily="18" charset="0"/>
                <a:cs typeface="Times New Roman" panose="02020603050405020304" pitchFamily="18" charset="0"/>
              </a:rPr>
              <a:t>thế</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cười</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gì</a:t>
            </a:r>
            <a:r>
              <a:rPr lang="vi-VN" altLang="en-US" sz="3200" dirty="0">
                <a:solidFill>
                  <a:schemeClr val="bg1"/>
                </a:solidFill>
                <a:latin typeface="Times New Roman" panose="02020603050405020304" pitchFamily="18" charset="0"/>
                <a:cs typeface="Times New Roman" panose="02020603050405020304" pitchFamily="18" charset="0"/>
              </a:rPr>
              <a:t> đâu, </a:t>
            </a:r>
            <a:r>
              <a:rPr lang="vi-VN" altLang="en-US" sz="3200" dirty="0" err="1">
                <a:solidFill>
                  <a:schemeClr val="bg1"/>
                </a:solidFill>
                <a:latin typeface="Times New Roman" panose="02020603050405020304" pitchFamily="18" charset="0"/>
                <a:cs typeface="Times New Roman" panose="02020603050405020304" pitchFamily="18" charset="0"/>
              </a:rPr>
              <a:t>mình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chỉ</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tiết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kiệm</a:t>
            </a:r>
            <a:r>
              <a:rPr lang="vi-VN" altLang="en-US" sz="3200" dirty="0">
                <a:solidFill>
                  <a:schemeClr val="bg1"/>
                </a:solidFill>
                <a:latin typeface="Times New Roman" panose="02020603050405020304" pitchFamily="18" charset="0"/>
                <a:cs typeface="Times New Roman" panose="02020603050405020304" pitchFamily="18" charset="0"/>
              </a:rPr>
              <a:t> thôi.</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a:solidFill>
                  <a:srgbClr val="FFFF00"/>
                </a:solidFill>
                <a:latin typeface="Times New Roman" panose="02020603050405020304" pitchFamily="18" charset="0"/>
                <a:cs typeface="Times New Roman" panose="02020603050405020304" pitchFamily="18" charset="0"/>
              </a:rPr>
              <a:t>3. </a:t>
            </a:r>
            <a:r>
              <a:rPr lang="vi-VN" altLang="en-US" sz="3200" dirty="0" err="1">
                <a:solidFill>
                  <a:schemeClr val="bg1"/>
                </a:solidFill>
                <a:latin typeface="Times New Roman" panose="02020603050405020304" pitchFamily="18" charset="0"/>
                <a:cs typeface="Times New Roman" panose="02020603050405020304" pitchFamily="18" charset="0"/>
              </a:rPr>
              <a:t>Đúng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a:t>
            </a:r>
            <a:r>
              <a:rPr lang="vi-VN" altLang="en-US" sz="3200" dirty="0">
                <a:solidFill>
                  <a:schemeClr val="bg1"/>
                </a:solidFill>
                <a:latin typeface="Times New Roman" panose="02020603050405020304" pitchFamily="18" charset="0"/>
                <a:cs typeface="Times New Roman" panose="02020603050405020304" pitchFamily="18" charset="0"/>
              </a:rPr>
              <a:t> quanh năm ông </a:t>
            </a:r>
            <a:r>
              <a:rPr lang="vi-VN" altLang="en-US" sz="3200" dirty="0" err="1">
                <a:solidFill>
                  <a:schemeClr val="bg1"/>
                </a:solidFill>
                <a:latin typeface="Times New Roman" panose="02020603050405020304" pitchFamily="18" charset="0"/>
                <a:cs typeface="Times New Roman" panose="02020603050405020304" pitchFamily="18" charset="0"/>
              </a:rPr>
              <a:t>chỉ</a:t>
            </a:r>
            <a:r>
              <a:rPr lang="vi-VN" altLang="en-US" sz="3200" dirty="0">
                <a:solidFill>
                  <a:schemeClr val="bg1"/>
                </a:solidFill>
                <a:latin typeface="Times New Roman" panose="02020603050405020304" pitchFamily="18" charset="0"/>
                <a:cs typeface="Times New Roman" panose="02020603050405020304" pitchFamily="18" charset="0"/>
              </a:rPr>
              <a:t> ăn </a:t>
            </a:r>
            <a:r>
              <a:rPr lang="vi-VN" altLang="en-US" sz="3200" dirty="0" err="1">
                <a:solidFill>
                  <a:schemeClr val="bg1"/>
                </a:solidFill>
                <a:latin typeface="Times New Roman" panose="02020603050405020304" pitchFamily="18" charset="0"/>
                <a:cs typeface="Times New Roman" panose="02020603050405020304" pitchFamily="18" charset="0"/>
              </a:rPr>
              <a:t>bánh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mì</a:t>
            </a:r>
            <a:r>
              <a:rPr lang="vi-VN" altLang="en-US" sz="3200" dirty="0">
                <a:solidFill>
                  <a:schemeClr val="bg1"/>
                </a:solidFill>
                <a:latin typeface="Times New Roman" panose="02020603050405020304" pitchFamily="18" charset="0"/>
                <a:cs typeface="Times New Roman" panose="02020603050405020304" pitchFamily="18" charset="0"/>
              </a:rPr>
              <a:t> suông. Qua </a:t>
            </a:r>
            <a:r>
              <a:rPr lang="vi-VN" altLang="en-US" sz="3200" dirty="0" err="1">
                <a:solidFill>
                  <a:schemeClr val="bg1"/>
                </a:solidFill>
                <a:latin typeface="Times New Roman" panose="02020603050405020304" pitchFamily="18" charset="0"/>
                <a:cs typeface="Times New Roman" panose="02020603050405020304" pitchFamily="18" charset="0"/>
              </a:rPr>
              <a:t>nhiều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lần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nghiệm</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tìm</a:t>
            </a:r>
            <a:r>
              <a:rPr lang="vi-VN" altLang="en-US" sz="3200" dirty="0">
                <a:solidFill>
                  <a:schemeClr val="bg1"/>
                </a:solidFill>
                <a:latin typeface="Times New Roman" panose="02020603050405020304" pitchFamily="18" charset="0"/>
                <a:cs typeface="Times New Roman" panose="02020603050405020304" pitchFamily="18" charset="0"/>
              </a:rPr>
              <a:t> ra </a:t>
            </a:r>
            <a:r>
              <a:rPr lang="vi-VN" altLang="en-US" sz="3200" dirty="0" err="1">
                <a:solidFill>
                  <a:schemeClr val="bg1"/>
                </a:solidFill>
                <a:latin typeface="Times New Roman" panose="02020603050405020304" pitchFamily="18" charset="0"/>
                <a:cs typeface="Times New Roman" panose="02020603050405020304" pitchFamily="18" charset="0"/>
              </a:rPr>
              <a:t>cách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chế</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khí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cầu</a:t>
            </a:r>
            <a:r>
              <a:rPr lang="vi-VN" altLang="en-US" sz="3200" dirty="0">
                <a:solidFill>
                  <a:schemeClr val="bg1"/>
                </a:solidFill>
                <a:latin typeface="Times New Roman" panose="02020603050405020304" pitchFamily="18" charset="0"/>
                <a:cs typeface="Times New Roman" panose="02020603050405020304" pitchFamily="18" charset="0"/>
              </a:rPr>
              <a:t> bay </a:t>
            </a:r>
            <a:r>
              <a:rPr lang="vi-VN" altLang="en-US" sz="3200" dirty="0" err="1">
                <a:solidFill>
                  <a:schemeClr val="bg1"/>
                </a:solidFill>
                <a:latin typeface="Times New Roman" panose="02020603050405020304" pitchFamily="18" charset="0"/>
                <a:cs typeface="Times New Roman" panose="02020603050405020304" pitchFamily="18" charset="0"/>
              </a:rPr>
              <a:t>bằng</a:t>
            </a:r>
            <a:r>
              <a:rPr lang="vi-VN" altLang="en-US" sz="3200" dirty="0">
                <a:solidFill>
                  <a:schemeClr val="bg1"/>
                </a:solidFill>
                <a:latin typeface="Times New Roman" panose="02020603050405020304" pitchFamily="18" charset="0"/>
                <a:cs typeface="Times New Roman" panose="02020603050405020304" pitchFamily="18" charset="0"/>
              </a:rPr>
              <a:t> kim </a:t>
            </a:r>
            <a:r>
              <a:rPr lang="vi-VN" altLang="en-US" sz="3200" dirty="0" err="1">
                <a:solidFill>
                  <a:schemeClr val="bg1"/>
                </a:solidFill>
                <a:latin typeface="Times New Roman" panose="02020603050405020304" pitchFamily="18" charset="0"/>
                <a:cs typeface="Times New Roman" panose="02020603050405020304" pitchFamily="18" charset="0"/>
              </a:rPr>
              <a:t>loại</a:t>
            </a:r>
            <a:r>
              <a:rPr lang="vi-VN" altLang="en-US" sz="3200" dirty="0">
                <a:solidFill>
                  <a:schemeClr val="bg1"/>
                </a:solidFill>
                <a:latin typeface="Times New Roman" panose="02020603050405020304" pitchFamily="18" charset="0"/>
                <a:cs typeface="Times New Roman" panose="02020603050405020304" pitchFamily="18" charset="0"/>
              </a:rPr>
              <a:t>. Sa </a:t>
            </a:r>
            <a:r>
              <a:rPr lang="vi-VN" altLang="en-US" sz="3200" dirty="0" err="1">
                <a:solidFill>
                  <a:schemeClr val="bg1"/>
                </a:solidFill>
                <a:latin typeface="Times New Roman" panose="02020603050405020304" pitchFamily="18" charset="0"/>
                <a:cs typeface="Times New Roman" panose="02020603050405020304" pitchFamily="18" charset="0"/>
              </a:rPr>
              <a:t>hoàng</a:t>
            </a:r>
            <a:r>
              <a:rPr lang="vi-VN" altLang="en-US" sz="3200" dirty="0">
                <a:solidFill>
                  <a:schemeClr val="bg1"/>
                </a:solidFill>
                <a:latin typeface="Times New Roman" panose="02020603050405020304" pitchFamily="18" charset="0"/>
                <a:cs typeface="Times New Roman" panose="02020603050405020304" pitchFamily="18" charset="0"/>
              </a:rPr>
              <a:t> chưa tin nên không </a:t>
            </a:r>
            <a:r>
              <a:rPr lang="vi-VN" altLang="en-US" sz="3200" dirty="0" err="1">
                <a:solidFill>
                  <a:schemeClr val="bg1"/>
                </a:solidFill>
                <a:latin typeface="Times New Roman" panose="02020603050405020304" pitchFamily="18" charset="0"/>
                <a:cs typeface="Times New Roman" panose="02020603050405020304" pitchFamily="18" charset="0"/>
              </a:rPr>
              <a:t>ủng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hộ</a:t>
            </a:r>
            <a:r>
              <a:rPr lang="vi-VN" altLang="en-US" sz="3200" dirty="0">
                <a:solidFill>
                  <a:schemeClr val="bg1"/>
                </a:solidFill>
                <a:latin typeface="Times New Roman" panose="02020603050405020304" pitchFamily="18" charset="0"/>
                <a:cs typeface="Times New Roman" panose="02020603050405020304" pitchFamily="18" charset="0"/>
              </a:rPr>
              <a:t>. Không </a:t>
            </a:r>
            <a:r>
              <a:rPr lang="vi-VN" altLang="en-US" sz="3200" dirty="0" err="1">
                <a:solidFill>
                  <a:schemeClr val="bg1"/>
                </a:solidFill>
                <a:latin typeface="Times New Roman" panose="02020603050405020304" pitchFamily="18" charset="0"/>
                <a:cs typeface="Times New Roman" panose="02020603050405020304" pitchFamily="18" charset="0"/>
              </a:rPr>
              <a:t>nản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chí</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tiếp</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tục</a:t>
            </a:r>
            <a:r>
              <a:rPr lang="vi-VN" altLang="en-US" sz="3200" dirty="0">
                <a:solidFill>
                  <a:schemeClr val="bg1"/>
                </a:solidFill>
                <a:latin typeface="Times New Roman" panose="02020603050405020304" pitchFamily="18" charset="0"/>
                <a:cs typeface="Times New Roman" panose="02020603050405020304" pitchFamily="18" charset="0"/>
              </a:rPr>
              <a:t> đi sâu </a:t>
            </a:r>
            <a:r>
              <a:rPr lang="vi-VN" altLang="en-US" sz="3200" dirty="0" err="1">
                <a:solidFill>
                  <a:schemeClr val="bg1"/>
                </a:solidFill>
                <a:latin typeface="Times New Roman" panose="02020603050405020304" pitchFamily="18" charset="0"/>
                <a:cs typeface="Times New Roman" panose="02020603050405020304" pitchFamily="18" charset="0"/>
              </a:rPr>
              <a:t>vào</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thuyết</a:t>
            </a:r>
            <a:r>
              <a:rPr lang="vi-VN" altLang="en-US" sz="3200" dirty="0">
                <a:solidFill>
                  <a:schemeClr val="bg1"/>
                </a:solidFill>
                <a:latin typeface="Times New Roman" panose="02020603050405020304" pitchFamily="18" charset="0"/>
                <a:cs typeface="Times New Roman" panose="02020603050405020304" pitchFamily="18" charset="0"/>
              </a:rPr>
              <a:t> bay trong không gian.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gợi</a:t>
            </a:r>
            <a:r>
              <a:rPr lang="vi-VN" altLang="en-US" sz="3200" dirty="0">
                <a:solidFill>
                  <a:schemeClr val="bg1"/>
                </a:solidFill>
                <a:latin typeface="Times New Roman" panose="02020603050405020304" pitchFamily="18" charset="0"/>
                <a:cs typeface="Times New Roman" panose="02020603050405020304" pitchFamily="18" charset="0"/>
              </a:rPr>
              <a:t> ý </a:t>
            </a:r>
            <a:r>
              <a:rPr lang="vi-VN" altLang="en-US" sz="3200" dirty="0" err="1">
                <a:solidFill>
                  <a:schemeClr val="bg1"/>
                </a:solidFill>
                <a:latin typeface="Times New Roman" panose="02020603050405020304" pitchFamily="18" charset="0"/>
                <a:cs typeface="Times New Roman" panose="02020603050405020304" pitchFamily="18" charset="0"/>
              </a:rPr>
              <a:t>từ</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chiếc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pháo</a:t>
            </a:r>
            <a:r>
              <a:rPr lang="vi-VN" altLang="en-US" sz="3200" dirty="0">
                <a:solidFill>
                  <a:schemeClr val="bg1"/>
                </a:solidFill>
                <a:latin typeface="Times New Roman" panose="02020603050405020304" pitchFamily="18" charset="0"/>
                <a:cs typeface="Times New Roman" panose="02020603050405020304" pitchFamily="18" charset="0"/>
              </a:rPr>
              <a:t> thăng thiên, sau </a:t>
            </a:r>
            <a:r>
              <a:rPr lang="vi-VN" altLang="en-US" sz="3200" dirty="0" err="1">
                <a:solidFill>
                  <a:schemeClr val="bg1"/>
                </a:solidFill>
                <a:latin typeface="Times New Roman" panose="02020603050405020304" pitchFamily="18" charset="0"/>
                <a:cs typeface="Times New Roman" panose="02020603050405020304" pitchFamily="18" charset="0"/>
              </a:rPr>
              <a:t>này</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thiết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kế</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thành</a:t>
            </a:r>
            <a:r>
              <a:rPr lang="vi-VN" altLang="en-US" sz="3200" dirty="0">
                <a:solidFill>
                  <a:schemeClr val="bg1"/>
                </a:solidFill>
                <a:latin typeface="Times New Roman" panose="02020603050405020304" pitchFamily="18" charset="0"/>
                <a:cs typeface="Times New Roman" panose="02020603050405020304" pitchFamily="18" charset="0"/>
              </a:rPr>
              <a:t> công tên </a:t>
            </a:r>
            <a:r>
              <a:rPr lang="vi-VN" altLang="en-US" sz="3200" dirty="0" err="1">
                <a:solidFill>
                  <a:schemeClr val="bg1"/>
                </a:solidFill>
                <a:latin typeface="Times New Roman" panose="02020603050405020304" pitchFamily="18" charset="0"/>
                <a:cs typeface="Times New Roman" panose="02020603050405020304" pitchFamily="18" charset="0"/>
              </a:rPr>
              <a:t>lửa</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tầng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trở</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thành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một</a:t>
            </a:r>
            <a:r>
              <a:rPr lang="vi-VN" altLang="en-US" sz="3200" dirty="0">
                <a:solidFill>
                  <a:schemeClr val="bg1"/>
                </a:solidFill>
                <a:latin typeface="Times New Roman" panose="02020603050405020304" pitchFamily="18" charset="0"/>
                <a:cs typeface="Times New Roman" panose="02020603050405020304" pitchFamily="18" charset="0"/>
              </a:rPr>
              <a:t> phương </a:t>
            </a:r>
            <a:r>
              <a:rPr lang="vi-VN" altLang="en-US" sz="3200" dirty="0" err="1">
                <a:solidFill>
                  <a:schemeClr val="bg1"/>
                </a:solidFill>
                <a:latin typeface="Times New Roman" panose="02020603050405020304" pitchFamily="18" charset="0"/>
                <a:cs typeface="Times New Roman" panose="02020603050405020304" pitchFamily="18" charset="0"/>
              </a:rPr>
              <a:t>tiện</a:t>
            </a:r>
            <a:r>
              <a:rPr lang="vi-VN" altLang="en-US" sz="3200" dirty="0">
                <a:solidFill>
                  <a:schemeClr val="bg1"/>
                </a:solidFill>
                <a:latin typeface="Times New Roman" panose="02020603050405020304" pitchFamily="18" charset="0"/>
                <a:cs typeface="Times New Roman" panose="02020603050405020304" pitchFamily="18" charset="0"/>
              </a:rPr>
              <a:t> bay </a:t>
            </a:r>
            <a:r>
              <a:rPr lang="vi-VN" altLang="en-US" sz="3200" dirty="0" err="1">
                <a:solidFill>
                  <a:schemeClr val="bg1"/>
                </a:solidFill>
                <a:latin typeface="Times New Roman" panose="02020603050405020304" pitchFamily="18" charset="0"/>
                <a:cs typeface="Times New Roman" panose="02020603050405020304" pitchFamily="18" charset="0"/>
              </a:rPr>
              <a:t>tới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vì</a:t>
            </a:r>
            <a:r>
              <a:rPr lang="vi-VN" altLang="en-US" sz="3200" dirty="0">
                <a:solidFill>
                  <a:schemeClr val="bg1"/>
                </a:solidFill>
                <a:latin typeface="Times New Roman" panose="02020603050405020304" pitchFamily="18" charset="0"/>
                <a:cs typeface="Times New Roman" panose="02020603050405020304" pitchFamily="18" charset="0"/>
              </a:rPr>
              <a:t> sao.</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a:solidFill>
                  <a:srgbClr val="FFFF00"/>
                </a:solidFill>
                <a:latin typeface="Times New Roman" panose="02020603050405020304" pitchFamily="18" charset="0"/>
                <a:cs typeface="Times New Roman" panose="02020603050405020304" pitchFamily="18" charset="0"/>
              </a:rPr>
              <a:t>4. </a:t>
            </a:r>
            <a:r>
              <a:rPr lang="vi-VN" altLang="en-US" sz="3200" dirty="0">
                <a:solidFill>
                  <a:schemeClr val="bg1"/>
                </a:solidFill>
                <a:latin typeface="Times New Roman" panose="02020603050405020304" pitchFamily="18" charset="0"/>
                <a:cs typeface="Times New Roman" panose="02020603050405020304" pitchFamily="18" charset="0"/>
              </a:rPr>
              <a:t>Hơn </a:t>
            </a:r>
            <a:r>
              <a:rPr lang="vi-VN" altLang="en-US" sz="3200" dirty="0" err="1">
                <a:solidFill>
                  <a:schemeClr val="bg1"/>
                </a:solidFill>
                <a:latin typeface="Times New Roman" panose="02020603050405020304" pitchFamily="18" charset="0"/>
                <a:cs typeface="Times New Roman" panose="02020603050405020304" pitchFamily="18" charset="0"/>
              </a:rPr>
              <a:t>bốn</a:t>
            </a:r>
            <a:r>
              <a:rPr lang="vi-VN" altLang="en-US" sz="3200" dirty="0">
                <a:solidFill>
                  <a:schemeClr val="bg1"/>
                </a:solidFill>
                <a:latin typeface="Times New Roman" panose="02020603050405020304" pitchFamily="18" charset="0"/>
                <a:cs typeface="Times New Roman" panose="02020603050405020304" pitchFamily="18" charset="0"/>
              </a:rPr>
              <a:t> mươi năm </a:t>
            </a:r>
            <a:r>
              <a:rPr lang="vi-VN" altLang="en-US" sz="3200" dirty="0" err="1">
                <a:solidFill>
                  <a:schemeClr val="bg1"/>
                </a:solidFill>
                <a:latin typeface="Times New Roman" panose="02020603050405020304" pitchFamily="18" charset="0"/>
                <a:cs typeface="Times New Roman" panose="02020603050405020304" pitchFamily="18" charset="0"/>
              </a:rPr>
              <a:t>khổ</a:t>
            </a:r>
            <a:r>
              <a:rPr lang="vi-VN" altLang="en-US" sz="3200" dirty="0">
                <a:solidFill>
                  <a:schemeClr val="bg1"/>
                </a:solidFill>
                <a:latin typeface="Times New Roman" panose="02020603050405020304" pitchFamily="18" charset="0"/>
                <a:cs typeface="Times New Roman" panose="02020603050405020304" pitchFamily="18" charset="0"/>
              </a:rPr>
              <a:t> công nghiên </a:t>
            </a:r>
            <a:r>
              <a:rPr lang="vi-VN" altLang="en-US" sz="3200" dirty="0" err="1">
                <a:solidFill>
                  <a:schemeClr val="bg1"/>
                </a:solidFill>
                <a:latin typeface="Times New Roman" panose="02020603050405020304" pitchFamily="18" charset="0"/>
                <a:cs typeface="Times New Roman" panose="02020603050405020304" pitchFamily="18" charset="0"/>
              </a:rPr>
              <a:t>cứu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tìm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tòi</a:t>
            </a:r>
            <a:r>
              <a:rPr lang="vi-VN" altLang="en-US" sz="3200" dirty="0">
                <a:solidFill>
                  <a:schemeClr val="bg1"/>
                </a:solidFill>
                <a:latin typeface="Times New Roman" panose="02020603050405020304" pitchFamily="18" charset="0"/>
                <a:cs typeface="Times New Roman" panose="02020603050405020304" pitchFamily="18" charset="0"/>
              </a:rPr>
              <a:t>, 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thực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hiện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điều</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hằng</a:t>
            </a:r>
            <a:r>
              <a:rPr lang="vi-VN" altLang="en-US" sz="3200" dirty="0">
                <a:solidFill>
                  <a:schemeClr val="bg1"/>
                </a:solidFill>
                <a:latin typeface="Times New Roman" panose="02020603050405020304" pitchFamily="18" charset="0"/>
                <a:cs typeface="Times New Roman" panose="02020603050405020304" pitchFamily="18" charset="0"/>
              </a:rPr>
              <a:t> tâm </a:t>
            </a:r>
            <a:r>
              <a:rPr lang="vi-VN" altLang="en-US" sz="3200" dirty="0" err="1">
                <a:solidFill>
                  <a:schemeClr val="bg1"/>
                </a:solidFill>
                <a:latin typeface="Times New Roman" panose="02020603050405020304" pitchFamily="18" charset="0"/>
                <a:cs typeface="Times New Roman" panose="02020603050405020304" pitchFamily="18" charset="0"/>
              </a:rPr>
              <a:t>niệm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vì</a:t>
            </a:r>
            <a:r>
              <a:rPr lang="vi-VN" altLang="en-US" sz="3200" dirty="0">
                <a:solidFill>
                  <a:schemeClr val="bg1"/>
                </a:solidFill>
                <a:latin typeface="Times New Roman" panose="02020603050405020304" pitchFamily="18" charset="0"/>
                <a:cs typeface="Times New Roman" panose="02020603050405020304" pitchFamily="18" charset="0"/>
              </a:rPr>
              <a:t> sao không </a:t>
            </a:r>
            <a:r>
              <a:rPr lang="vi-VN" altLang="en-US" sz="3200" dirty="0" err="1">
                <a:solidFill>
                  <a:schemeClr val="bg1"/>
                </a:solidFill>
                <a:latin typeface="Times New Roman" panose="02020603050405020304" pitchFamily="18" charset="0"/>
                <a:cs typeface="Times New Roman" panose="02020603050405020304" pitchFamily="18" charset="0"/>
              </a:rPr>
              <a:t>phải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tôn </a:t>
            </a:r>
            <a:r>
              <a:rPr lang="vi-VN" altLang="en-US" sz="3200" dirty="0" err="1">
                <a:solidFill>
                  <a:schemeClr val="bg1"/>
                </a:solidFill>
                <a:latin typeface="Times New Roman" panose="02020603050405020304" pitchFamily="18" charset="0"/>
                <a:cs typeface="Times New Roman" panose="02020603050405020304" pitchFamily="18" charset="0"/>
              </a:rPr>
              <a:t>thờ</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chinh </a:t>
            </a:r>
            <a:r>
              <a:rPr lang="vi-VN" altLang="en-US" sz="3200" dirty="0" err="1">
                <a:solidFill>
                  <a:schemeClr val="bg1"/>
                </a:solidFill>
                <a:latin typeface="Times New Roman" panose="02020603050405020304" pitchFamily="18" charset="0"/>
                <a:cs typeface="Times New Roman" panose="02020603050405020304" pitchFamily="18" charset="0"/>
              </a:rPr>
              <a:t>phục</a:t>
            </a:r>
            <a:r>
              <a:rPr lang="vi-VN" altLang="en-US" sz="3200" dirty="0">
                <a:solidFill>
                  <a:schemeClr val="bg1"/>
                </a:solidFill>
                <a:latin typeface="Times New Roman" panose="02020603050405020304" pitchFamily="18" charset="0"/>
                <a:cs typeface="Times New Roman" panose="02020603050405020304" pitchFamily="18" charset="0"/>
              </a:rPr>
              <a:t>."</a:t>
            </a:r>
          </a:p>
          <a:p>
            <a:pPr algn="r" eaLnBrk="1" hangingPunct="1"/>
            <a:r>
              <a:rPr lang="vi-VN" altLang="en-US" sz="3200" dirty="0">
                <a:solidFill>
                  <a:schemeClr val="bg1"/>
                </a:solidFill>
                <a:latin typeface="Times New Roman" panose="02020603050405020304" pitchFamily="18" charset="0"/>
                <a:cs typeface="Times New Roman" panose="02020603050405020304" pitchFamily="18" charset="0"/>
              </a:rPr>
              <a:t>(Theo LÊ NGUYÊN LONG - PHẠM NGỌC TOÀN)</a:t>
            </a:r>
          </a:p>
        </p:txBody>
      </p:sp>
    </p:spTree>
    <p:extLst>
      <p:ext uri="{BB962C8B-B14F-4D97-AF65-F5344CB8AC3E}">
        <p14:creationId xmlns:p14="http://schemas.microsoft.com/office/powerpoint/2010/main" val="176331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5029200" y="3390900"/>
            <a:ext cx="7893249" cy="1574983"/>
          </a:xfrm>
          <a:prstGeom prst="rect">
            <a:avLst/>
          </a:prstGeom>
        </p:spPr>
        <p:txBody>
          <a:bodyPr lIns="0" tIns="0" rIns="0" bIns="0" rtlCol="0" anchor="t">
            <a:spAutoFit/>
          </a:bodyPr>
          <a:lstStyle/>
          <a:p>
            <a:pPr algn="ctr">
              <a:lnSpc>
                <a:spcPts val="12999"/>
              </a:lnSpc>
            </a:pPr>
            <a:r>
              <a:rPr lang="en-US" sz="10800" dirty="0" err="1">
                <a:solidFill>
                  <a:srgbClr val="000000"/>
                </a:solidFill>
                <a:latin typeface="Times New Roman" panose="02020603050405020304" pitchFamily="18" charset="0"/>
                <a:cs typeface="Times New Roman" panose="02020603050405020304" pitchFamily="18" charset="0"/>
              </a:rPr>
              <a:t>Giải</a:t>
            </a:r>
            <a:r>
              <a:rPr lang="en-US" sz="10800" dirty="0">
                <a:solidFill>
                  <a:srgbClr val="000000"/>
                </a:solidFill>
                <a:latin typeface="Times New Roman" panose="02020603050405020304" pitchFamily="18" charset="0"/>
                <a:cs typeface="Times New Roman" panose="02020603050405020304" pitchFamily="18" charset="0"/>
              </a:rPr>
              <a:t> </a:t>
            </a:r>
            <a:r>
              <a:rPr lang="en-US" sz="10800" dirty="0" err="1">
                <a:solidFill>
                  <a:srgbClr val="000000"/>
                </a:solidFill>
                <a:latin typeface="Times New Roman" panose="02020603050405020304" pitchFamily="18" charset="0"/>
                <a:cs typeface="Times New Roman" panose="02020603050405020304" pitchFamily="18" charset="0"/>
              </a:rPr>
              <a:t>nghĩa</a:t>
            </a:r>
            <a:r>
              <a:rPr lang="en-US" sz="10800" dirty="0">
                <a:solidFill>
                  <a:srgbClr val="000000"/>
                </a:solidFill>
                <a:latin typeface="Times New Roman" panose="02020603050405020304" pitchFamily="18" charset="0"/>
                <a:cs typeface="Times New Roman" panose="02020603050405020304" pitchFamily="18" charset="0"/>
              </a:rPr>
              <a:t> </a:t>
            </a:r>
            <a:r>
              <a:rPr lang="en-US" sz="10800" dirty="0" err="1">
                <a:solidFill>
                  <a:srgbClr val="000000"/>
                </a:solidFill>
                <a:latin typeface="Times New Roman" panose="02020603050405020304" pitchFamily="18" charset="0"/>
                <a:cs typeface="Times New Roman" panose="02020603050405020304" pitchFamily="18" charset="0"/>
              </a:rPr>
              <a:t>từ</a:t>
            </a:r>
            <a:endParaRPr lang="en-US" sz="10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1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605F67-437E-4F00-9E73-713166F64A5E}"/>
              </a:ext>
            </a:extLst>
          </p:cNvPr>
          <p:cNvSpPr>
            <a:spLocks noChangeArrowheads="1"/>
          </p:cNvSpPr>
          <p:nvPr/>
        </p:nvSpPr>
        <p:spPr bwMode="auto">
          <a:xfrm>
            <a:off x="457200" y="3329524"/>
            <a:ext cx="16764000"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600" b="1" dirty="0">
                <a:latin typeface="Times New Roman" panose="02020603050405020304" pitchFamily="18" charset="0"/>
              </a:rPr>
              <a:t>- </a:t>
            </a:r>
            <a:r>
              <a:rPr lang="en-US" altLang="en-US" sz="5600" b="1" dirty="0" err="1">
                <a:solidFill>
                  <a:srgbClr val="FF0000"/>
                </a:solidFill>
                <a:latin typeface="Times New Roman" panose="02020603050405020304" pitchFamily="18" charset="0"/>
              </a:rPr>
              <a:t>Khí</a:t>
            </a:r>
            <a:r>
              <a:rPr lang="en-US" altLang="en-US" sz="5600" b="1" dirty="0">
                <a:solidFill>
                  <a:srgbClr val="FF0000"/>
                </a:solidFill>
                <a:latin typeface="Times New Roman" panose="02020603050405020304" pitchFamily="18" charset="0"/>
              </a:rPr>
              <a:t> </a:t>
            </a:r>
            <a:r>
              <a:rPr lang="en-US" altLang="en-US" sz="5600" b="1" dirty="0" err="1">
                <a:solidFill>
                  <a:srgbClr val="FF0000"/>
                </a:solidFill>
                <a:latin typeface="Times New Roman" panose="02020603050405020304" pitchFamily="18" charset="0"/>
              </a:rPr>
              <a:t>cầu</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dụng</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cụ</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hình</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quả</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cầu</a:t>
            </a:r>
            <a:r>
              <a:rPr lang="en-US" altLang="en-US" sz="5600" b="1" dirty="0">
                <a:latin typeface="Times New Roman" panose="02020603050405020304" pitchFamily="18" charset="0"/>
              </a:rPr>
              <a:t> , </a:t>
            </a:r>
            <a:r>
              <a:rPr lang="en-US" altLang="en-US" sz="5600" b="1" dirty="0" err="1">
                <a:latin typeface="Times New Roman" panose="02020603050405020304" pitchFamily="18" charset="0"/>
              </a:rPr>
              <a:t>chứa</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đầy</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khí</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nhẹ</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có</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thể</a:t>
            </a:r>
            <a:r>
              <a:rPr lang="en-US" altLang="en-US" sz="5600" b="1" dirty="0">
                <a:latin typeface="Times New Roman" panose="02020603050405020304" pitchFamily="18" charset="0"/>
              </a:rPr>
              <a:t> bay </a:t>
            </a:r>
            <a:r>
              <a:rPr lang="en-US" altLang="en-US" sz="5600" b="1" dirty="0" err="1">
                <a:latin typeface="Times New Roman" panose="02020603050405020304" pitchFamily="18" charset="0"/>
              </a:rPr>
              <a:t>lên</a:t>
            </a:r>
            <a:r>
              <a:rPr lang="en-US" altLang="en-US" sz="5600" b="1" dirty="0">
                <a:latin typeface="Times New Roman" panose="02020603050405020304" pitchFamily="18" charset="0"/>
              </a:rPr>
              <a:t> </a:t>
            </a:r>
            <a:r>
              <a:rPr lang="en-US" altLang="en-US" sz="5600" b="1" dirty="0" err="1">
                <a:latin typeface="Times New Roman" panose="02020603050405020304" pitchFamily="18" charset="0"/>
              </a:rPr>
              <a:t>cao</a:t>
            </a:r>
            <a:r>
              <a:rPr lang="en-US" altLang="en-US" sz="5600" b="1"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a:extLst>
              <a:ext uri="{FF2B5EF4-FFF2-40B4-BE49-F238E27FC236}">
                <a16:creationId xmlns:a16="http://schemas.microsoft.com/office/drawing/2014/main" id="{262882CA-ABD4-4CD2-B47D-417363A64BE6}"/>
              </a:ext>
            </a:extLst>
          </p:cNvPr>
          <p:cNvSpPr txBox="1">
            <a:spLocks noChangeArrowheads="1"/>
          </p:cNvSpPr>
          <p:nvPr/>
        </p:nvSpPr>
        <p:spPr bwMode="auto">
          <a:xfrm>
            <a:off x="6705600" y="9317504"/>
            <a:ext cx="5638800" cy="1200329"/>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a:ln w="9525" algn="ctr">
            <a:solidFill>
              <a:schemeClr val="tx1"/>
            </a:solidFill>
            <a:miter lim="800000"/>
            <a:headEnd/>
            <a:tailEnd/>
          </a:ln>
        </p:spPr>
        <p:txBody>
          <a:bodyPr>
            <a:spAutoFit/>
          </a:bodyPr>
          <a:lstStyle/>
          <a:p>
            <a:pPr algn="ctr" eaLnBrk="1" hangingPunct="1">
              <a:spcBef>
                <a:spcPct val="50000"/>
              </a:spcBef>
              <a:defRPr/>
            </a:pPr>
            <a:r>
              <a:rPr lang="en-US" sz="7200" b="1" dirty="0">
                <a:solidFill>
                  <a:srgbClr val="0000FF"/>
                </a:solidFill>
                <a:latin typeface="Times New Roman" pitchFamily="18" charset="0"/>
                <a:cs typeface="Times New Roman" pitchFamily="18" charset="0"/>
              </a:rPr>
              <a:t>khí cầu</a:t>
            </a:r>
          </a:p>
        </p:txBody>
      </p:sp>
      <p:pic>
        <p:nvPicPr>
          <p:cNvPr id="14341" name="Picture 3" descr="img20170120030025165.jpg">
            <a:extLst>
              <a:ext uri="{FF2B5EF4-FFF2-40B4-BE49-F238E27FC236}">
                <a16:creationId xmlns:a16="http://schemas.microsoft.com/office/drawing/2014/main" id="{2E33713D-0CA9-4F8B-AF7B-B05E603C45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937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lexuyen\Desktop\me\Bottle_Rockets.jpg">
            <a:extLst>
              <a:ext uri="{FF2B5EF4-FFF2-40B4-BE49-F238E27FC236}">
                <a16:creationId xmlns:a16="http://schemas.microsoft.com/office/drawing/2014/main" id="{849D4788-E1A7-4665-8129-3868969F5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1"/>
            <a:ext cx="6858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8">
            <a:extLst>
              <a:ext uri="{FF2B5EF4-FFF2-40B4-BE49-F238E27FC236}">
                <a16:creationId xmlns:a16="http://schemas.microsoft.com/office/drawing/2014/main" id="{4C2BE087-A315-40BE-B147-93323B4E4F8E}"/>
              </a:ext>
            </a:extLst>
          </p:cNvPr>
          <p:cNvSpPr>
            <a:spLocks noChangeArrowheads="1"/>
          </p:cNvSpPr>
          <p:nvPr/>
        </p:nvSpPr>
        <p:spPr bwMode="auto">
          <a:xfrm>
            <a:off x="6858000" y="5448301"/>
            <a:ext cx="11430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Pháo</a:t>
            </a:r>
            <a:r>
              <a:rPr lang="en-US" altLang="en-US" sz="5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altLang="en-US" sz="5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là</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pháo</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khi</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thuốc</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phóng</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cháy</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pháo</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bay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lên</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cao</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phát</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nổ</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khi</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tới</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5600" dirty="0" err="1">
                <a:latin typeface="Times New Roman" panose="02020603050405020304" pitchFamily="18" charset="0"/>
                <a:ea typeface="Calibri" panose="020F0502020204030204" pitchFamily="34" charset="0"/>
                <a:cs typeface="Times New Roman" panose="02020603050405020304" pitchFamily="18" charset="0"/>
              </a:rPr>
              <a:t>hạn</a:t>
            </a:r>
            <a:r>
              <a:rPr lang="en-US" altLang="en-US" sz="56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5364" name="Picture 4" descr="Yasothon_Bun_Ban_Fai_Festival_113_35_28_000000.jpg">
            <a:extLst>
              <a:ext uri="{FF2B5EF4-FFF2-40B4-BE49-F238E27FC236}">
                <a16:creationId xmlns:a16="http://schemas.microsoft.com/office/drawing/2014/main" id="{5701A358-31C4-4C43-9787-6584A7208A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lexuyen\Desktop\me\images438602_EXOCETMM40firedfromFrenchNavalvesse.jpg">
            <a:extLst>
              <a:ext uri="{FF2B5EF4-FFF2-40B4-BE49-F238E27FC236}">
                <a16:creationId xmlns:a16="http://schemas.microsoft.com/office/drawing/2014/main" id="{6A7C25B8-6854-42B8-A145-44CF8F15E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0"/>
            <a:ext cx="9144000"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C:\Users\lexuyen\Desktop\me\945255_khcn-lv-023.jpg">
            <a:extLst>
              <a:ext uri="{FF2B5EF4-FFF2-40B4-BE49-F238E27FC236}">
                <a16:creationId xmlns:a16="http://schemas.microsoft.com/office/drawing/2014/main" id="{203D875C-49CB-4085-B355-50DE8FB79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765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6E7053DC-A8EF-42BA-83DF-B8BF451B3267}"/>
              </a:ext>
            </a:extLst>
          </p:cNvPr>
          <p:cNvSpPr txBox="1">
            <a:spLocks noChangeArrowheads="1"/>
          </p:cNvSpPr>
          <p:nvPr/>
        </p:nvSpPr>
        <p:spPr bwMode="auto">
          <a:xfrm>
            <a:off x="0" y="0"/>
            <a:ext cx="89916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200" b="1">
                <a:solidFill>
                  <a:srgbClr val="0000FF"/>
                </a:solidFill>
                <a:latin typeface="Times New Roman" panose="02020603050405020304" pitchFamily="18" charset="0"/>
                <a:cs typeface="Times New Roman" panose="02020603050405020304" pitchFamily="18" charset="0"/>
              </a:rPr>
              <a:t>tên lửa nhiều tầng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5838691" y="4429448"/>
            <a:ext cx="7179304" cy="341017"/>
          </a:xfrm>
          <a:prstGeom prst="rect">
            <a:avLst/>
          </a:prstGeom>
        </p:spPr>
      </p:pic>
      <p:sp>
        <p:nvSpPr>
          <p:cNvPr id="12" name="TextBox 12"/>
          <p:cNvSpPr txBox="1"/>
          <p:nvPr/>
        </p:nvSpPr>
        <p:spPr>
          <a:xfrm>
            <a:off x="4130104" y="3162300"/>
            <a:ext cx="10596479" cy="1638141"/>
          </a:xfrm>
          <a:prstGeom prst="rect">
            <a:avLst/>
          </a:prstGeom>
        </p:spPr>
        <p:txBody>
          <a:bodyPr wrap="square" lIns="0" tIns="0" rIns="0" bIns="0" rtlCol="0" anchor="t">
            <a:spAutoFit/>
          </a:bodyPr>
          <a:lstStyle/>
          <a:p>
            <a:pPr algn="ctr">
              <a:lnSpc>
                <a:spcPts val="12999"/>
              </a:lnSpc>
            </a:pPr>
            <a:r>
              <a:rPr lang="en-US" sz="10800" dirty="0" err="1">
                <a:solidFill>
                  <a:schemeClr val="bg1"/>
                </a:solidFill>
                <a:latin typeface="Dancing Script Bold"/>
              </a:rPr>
              <a:t>Luyện</a:t>
            </a:r>
            <a:r>
              <a:rPr lang="en-US" sz="10800" dirty="0">
                <a:solidFill>
                  <a:schemeClr val="bg1"/>
                </a:solidFill>
                <a:latin typeface="Dancing Script Bold"/>
              </a:rPr>
              <a:t> </a:t>
            </a:r>
            <a:r>
              <a:rPr lang="en-US" sz="10800" dirty="0" err="1">
                <a:solidFill>
                  <a:schemeClr val="bg1"/>
                </a:solidFill>
                <a:latin typeface="Dancing Script Bold"/>
              </a:rPr>
              <a:t>đọc</a:t>
            </a:r>
            <a:r>
              <a:rPr lang="en-US" sz="10800" dirty="0">
                <a:solidFill>
                  <a:schemeClr val="bg1"/>
                </a:solidFill>
                <a:latin typeface="Dancing Script Bold"/>
              </a:rPr>
              <a:t> </a:t>
            </a:r>
            <a:r>
              <a:rPr lang="en-US" sz="10800" dirty="0" err="1">
                <a:solidFill>
                  <a:schemeClr val="bg1"/>
                </a:solidFill>
                <a:latin typeface="Dancing Script Bold"/>
              </a:rPr>
              <a:t>cá</a:t>
            </a:r>
            <a:r>
              <a:rPr lang="en-US" sz="10800" dirty="0">
                <a:solidFill>
                  <a:schemeClr val="bg1"/>
                </a:solidFill>
                <a:latin typeface="Dancing Script Bold"/>
              </a:rPr>
              <a:t> </a:t>
            </a:r>
            <a:r>
              <a:rPr lang="en-US" sz="10800" dirty="0" err="1">
                <a:solidFill>
                  <a:schemeClr val="bg1"/>
                </a:solidFill>
                <a:latin typeface="Dancing Script Bold"/>
              </a:rPr>
              <a:t>nhân</a:t>
            </a:r>
            <a:endParaRPr lang="en-US" sz="10800" dirty="0">
              <a:solidFill>
                <a:schemeClr val="bg1"/>
              </a:solidFill>
              <a:latin typeface="Dancing Script Bold"/>
            </a:endParaRPr>
          </a:p>
        </p:txBody>
      </p:sp>
      <p:pic>
        <p:nvPicPr>
          <p:cNvPr id="27" name="Picture 7">
            <a:extLst>
              <a:ext uri="{FF2B5EF4-FFF2-40B4-BE49-F238E27FC236}">
                <a16:creationId xmlns:a16="http://schemas.microsoft.com/office/drawing/2014/main" id="{D12FA5FE-12BE-4726-B3A8-CCF8B0B300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53563">
            <a:off x="3176835" y="1835195"/>
            <a:ext cx="1906537" cy="1639622"/>
          </a:xfrm>
          <a:prstGeom prst="rect">
            <a:avLst/>
          </a:prstGeom>
        </p:spPr>
      </p:pic>
      <p:pic>
        <p:nvPicPr>
          <p:cNvPr id="28" name="Picture 10">
            <a:extLst>
              <a:ext uri="{FF2B5EF4-FFF2-40B4-BE49-F238E27FC236}">
                <a16:creationId xmlns:a16="http://schemas.microsoft.com/office/drawing/2014/main" id="{F190FB57-230B-46CF-80E0-AF9E872F1BB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13061" y="2247900"/>
            <a:ext cx="913522" cy="1314420"/>
          </a:xfrm>
          <a:prstGeom prst="rect">
            <a:avLst/>
          </a:prstGeom>
        </p:spPr>
      </p:pic>
    </p:spTree>
    <p:extLst>
      <p:ext uri="{BB962C8B-B14F-4D97-AF65-F5344CB8AC3E}">
        <p14:creationId xmlns:p14="http://schemas.microsoft.com/office/powerpoint/2010/main" val="66468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80">
                                          <p:stCondLst>
                                            <p:cond delay="0"/>
                                          </p:stCondLst>
                                        </p:cTn>
                                        <p:tgtEl>
                                          <p:spTgt spid="27"/>
                                        </p:tgtEl>
                                      </p:cBhvr>
                                    </p:animEffect>
                                    <p:anim calcmode="lin" valueType="num">
                                      <p:cBhvr>
                                        <p:cTn id="4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5" dur="26">
                                          <p:stCondLst>
                                            <p:cond delay="650"/>
                                          </p:stCondLst>
                                        </p:cTn>
                                        <p:tgtEl>
                                          <p:spTgt spid="27"/>
                                        </p:tgtEl>
                                      </p:cBhvr>
                                      <p:to x="100000" y="60000"/>
                                    </p:animScale>
                                    <p:animScale>
                                      <p:cBhvr>
                                        <p:cTn id="46" dur="166" decel="50000">
                                          <p:stCondLst>
                                            <p:cond delay="676"/>
                                          </p:stCondLst>
                                        </p:cTn>
                                        <p:tgtEl>
                                          <p:spTgt spid="27"/>
                                        </p:tgtEl>
                                      </p:cBhvr>
                                      <p:to x="100000" y="100000"/>
                                    </p:animScale>
                                    <p:animScale>
                                      <p:cBhvr>
                                        <p:cTn id="47" dur="26">
                                          <p:stCondLst>
                                            <p:cond delay="1312"/>
                                          </p:stCondLst>
                                        </p:cTn>
                                        <p:tgtEl>
                                          <p:spTgt spid="27"/>
                                        </p:tgtEl>
                                      </p:cBhvr>
                                      <p:to x="100000" y="80000"/>
                                    </p:animScale>
                                    <p:animScale>
                                      <p:cBhvr>
                                        <p:cTn id="48" dur="166" decel="50000">
                                          <p:stCondLst>
                                            <p:cond delay="1338"/>
                                          </p:stCondLst>
                                        </p:cTn>
                                        <p:tgtEl>
                                          <p:spTgt spid="27"/>
                                        </p:tgtEl>
                                      </p:cBhvr>
                                      <p:to x="100000" y="100000"/>
                                    </p:animScale>
                                    <p:animScale>
                                      <p:cBhvr>
                                        <p:cTn id="49" dur="26">
                                          <p:stCondLst>
                                            <p:cond delay="1642"/>
                                          </p:stCondLst>
                                        </p:cTn>
                                        <p:tgtEl>
                                          <p:spTgt spid="27"/>
                                        </p:tgtEl>
                                      </p:cBhvr>
                                      <p:to x="100000" y="90000"/>
                                    </p:animScale>
                                    <p:animScale>
                                      <p:cBhvr>
                                        <p:cTn id="50" dur="166" decel="50000">
                                          <p:stCondLst>
                                            <p:cond delay="1668"/>
                                          </p:stCondLst>
                                        </p:cTn>
                                        <p:tgtEl>
                                          <p:spTgt spid="27"/>
                                        </p:tgtEl>
                                      </p:cBhvr>
                                      <p:to x="100000" y="100000"/>
                                    </p:animScale>
                                    <p:animScale>
                                      <p:cBhvr>
                                        <p:cTn id="51" dur="26">
                                          <p:stCondLst>
                                            <p:cond delay="1808"/>
                                          </p:stCondLst>
                                        </p:cTn>
                                        <p:tgtEl>
                                          <p:spTgt spid="27"/>
                                        </p:tgtEl>
                                      </p:cBhvr>
                                      <p:to x="100000" y="95000"/>
                                    </p:animScale>
                                    <p:animScale>
                                      <p:cBhvr>
                                        <p:cTn id="52" dur="166" decel="50000">
                                          <p:stCondLst>
                                            <p:cond delay="1834"/>
                                          </p:stCondLst>
                                        </p:cTn>
                                        <p:tgtEl>
                                          <p:spTgt spid="27"/>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80">
                                          <p:stCondLst>
                                            <p:cond delay="0"/>
                                          </p:stCondLst>
                                        </p:cTn>
                                        <p:tgtEl>
                                          <p:spTgt spid="28"/>
                                        </p:tgtEl>
                                      </p:cBhvr>
                                    </p:animEffect>
                                    <p:anim calcmode="lin" valueType="num">
                                      <p:cBhvr>
                                        <p:cTn id="5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1" dur="26">
                                          <p:stCondLst>
                                            <p:cond delay="650"/>
                                          </p:stCondLst>
                                        </p:cTn>
                                        <p:tgtEl>
                                          <p:spTgt spid="28"/>
                                        </p:tgtEl>
                                      </p:cBhvr>
                                      <p:to x="100000" y="60000"/>
                                    </p:animScale>
                                    <p:animScale>
                                      <p:cBhvr>
                                        <p:cTn id="62" dur="166" decel="50000">
                                          <p:stCondLst>
                                            <p:cond delay="676"/>
                                          </p:stCondLst>
                                        </p:cTn>
                                        <p:tgtEl>
                                          <p:spTgt spid="28"/>
                                        </p:tgtEl>
                                      </p:cBhvr>
                                      <p:to x="100000" y="100000"/>
                                    </p:animScale>
                                    <p:animScale>
                                      <p:cBhvr>
                                        <p:cTn id="63" dur="26">
                                          <p:stCondLst>
                                            <p:cond delay="1312"/>
                                          </p:stCondLst>
                                        </p:cTn>
                                        <p:tgtEl>
                                          <p:spTgt spid="28"/>
                                        </p:tgtEl>
                                      </p:cBhvr>
                                      <p:to x="100000" y="80000"/>
                                    </p:animScale>
                                    <p:animScale>
                                      <p:cBhvr>
                                        <p:cTn id="64" dur="166" decel="50000">
                                          <p:stCondLst>
                                            <p:cond delay="1338"/>
                                          </p:stCondLst>
                                        </p:cTn>
                                        <p:tgtEl>
                                          <p:spTgt spid="28"/>
                                        </p:tgtEl>
                                      </p:cBhvr>
                                      <p:to x="100000" y="100000"/>
                                    </p:animScale>
                                    <p:animScale>
                                      <p:cBhvr>
                                        <p:cTn id="65" dur="26">
                                          <p:stCondLst>
                                            <p:cond delay="1642"/>
                                          </p:stCondLst>
                                        </p:cTn>
                                        <p:tgtEl>
                                          <p:spTgt spid="28"/>
                                        </p:tgtEl>
                                      </p:cBhvr>
                                      <p:to x="100000" y="90000"/>
                                    </p:animScale>
                                    <p:animScale>
                                      <p:cBhvr>
                                        <p:cTn id="66" dur="166" decel="50000">
                                          <p:stCondLst>
                                            <p:cond delay="1668"/>
                                          </p:stCondLst>
                                        </p:cTn>
                                        <p:tgtEl>
                                          <p:spTgt spid="28"/>
                                        </p:tgtEl>
                                      </p:cBhvr>
                                      <p:to x="100000" y="100000"/>
                                    </p:animScale>
                                    <p:animScale>
                                      <p:cBhvr>
                                        <p:cTn id="67" dur="26">
                                          <p:stCondLst>
                                            <p:cond delay="1808"/>
                                          </p:stCondLst>
                                        </p:cTn>
                                        <p:tgtEl>
                                          <p:spTgt spid="28"/>
                                        </p:tgtEl>
                                      </p:cBhvr>
                                      <p:to x="100000" y="95000"/>
                                    </p:animScale>
                                    <p:animScale>
                                      <p:cBhvr>
                                        <p:cTn id="68"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86672" y="4201798"/>
            <a:ext cx="6425906" cy="61046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5683212" y="5118933"/>
            <a:ext cx="1096881" cy="129808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2961339" y="3070270"/>
            <a:ext cx="308897" cy="106516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4786597" y="3610413"/>
            <a:ext cx="914913" cy="878317"/>
          </a:xfrm>
          <a:prstGeom prst="rect">
            <a:avLst/>
          </a:prstGeom>
        </p:spPr>
      </p:pic>
      <p:sp>
        <p:nvSpPr>
          <p:cNvPr id="12" name="TextBox 12"/>
          <p:cNvSpPr txBox="1"/>
          <p:nvPr/>
        </p:nvSpPr>
        <p:spPr>
          <a:xfrm>
            <a:off x="4953000" y="2933700"/>
            <a:ext cx="7893249" cy="1727777"/>
          </a:xfrm>
          <a:prstGeom prst="rect">
            <a:avLst/>
          </a:prstGeom>
        </p:spPr>
        <p:txBody>
          <a:bodyPr lIns="0" tIns="0" rIns="0" bIns="0" rtlCol="0" anchor="t">
            <a:spAutoFit/>
          </a:bodyPr>
          <a:lstStyle/>
          <a:p>
            <a:pPr algn="ctr">
              <a:lnSpc>
                <a:spcPts val="12999"/>
              </a:lnSpc>
            </a:pPr>
            <a:r>
              <a:rPr lang="en-US" sz="12999" dirty="0" err="1">
                <a:solidFill>
                  <a:srgbClr val="000000"/>
                </a:solidFill>
                <a:latin typeface="Dancing Script Bold"/>
              </a:rPr>
              <a:t>Tìm</a:t>
            </a:r>
            <a:r>
              <a:rPr lang="en-US" sz="12999" dirty="0">
                <a:solidFill>
                  <a:srgbClr val="000000"/>
                </a:solidFill>
                <a:latin typeface="Dancing Script Bold"/>
              </a:rPr>
              <a:t> </a:t>
            </a:r>
            <a:r>
              <a:rPr lang="en-US" sz="12999" dirty="0" err="1">
                <a:solidFill>
                  <a:srgbClr val="000000"/>
                </a:solidFill>
                <a:latin typeface="Dancing Script Bold"/>
              </a:rPr>
              <a:t>hiểu</a:t>
            </a:r>
            <a:r>
              <a:rPr lang="en-US" sz="12999" dirty="0">
                <a:solidFill>
                  <a:srgbClr val="000000"/>
                </a:solidFill>
                <a:latin typeface="Dancing Script Bold"/>
              </a:rPr>
              <a:t> </a:t>
            </a:r>
            <a:r>
              <a:rPr lang="en-US" sz="12999" dirty="0" err="1">
                <a:solidFill>
                  <a:srgbClr val="000000"/>
                </a:solidFill>
                <a:latin typeface="Dancing Script Bold"/>
              </a:rPr>
              <a:t>bài</a:t>
            </a:r>
            <a:endParaRPr lang="en-US" sz="12999" dirty="0">
              <a:solidFill>
                <a:srgbClr val="000000"/>
              </a:solidFill>
              <a:latin typeface="Dancing Script Bold"/>
            </a:endParaRPr>
          </a:p>
        </p:txBody>
      </p:sp>
      <p:pic>
        <p:nvPicPr>
          <p:cNvPr id="21" name="Picture 12">
            <a:extLst>
              <a:ext uri="{FF2B5EF4-FFF2-40B4-BE49-F238E27FC236}">
                <a16:creationId xmlns:a16="http://schemas.microsoft.com/office/drawing/2014/main" id="{DDD8B9B1-D9AA-43EE-B333-BC42B0B572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237736" y="515203"/>
            <a:ext cx="3217025" cy="4114800"/>
          </a:xfrm>
          <a:prstGeom prst="rect">
            <a:avLst/>
          </a:prstGeom>
        </p:spPr>
      </p:pic>
    </p:spTree>
    <p:extLst>
      <p:ext uri="{BB962C8B-B14F-4D97-AF65-F5344CB8AC3E}">
        <p14:creationId xmlns:p14="http://schemas.microsoft.com/office/powerpoint/2010/main" val="26664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ppt_w</p:attrName>
                                        </p:attrNameLst>
                                      </p:cBhvr>
                                      <p:tavLst>
                                        <p:tav tm="0" fmla="#ppt_w*sin(2.5*pi*$)">
                                          <p:val>
                                            <p:fltVal val="0"/>
                                          </p:val>
                                        </p:tav>
                                        <p:tav tm="100000">
                                          <p:val>
                                            <p:fltVal val="1"/>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ppt_w</p:attrName>
                                        </p:attrNameLst>
                                      </p:cBhvr>
                                      <p:tavLst>
                                        <p:tav tm="0" fmla="#ppt_w*sin(2.5*pi*$)">
                                          <p:val>
                                            <p:fltVal val="0"/>
                                          </p:val>
                                        </p:tav>
                                        <p:tav tm="100000">
                                          <p:val>
                                            <p:fltVal val="1"/>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ppt_w</p:attrName>
                                        </p:attrNameLst>
                                      </p:cBhvr>
                                      <p:tavLst>
                                        <p:tav tm="0" fmla="#ppt_w*sin(2.5*pi*$)">
                                          <p:val>
                                            <p:fltVal val="0"/>
                                          </p:val>
                                        </p:tav>
                                        <p:tav tm="100000">
                                          <p:val>
                                            <p:fltVal val="1"/>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ppt_w</p:attrName>
                                        </p:attrNameLst>
                                      </p:cBhvr>
                                      <p:tavLst>
                                        <p:tav tm="0" fmla="#ppt_w*sin(2.5*pi*$)">
                                          <p:val>
                                            <p:fltVal val="0"/>
                                          </p:val>
                                        </p:tav>
                                        <p:tav tm="100000">
                                          <p:val>
                                            <p:fltVal val="1"/>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ppt_w</p:attrName>
                                        </p:attrNameLst>
                                      </p:cBhvr>
                                      <p:tavLst>
                                        <p:tav tm="0" fmla="#ppt_w*sin(2.5*pi*$)">
                                          <p:val>
                                            <p:fltVal val="0"/>
                                          </p:val>
                                        </p:tav>
                                        <p:tav tm="100000">
                                          <p:val>
                                            <p:fltVal val="1"/>
                                          </p:val>
                                        </p:tav>
                                      </p:tavLst>
                                    </p:anim>
                                    <p:anim calcmode="lin" valueType="num">
                                      <p:cBhvr>
                                        <p:cTn id="34" dur="1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EDAD20DD-498F-4373-8F46-A46EA25928CB}"/>
              </a:ext>
            </a:extLst>
          </p:cNvPr>
          <p:cNvSpPr txBox="1">
            <a:spLocks noChangeArrowheads="1"/>
          </p:cNvSpPr>
          <p:nvPr/>
        </p:nvSpPr>
        <p:spPr bwMode="auto">
          <a:xfrm>
            <a:off x="5334000" y="-746127"/>
            <a:ext cx="5486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800" b="1">
                <a:solidFill>
                  <a:srgbClr val="0000FF"/>
                </a:solidFill>
              </a:rPr>
              <a:t>     </a:t>
            </a:r>
            <a:endParaRPr lang="en-US" altLang="en-US" sz="6400" b="1">
              <a:solidFill>
                <a:srgbClr val="0000FF"/>
              </a:solidFill>
            </a:endParaRPr>
          </a:p>
        </p:txBody>
      </p:sp>
      <p:sp>
        <p:nvSpPr>
          <p:cNvPr id="17411" name="Text Box 5">
            <a:extLst>
              <a:ext uri="{FF2B5EF4-FFF2-40B4-BE49-F238E27FC236}">
                <a16:creationId xmlns:a16="http://schemas.microsoft.com/office/drawing/2014/main" id="{E487C875-13B0-478E-94CC-5FD27F788AFE}"/>
              </a:ext>
            </a:extLst>
          </p:cNvPr>
          <p:cNvSpPr txBox="1">
            <a:spLocks noChangeArrowheads="1"/>
          </p:cNvSpPr>
          <p:nvPr/>
        </p:nvSpPr>
        <p:spPr bwMode="auto">
          <a:xfrm>
            <a:off x="7162800" y="1539874"/>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VnTimeH" panose="020B7200000000000000" pitchFamily="34" charset="0"/>
              </a:rPr>
              <a:t> </a:t>
            </a:r>
          </a:p>
        </p:txBody>
      </p:sp>
      <p:sp>
        <p:nvSpPr>
          <p:cNvPr id="17412" name="Text Box 6">
            <a:extLst>
              <a:ext uri="{FF2B5EF4-FFF2-40B4-BE49-F238E27FC236}">
                <a16:creationId xmlns:a16="http://schemas.microsoft.com/office/drawing/2014/main" id="{37C339A0-CCFB-4534-96F9-D1552EF21BEC}"/>
              </a:ext>
            </a:extLst>
          </p:cNvPr>
          <p:cNvSpPr txBox="1">
            <a:spLocks noChangeArrowheads="1"/>
          </p:cNvSpPr>
          <p:nvPr/>
        </p:nvSpPr>
        <p:spPr bwMode="auto">
          <a:xfrm>
            <a:off x="0" y="3711573"/>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6400" b="1"/>
              <a:t>   </a:t>
            </a:r>
          </a:p>
        </p:txBody>
      </p:sp>
      <p:sp>
        <p:nvSpPr>
          <p:cNvPr id="15" name="Text Box 3">
            <a:extLst>
              <a:ext uri="{FF2B5EF4-FFF2-40B4-BE49-F238E27FC236}">
                <a16:creationId xmlns:a16="http://schemas.microsoft.com/office/drawing/2014/main" id="{AB820DE6-DCDD-409A-8BC4-87B081E040BA}"/>
              </a:ext>
            </a:extLst>
          </p:cNvPr>
          <p:cNvSpPr txBox="1">
            <a:spLocks noChangeArrowheads="1"/>
          </p:cNvSpPr>
          <p:nvPr/>
        </p:nvSpPr>
        <p:spPr bwMode="auto">
          <a:xfrm>
            <a:off x="1341120" y="1485840"/>
            <a:ext cx="18288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5600" dirty="0">
                <a:latin typeface="Times New Roman" pitchFamily="18" charset="0"/>
                <a:cs typeface="Times New Roman" pitchFamily="18" charset="0"/>
              </a:rPr>
              <a:t>   </a:t>
            </a:r>
            <a:r>
              <a:rPr lang="en-US" sz="5600" b="1" u="sng" dirty="0" err="1">
                <a:solidFill>
                  <a:srgbClr val="0000FF"/>
                </a:solidFill>
                <a:latin typeface="Times New Roman" pitchFamily="18" charset="0"/>
                <a:cs typeface="Times New Roman" pitchFamily="18" charset="0"/>
              </a:rPr>
              <a:t>Câu</a:t>
            </a:r>
            <a:r>
              <a:rPr lang="en-US" sz="5600" b="1" u="sng" dirty="0">
                <a:solidFill>
                  <a:srgbClr val="0000FF"/>
                </a:solidFill>
                <a:latin typeface="Times New Roman" pitchFamily="18" charset="0"/>
                <a:cs typeface="Times New Roman" pitchFamily="18" charset="0"/>
              </a:rPr>
              <a:t> 1</a:t>
            </a:r>
            <a:r>
              <a:rPr lang="en-US" sz="5600" b="1" dirty="0">
                <a:solidFill>
                  <a:srgbClr val="0000FF"/>
                </a:solidFill>
                <a:latin typeface="Times New Roman" pitchFamily="18" charset="0"/>
                <a:cs typeface="Times New Roman" pitchFamily="18" charset="0"/>
              </a:rPr>
              <a:t>:</a:t>
            </a:r>
            <a:r>
              <a:rPr lang="en-US" sz="5600" b="1" dirty="0">
                <a:latin typeface="Times New Roman" pitchFamily="18" charset="0"/>
                <a:cs typeface="Times New Roman" pitchFamily="18" charset="0"/>
              </a:rPr>
              <a:t> </a:t>
            </a:r>
            <a:r>
              <a:rPr lang="en-US" sz="5600" b="1" i="1" dirty="0">
                <a:effectLst>
                  <a:outerShdw blurRad="38100" dist="38100" dir="2700000" algn="tl">
                    <a:srgbClr val="000000">
                      <a:alpha val="43137"/>
                    </a:srgbClr>
                  </a:outerShdw>
                </a:effectLst>
                <a:latin typeface="Times New Roman" pitchFamily="18" charset="0"/>
                <a:cs typeface="Times New Roman" pitchFamily="18" charset="0"/>
              </a:rPr>
              <a:t>Xi-</a:t>
            </a:r>
            <a:r>
              <a:rPr lang="en-US" sz="5600" b="1" i="1" dirty="0" err="1">
                <a:effectLst>
                  <a:outerShdw blurRad="38100" dist="38100" dir="2700000" algn="tl">
                    <a:srgbClr val="000000">
                      <a:alpha val="43137"/>
                    </a:srgbClr>
                  </a:outerShdw>
                </a:effectLst>
                <a:latin typeface="Times New Roman" pitchFamily="18" charset="0"/>
                <a:cs typeface="Times New Roman" pitchFamily="18" charset="0"/>
              </a:rPr>
              <a:t>ôn</a:t>
            </a:r>
            <a:r>
              <a:rPr lang="en-US" sz="5600" b="1" i="1" dirty="0">
                <a:effectLst>
                  <a:outerShdw blurRad="38100" dist="38100" dir="2700000" algn="tl">
                    <a:srgbClr val="000000">
                      <a:alpha val="43137"/>
                    </a:srgbClr>
                  </a:outerShdw>
                </a:effectLst>
                <a:latin typeface="Times New Roman" pitchFamily="18" charset="0"/>
                <a:cs typeface="Times New Roman" pitchFamily="18" charset="0"/>
              </a:rPr>
              <a:t>-</a:t>
            </a:r>
            <a:r>
              <a:rPr lang="en-US" sz="5600" b="1" i="1" dirty="0" err="1">
                <a:effectLst>
                  <a:outerShdw blurRad="38100" dist="38100" dir="2700000" algn="tl">
                    <a:srgbClr val="000000">
                      <a:alpha val="43137"/>
                    </a:srgbClr>
                  </a:outerShdw>
                </a:effectLst>
                <a:latin typeface="Times New Roman" pitchFamily="18" charset="0"/>
                <a:cs typeface="Times New Roman" pitchFamily="18" charset="0"/>
              </a:rPr>
              <a:t>cốp-xki</a:t>
            </a:r>
            <a:r>
              <a:rPr lang="en-US" sz="56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effectLst>
                  <a:outerShdw blurRad="38100" dist="38100" dir="2700000" algn="tl">
                    <a:srgbClr val="000000">
                      <a:alpha val="43137"/>
                    </a:srgbClr>
                  </a:outerShdw>
                </a:effectLst>
                <a:latin typeface="Times New Roman" pitchFamily="18" charset="0"/>
                <a:cs typeface="Times New Roman" pitchFamily="18" charset="0"/>
              </a:rPr>
              <a:t>mơ</a:t>
            </a:r>
            <a:r>
              <a:rPr lang="en-US" sz="56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effectLst>
                  <a:outerShdw blurRad="38100" dist="38100" dir="2700000" algn="tl">
                    <a:srgbClr val="000000">
                      <a:alpha val="43137"/>
                    </a:srgbClr>
                  </a:outerShdw>
                </a:effectLst>
                <a:latin typeface="Times New Roman" pitchFamily="18" charset="0"/>
                <a:cs typeface="Times New Roman" pitchFamily="18" charset="0"/>
              </a:rPr>
              <a:t>ước</a:t>
            </a:r>
            <a:r>
              <a:rPr lang="en-US" sz="56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effectLst>
                  <a:outerShdw blurRad="38100" dist="38100" dir="2700000" algn="tl">
                    <a:srgbClr val="000000">
                      <a:alpha val="43137"/>
                    </a:srgbClr>
                  </a:outerShdw>
                </a:effectLst>
                <a:latin typeface="Times New Roman" pitchFamily="18" charset="0"/>
                <a:cs typeface="Times New Roman" pitchFamily="18" charset="0"/>
              </a:rPr>
              <a:t>điều</a:t>
            </a:r>
            <a:r>
              <a:rPr lang="en-US" sz="56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effectLst>
                  <a:outerShdw blurRad="38100" dist="38100" dir="2700000" algn="tl">
                    <a:srgbClr val="000000">
                      <a:alpha val="43137"/>
                    </a:srgbClr>
                  </a:outerShdw>
                </a:effectLst>
                <a:latin typeface="Times New Roman" pitchFamily="18" charset="0"/>
                <a:cs typeface="Times New Roman" pitchFamily="18" charset="0"/>
              </a:rPr>
              <a:t>gì</a:t>
            </a:r>
            <a:r>
              <a:rPr lang="en-US" sz="5600" b="1" i="1" dirty="0">
                <a:effectLst>
                  <a:outerShdw blurRad="38100" dist="38100" dir="2700000" algn="tl">
                    <a:srgbClr val="000000">
                      <a:alpha val="43137"/>
                    </a:srgbClr>
                  </a:outerShdw>
                </a:effectLst>
                <a:latin typeface="Times New Roman" pitchFamily="18" charset="0"/>
                <a:cs typeface="Times New Roman" pitchFamily="18" charset="0"/>
              </a:rPr>
              <a:t> ?</a:t>
            </a:r>
          </a:p>
          <a:p>
            <a:pPr eaLnBrk="1" hangingPunct="1">
              <a:spcBef>
                <a:spcPct val="50000"/>
              </a:spcBef>
              <a:defRPr/>
            </a:pPr>
            <a:r>
              <a:rPr lang="en-US" sz="5600" b="1" dirty="0" err="1">
                <a:latin typeface="Times New Roman" pitchFamily="18" charset="0"/>
                <a:cs typeface="Times New Roman" pitchFamily="18" charset="0"/>
              </a:rPr>
              <a:t>Chọn</a:t>
            </a:r>
            <a:r>
              <a:rPr lang="en-US" sz="5600" b="1" dirty="0">
                <a:latin typeface="Times New Roman" pitchFamily="18" charset="0"/>
                <a:cs typeface="Times New Roman" pitchFamily="18" charset="0"/>
              </a:rPr>
              <a:t> ý </a:t>
            </a:r>
            <a:r>
              <a:rPr lang="en-US" sz="5600" b="1" dirty="0" err="1">
                <a:latin typeface="Times New Roman" pitchFamily="18" charset="0"/>
                <a:cs typeface="Times New Roman" pitchFamily="18" charset="0"/>
              </a:rPr>
              <a:t>đúng</a:t>
            </a:r>
            <a:r>
              <a:rPr lang="en-US" sz="5600" b="1" dirty="0">
                <a:latin typeface="Times New Roman" pitchFamily="18" charset="0"/>
                <a:cs typeface="Times New Roman" pitchFamily="18" charset="0"/>
              </a:rPr>
              <a:t> </a:t>
            </a:r>
            <a:r>
              <a:rPr lang="en-US" sz="5600" b="1" dirty="0" err="1">
                <a:latin typeface="Times New Roman" pitchFamily="18" charset="0"/>
                <a:cs typeface="Times New Roman" pitchFamily="18" charset="0"/>
              </a:rPr>
              <a:t>nhất</a:t>
            </a:r>
            <a:r>
              <a:rPr lang="en-US" sz="5600" b="1" dirty="0">
                <a:latin typeface="Times New Roman" pitchFamily="18" charset="0"/>
                <a:cs typeface="Times New Roman" pitchFamily="18" charset="0"/>
              </a:rPr>
              <a:t>                        </a:t>
            </a:r>
          </a:p>
        </p:txBody>
      </p:sp>
      <p:sp>
        <p:nvSpPr>
          <p:cNvPr id="16" name="Text Box 4">
            <a:extLst>
              <a:ext uri="{FF2B5EF4-FFF2-40B4-BE49-F238E27FC236}">
                <a16:creationId xmlns:a16="http://schemas.microsoft.com/office/drawing/2014/main" id="{9219BD4C-3C66-4F9A-ADBE-828CA599AF69}"/>
              </a:ext>
            </a:extLst>
          </p:cNvPr>
          <p:cNvSpPr txBox="1">
            <a:spLocks noChangeArrowheads="1"/>
          </p:cNvSpPr>
          <p:nvPr/>
        </p:nvSpPr>
        <p:spPr bwMode="auto">
          <a:xfrm>
            <a:off x="609600" y="4518027"/>
            <a:ext cx="15843250" cy="44012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AutoNum type="alphaLcPeriod"/>
            </a:pP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Mơ</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ước</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được</a:t>
            </a:r>
            <a:r>
              <a:rPr lang="en-US" altLang="en-US" sz="5600" b="1" dirty="0">
                <a:solidFill>
                  <a:srgbClr val="0000FF"/>
                </a:solidFill>
                <a:latin typeface="Times New Roman" panose="02020603050405020304" pitchFamily="18" charset="0"/>
                <a:cs typeface="Times New Roman" panose="02020603050405020304" pitchFamily="18" charset="0"/>
              </a:rPr>
              <a:t> bay </a:t>
            </a:r>
            <a:r>
              <a:rPr lang="en-US" altLang="en-US" sz="5600" b="1" dirty="0" err="1">
                <a:solidFill>
                  <a:srgbClr val="0000FF"/>
                </a:solidFill>
                <a:latin typeface="Times New Roman" panose="02020603050405020304" pitchFamily="18" charset="0"/>
                <a:cs typeface="Times New Roman" panose="02020603050405020304" pitchFamily="18" charset="0"/>
              </a:rPr>
              <a:t>lên</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bầu</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trời</a:t>
            </a:r>
            <a:r>
              <a:rPr lang="en-US" altLang="en-US" sz="5600" b="1" dirty="0">
                <a:solidFill>
                  <a:srgbClr val="0000FF"/>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lphaLcPeriod"/>
            </a:pP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Mơ</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ước</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có</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đôi</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cánh</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đẻ</a:t>
            </a:r>
            <a:r>
              <a:rPr lang="en-US" altLang="en-US" sz="5600" b="1" dirty="0">
                <a:solidFill>
                  <a:srgbClr val="0000FF"/>
                </a:solidFill>
                <a:latin typeface="Times New Roman" panose="02020603050405020304" pitchFamily="18" charset="0"/>
                <a:cs typeface="Times New Roman" panose="02020603050405020304" pitchFamily="18" charset="0"/>
              </a:rPr>
              <a:t> bay </a:t>
            </a:r>
            <a:r>
              <a:rPr lang="en-US" altLang="en-US" sz="5600" b="1" dirty="0" err="1">
                <a:solidFill>
                  <a:srgbClr val="0000FF"/>
                </a:solidFill>
                <a:latin typeface="Times New Roman" panose="02020603050405020304" pitchFamily="18" charset="0"/>
                <a:cs typeface="Times New Roman" panose="02020603050405020304" pitchFamily="18" charset="0"/>
              </a:rPr>
              <a:t>theo</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đàn</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chim</a:t>
            </a:r>
            <a:r>
              <a:rPr lang="en-US" altLang="en-US" sz="5600" b="1" dirty="0">
                <a:solidFill>
                  <a:srgbClr val="0000FF"/>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lphaLcPeriod"/>
            </a:pP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Mơ</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ước</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hiểu</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được</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vì</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sao</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quả</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bóng</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không</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có</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cánh</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mà</a:t>
            </a:r>
            <a:r>
              <a:rPr lang="en-US" altLang="en-US" sz="5600" b="1" dirty="0">
                <a:solidFill>
                  <a:srgbClr val="0000FF"/>
                </a:solidFill>
                <a:latin typeface="Times New Roman" panose="02020603050405020304" pitchFamily="18" charset="0"/>
                <a:cs typeface="Times New Roman" panose="02020603050405020304" pitchFamily="18" charset="0"/>
              </a:rPr>
              <a:t> </a:t>
            </a:r>
            <a:r>
              <a:rPr lang="en-US" altLang="en-US" sz="5600" b="1" dirty="0" err="1">
                <a:solidFill>
                  <a:srgbClr val="0000FF"/>
                </a:solidFill>
                <a:latin typeface="Times New Roman" panose="02020603050405020304" pitchFamily="18" charset="0"/>
                <a:cs typeface="Times New Roman" panose="02020603050405020304" pitchFamily="18" charset="0"/>
              </a:rPr>
              <a:t>vẫn</a:t>
            </a:r>
            <a:r>
              <a:rPr lang="en-US" altLang="en-US" sz="5600" b="1" dirty="0">
                <a:solidFill>
                  <a:srgbClr val="0000FF"/>
                </a:solidFill>
                <a:latin typeface="Times New Roman" panose="02020603050405020304" pitchFamily="18" charset="0"/>
                <a:cs typeface="Times New Roman" panose="02020603050405020304" pitchFamily="18" charset="0"/>
              </a:rPr>
              <a:t> bay </a:t>
            </a:r>
            <a:r>
              <a:rPr lang="en-US" altLang="en-US" sz="5600" b="1" dirty="0" err="1">
                <a:solidFill>
                  <a:srgbClr val="0000FF"/>
                </a:solidFill>
                <a:latin typeface="Times New Roman" panose="02020603050405020304" pitchFamily="18" charset="0"/>
                <a:cs typeface="Times New Roman" panose="02020603050405020304" pitchFamily="18" charset="0"/>
              </a:rPr>
              <a:t>được</a:t>
            </a:r>
            <a:r>
              <a:rPr lang="en-US" altLang="en-US" sz="56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diamond(in)">
                                      <p:cBhvr>
                                        <p:cTn id="13" dur="2000"/>
                                        <p:tgtEl>
                                          <p:spTgt spid="16">
                                            <p:bg/>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diamond(in)">
                                      <p:cBhvr>
                                        <p:cTn id="16" dur="2000"/>
                                        <p:tgtEl>
                                          <p:spTgt spid="16">
                                            <p:txEl>
                                              <p:pRg st="0" end="0"/>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diamond(in)">
                                      <p:cBhvr>
                                        <p:cTn id="19" dur="2000"/>
                                        <p:tgtEl>
                                          <p:spTgt spid="16">
                                            <p:txEl>
                                              <p:pRg st="1" end="1"/>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diamond(in)">
                                      <p:cBhvr>
                                        <p:cTn id="22" dur="2000"/>
                                        <p:tgtEl>
                                          <p:spTgt spid="1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fill="hold" nodeType="clickEffect">
                                  <p:stCondLst>
                                    <p:cond delay="0"/>
                                  </p:stCondLst>
                                  <p:childTnLst>
                                    <p:animScale>
                                      <p:cBhvr>
                                        <p:cTn id="26" dur="2000" fill="hold"/>
                                        <p:tgtEl>
                                          <p:spTgt spid="16">
                                            <p:txEl>
                                              <p:pRg st="0" end="0"/>
                                            </p:txEl>
                                          </p:spTgt>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1600000">
                                      <p:cBhvr>
                                        <p:cTn id="30" dur="2000" fill="hold"/>
                                        <p:tgtEl>
                                          <p:spTgt spid="1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2321" y="1028700"/>
            <a:ext cx="17451557" cy="7845932"/>
            <a:chOff x="0" y="0"/>
            <a:chExt cx="5288351" cy="2377555"/>
          </a:xfrm>
        </p:grpSpPr>
        <p:sp>
          <p:nvSpPr>
            <p:cNvPr id="3" name="Freeform 3"/>
            <p:cNvSpPr/>
            <p:nvPr/>
          </p:nvSpPr>
          <p:spPr>
            <a:xfrm>
              <a:off x="-3810" y="1270"/>
              <a:ext cx="5293431" cy="2376285"/>
            </a:xfrm>
            <a:custGeom>
              <a:avLst/>
              <a:gdLst/>
              <a:ahLst/>
              <a:cxnLst/>
              <a:rect l="l" t="t" r="r" b="b"/>
              <a:pathLst>
                <a:path w="5293431" h="2376285">
                  <a:moveTo>
                    <a:pt x="5289621" y="2041379"/>
                  </a:moveTo>
                  <a:cubicBezTo>
                    <a:pt x="5289621" y="1935139"/>
                    <a:pt x="5293431" y="1827097"/>
                    <a:pt x="5287081" y="1720856"/>
                  </a:cubicBezTo>
                  <a:cubicBezTo>
                    <a:pt x="5279460" y="1650630"/>
                    <a:pt x="5268031" y="265899"/>
                    <a:pt x="5268031" y="195672"/>
                  </a:cubicBezTo>
                  <a:cubicBezTo>
                    <a:pt x="5265491" y="147054"/>
                    <a:pt x="5264221" y="96635"/>
                    <a:pt x="5261681" y="54610"/>
                  </a:cubicBezTo>
                  <a:cubicBezTo>
                    <a:pt x="5261681" y="44450"/>
                    <a:pt x="5260410" y="34290"/>
                    <a:pt x="5259141" y="21590"/>
                  </a:cubicBezTo>
                  <a:cubicBezTo>
                    <a:pt x="5248981" y="19050"/>
                    <a:pt x="5240091" y="17780"/>
                    <a:pt x="5229931" y="16510"/>
                  </a:cubicBezTo>
                  <a:cubicBezTo>
                    <a:pt x="5209954" y="15240"/>
                    <a:pt x="5185220" y="16510"/>
                    <a:pt x="5164608" y="16510"/>
                  </a:cubicBezTo>
                  <a:cubicBezTo>
                    <a:pt x="5061550" y="13970"/>
                    <a:pt x="4958491" y="8890"/>
                    <a:pt x="4855432" y="7620"/>
                  </a:cubicBezTo>
                  <a:cubicBezTo>
                    <a:pt x="4661683" y="5080"/>
                    <a:pt x="4463810" y="3810"/>
                    <a:pt x="4270060" y="2540"/>
                  </a:cubicBezTo>
                  <a:cubicBezTo>
                    <a:pt x="4199980" y="2540"/>
                    <a:pt x="4125778" y="0"/>
                    <a:pt x="4055698" y="0"/>
                  </a:cubicBezTo>
                  <a:cubicBezTo>
                    <a:pt x="3886682" y="0"/>
                    <a:pt x="3721789" y="1270"/>
                    <a:pt x="3552773" y="1270"/>
                  </a:cubicBezTo>
                  <a:cubicBezTo>
                    <a:pt x="3453837" y="1270"/>
                    <a:pt x="3354900" y="3810"/>
                    <a:pt x="3251842" y="3810"/>
                  </a:cubicBezTo>
                  <a:cubicBezTo>
                    <a:pt x="3148783" y="5080"/>
                    <a:pt x="1281363" y="7620"/>
                    <a:pt x="1178304" y="7620"/>
                  </a:cubicBezTo>
                  <a:cubicBezTo>
                    <a:pt x="1095858" y="7620"/>
                    <a:pt x="1013411" y="6350"/>
                    <a:pt x="930964" y="7620"/>
                  </a:cubicBezTo>
                  <a:cubicBezTo>
                    <a:pt x="856762" y="8890"/>
                    <a:pt x="778437" y="11430"/>
                    <a:pt x="704235" y="12700"/>
                  </a:cubicBezTo>
                  <a:cubicBezTo>
                    <a:pt x="625911" y="15240"/>
                    <a:pt x="547586" y="16510"/>
                    <a:pt x="473384" y="19050"/>
                  </a:cubicBezTo>
                  <a:cubicBezTo>
                    <a:pt x="362081" y="21590"/>
                    <a:pt x="246655" y="24130"/>
                    <a:pt x="135352" y="27940"/>
                  </a:cubicBezTo>
                  <a:cubicBezTo>
                    <a:pt x="69395" y="30480"/>
                    <a:pt x="38100" y="34290"/>
                    <a:pt x="16510" y="36830"/>
                  </a:cubicBezTo>
                  <a:cubicBezTo>
                    <a:pt x="16510" y="38100"/>
                    <a:pt x="13970" y="40640"/>
                    <a:pt x="13970" y="43180"/>
                  </a:cubicBezTo>
                  <a:cubicBezTo>
                    <a:pt x="12700" y="71425"/>
                    <a:pt x="10160" y="112841"/>
                    <a:pt x="8890" y="152456"/>
                  </a:cubicBezTo>
                  <a:cubicBezTo>
                    <a:pt x="7620" y="175865"/>
                    <a:pt x="8890" y="201075"/>
                    <a:pt x="7620" y="224483"/>
                  </a:cubicBezTo>
                  <a:cubicBezTo>
                    <a:pt x="0" y="343329"/>
                    <a:pt x="5080" y="1814492"/>
                    <a:pt x="7620" y="1935139"/>
                  </a:cubicBezTo>
                  <a:cubicBezTo>
                    <a:pt x="6350" y="2030575"/>
                    <a:pt x="11430" y="2124211"/>
                    <a:pt x="11430" y="2219647"/>
                  </a:cubicBezTo>
                  <a:cubicBezTo>
                    <a:pt x="11430" y="2264665"/>
                    <a:pt x="15240" y="2311483"/>
                    <a:pt x="7620" y="2345805"/>
                  </a:cubicBezTo>
                  <a:cubicBezTo>
                    <a:pt x="5080" y="2354695"/>
                    <a:pt x="10160" y="2361045"/>
                    <a:pt x="19050" y="2362315"/>
                  </a:cubicBezTo>
                  <a:cubicBezTo>
                    <a:pt x="29210" y="2363585"/>
                    <a:pt x="38100" y="2363585"/>
                    <a:pt x="48260" y="2363585"/>
                  </a:cubicBezTo>
                  <a:cubicBezTo>
                    <a:pt x="168331" y="2364855"/>
                    <a:pt x="300246" y="2364855"/>
                    <a:pt x="436283" y="2366125"/>
                  </a:cubicBezTo>
                  <a:cubicBezTo>
                    <a:pt x="510485" y="2367395"/>
                    <a:pt x="584687" y="2368665"/>
                    <a:pt x="654767" y="2369935"/>
                  </a:cubicBezTo>
                  <a:cubicBezTo>
                    <a:pt x="778437" y="2371205"/>
                    <a:pt x="897985" y="2371205"/>
                    <a:pt x="1021655" y="2372475"/>
                  </a:cubicBezTo>
                  <a:cubicBezTo>
                    <a:pt x="1071123" y="2372475"/>
                    <a:pt x="1116469" y="2372475"/>
                    <a:pt x="1165937" y="2371205"/>
                  </a:cubicBezTo>
                  <a:cubicBezTo>
                    <a:pt x="1186549" y="2371205"/>
                    <a:pt x="1211283" y="2369935"/>
                    <a:pt x="1231895" y="2369935"/>
                  </a:cubicBezTo>
                  <a:cubicBezTo>
                    <a:pt x="1314342" y="2371205"/>
                    <a:pt x="2963278" y="2362315"/>
                    <a:pt x="3045725" y="2363585"/>
                  </a:cubicBezTo>
                  <a:cubicBezTo>
                    <a:pt x="3161150" y="2364855"/>
                    <a:pt x="3478570" y="2364855"/>
                    <a:pt x="3593996" y="2364855"/>
                  </a:cubicBezTo>
                  <a:cubicBezTo>
                    <a:pt x="3639342" y="2364855"/>
                    <a:pt x="3680565" y="2363585"/>
                    <a:pt x="3725911" y="2363585"/>
                  </a:cubicBezTo>
                  <a:cubicBezTo>
                    <a:pt x="3800113" y="2364855"/>
                    <a:pt x="3874315" y="2366125"/>
                    <a:pt x="3948517" y="2367395"/>
                  </a:cubicBezTo>
                  <a:cubicBezTo>
                    <a:pt x="4109289" y="2369935"/>
                    <a:pt x="4265938" y="2367395"/>
                    <a:pt x="4426709" y="2371205"/>
                  </a:cubicBezTo>
                  <a:cubicBezTo>
                    <a:pt x="4694661" y="2376285"/>
                    <a:pt x="4966736" y="2369935"/>
                    <a:pt x="5229931" y="2375015"/>
                  </a:cubicBezTo>
                  <a:cubicBezTo>
                    <a:pt x="5250251" y="2376285"/>
                    <a:pt x="5270571" y="2375015"/>
                    <a:pt x="5293431" y="2375015"/>
                  </a:cubicBezTo>
                  <a:cubicBezTo>
                    <a:pt x="5293431" y="2350885"/>
                    <a:pt x="5293431" y="2338185"/>
                    <a:pt x="5293431" y="2313283"/>
                  </a:cubicBezTo>
                  <a:cubicBezTo>
                    <a:pt x="5292160" y="2221448"/>
                    <a:pt x="5289621" y="2135015"/>
                    <a:pt x="5289621" y="2041379"/>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5537">
            <a:off x="7097741" y="5061812"/>
            <a:ext cx="3241061" cy="68062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37804" y="1028700"/>
            <a:ext cx="912432" cy="154649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78147" flipV="1">
            <a:off x="-34414" y="7229964"/>
            <a:ext cx="2050028" cy="2578652"/>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456378" y="7832260"/>
            <a:ext cx="308897" cy="106516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547689" y="4404490"/>
            <a:ext cx="4302548" cy="4114800"/>
          </a:xfrm>
          <a:prstGeom prst="rect">
            <a:avLst/>
          </a:prstGeom>
        </p:spPr>
      </p:pic>
      <p:sp>
        <p:nvSpPr>
          <p:cNvPr id="9" name="TextBox 9"/>
          <p:cNvSpPr txBox="1"/>
          <p:nvPr/>
        </p:nvSpPr>
        <p:spPr>
          <a:xfrm>
            <a:off x="5788367" y="4063832"/>
            <a:ext cx="7631558" cy="1338291"/>
          </a:xfrm>
          <a:prstGeom prst="rect">
            <a:avLst/>
          </a:prstGeom>
        </p:spPr>
        <p:txBody>
          <a:bodyPr lIns="0" tIns="0" rIns="0" bIns="0" rtlCol="0" anchor="t">
            <a:spAutoFit/>
          </a:bodyPr>
          <a:lstStyle/>
          <a:p>
            <a:pPr>
              <a:lnSpc>
                <a:spcPts val="10074"/>
              </a:lnSpc>
            </a:pPr>
            <a:r>
              <a:rPr lang="en-US" sz="10074" dirty="0">
                <a:solidFill>
                  <a:srgbClr val="2B8D59"/>
                </a:solidFill>
                <a:latin typeface="Dancing Script Bold"/>
              </a:rPr>
              <a:t>1.Khởi </a:t>
            </a:r>
            <a:r>
              <a:rPr lang="en-US" sz="10074" dirty="0" err="1">
                <a:solidFill>
                  <a:srgbClr val="2B8D59"/>
                </a:solidFill>
                <a:latin typeface="Dancing Script Bold"/>
              </a:rPr>
              <a:t>động</a:t>
            </a:r>
            <a:endParaRPr lang="en-US" sz="10074" dirty="0">
              <a:solidFill>
                <a:srgbClr val="2B8D59"/>
              </a:solidFill>
              <a:latin typeface="Dancing Scrip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D86BDBC8-8A53-453C-9735-DC6769A4779E}"/>
              </a:ext>
            </a:extLst>
          </p:cNvPr>
          <p:cNvSpPr txBox="1">
            <a:spLocks noChangeArrowheads="1"/>
          </p:cNvSpPr>
          <p:nvPr/>
        </p:nvSpPr>
        <p:spPr bwMode="auto">
          <a:xfrm>
            <a:off x="-152400" y="342900"/>
            <a:ext cx="1996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còn</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ông</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đã</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thể</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bay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Text Box 3">
            <a:extLst>
              <a:ext uri="{FF2B5EF4-FFF2-40B4-BE49-F238E27FC236}">
                <a16:creationId xmlns:a16="http://schemas.microsoft.com/office/drawing/2014/main" id="{C95B9CA3-FF6C-44A5-9327-065463BA7A3F}"/>
              </a:ext>
            </a:extLst>
          </p:cNvPr>
          <p:cNvSpPr txBox="1">
            <a:spLocks noChangeArrowheads="1"/>
          </p:cNvSpPr>
          <p:nvPr/>
        </p:nvSpPr>
        <p:spPr bwMode="auto">
          <a:xfrm>
            <a:off x="457200" y="1485900"/>
            <a:ext cx="17526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5600" b="1" dirty="0">
                <a:effectLst>
                  <a:outerShdw blurRad="38100" dist="38100" dir="2700000" algn="tl">
                    <a:srgbClr val="000000">
                      <a:alpha val="43137"/>
                    </a:srgbClr>
                  </a:outerShdw>
                </a:effectLst>
                <a:latin typeface="Times New Roman" pitchFamily="18" charset="0"/>
                <a:cs typeface="Times New Roman" pitchFamily="18" charset="0"/>
              </a:rPr>
              <a:t>   =&gt; </a:t>
            </a:r>
            <a:r>
              <a:rPr lang="pt-BR" sz="5600" b="1" dirty="0">
                <a:effectLst>
                  <a:outerShdw blurRad="38100" dist="38100" dir="2700000" algn="tl">
                    <a:srgbClr val="000000">
                      <a:alpha val="43137"/>
                    </a:srgbClr>
                  </a:outerShdw>
                </a:effectLst>
                <a:latin typeface="Times New Roman" pitchFamily="18" charset="0"/>
                <a:cs typeface="Times New Roman" pitchFamily="18" charset="0"/>
              </a:rPr>
              <a:t>Khi còn nhỏ, ông dại dột nhảy qua cửa sổ để bay theo những cánh chim</a:t>
            </a:r>
            <a:endParaRPr lang="en-US" sz="5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 Box 3">
            <a:extLst>
              <a:ext uri="{FF2B5EF4-FFF2-40B4-BE49-F238E27FC236}">
                <a16:creationId xmlns:a16="http://schemas.microsoft.com/office/drawing/2014/main" id="{498C23D2-FEE2-442C-80A0-36B5F32EB7C3}"/>
              </a:ext>
            </a:extLst>
          </p:cNvPr>
          <p:cNvSpPr txBox="1">
            <a:spLocks noChangeArrowheads="1"/>
          </p:cNvSpPr>
          <p:nvPr/>
        </p:nvSpPr>
        <p:spPr bwMode="auto">
          <a:xfrm>
            <a:off x="0" y="4610100"/>
            <a:ext cx="17983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pt-BR"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Theo em hình ảnh nào đã gợi ước muốn tìm cách bay trong không trung của Xi-ôn-cốp-xki?</a:t>
            </a:r>
            <a:endPar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 Box 3">
            <a:extLst>
              <a:ext uri="{FF2B5EF4-FFF2-40B4-BE49-F238E27FC236}">
                <a16:creationId xmlns:a16="http://schemas.microsoft.com/office/drawing/2014/main" id="{9CC1C38B-C672-4D84-9055-036849DDF70D}"/>
              </a:ext>
            </a:extLst>
          </p:cNvPr>
          <p:cNvSpPr txBox="1">
            <a:spLocks noChangeArrowheads="1"/>
          </p:cNvSpPr>
          <p:nvPr/>
        </p:nvSpPr>
        <p:spPr bwMode="auto">
          <a:xfrm>
            <a:off x="228600" y="6858000"/>
            <a:ext cx="17526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5600" b="1" dirty="0">
                <a:effectLst>
                  <a:outerShdw blurRad="38100" dist="38100" dir="2700000" algn="tl">
                    <a:srgbClr val="000000">
                      <a:alpha val="43137"/>
                    </a:srgbClr>
                  </a:outerShdw>
                </a:effectLst>
                <a:latin typeface="Times New Roman" pitchFamily="18" charset="0"/>
                <a:cs typeface="Times New Roman" pitchFamily="18" charset="0"/>
              </a:rPr>
              <a:t>   =&gt;</a:t>
            </a:r>
            <a:r>
              <a:rPr lang="pt-BR" sz="5600" b="1" dirty="0">
                <a:effectLst>
                  <a:outerShdw blurRad="38100" dist="38100" dir="2700000" algn="tl">
                    <a:srgbClr val="000000">
                      <a:alpha val="43137"/>
                    </a:srgbClr>
                  </a:outerShdw>
                </a:effectLst>
                <a:latin typeface="Times New Roman" pitchFamily="18" charset="0"/>
                <a:cs typeface="Times New Roman" pitchFamily="18" charset="0"/>
              </a:rPr>
              <a:t>Hình ảnh quả bóng không có cánh vẫn bay được đã gợi cho Xi-ôn-cốp-xki tìm cách bay vào không trung</a:t>
            </a:r>
            <a:r>
              <a:rPr lang="pt-BR" sz="8000" b="1" dirty="0">
                <a:effectLst>
                  <a:outerShdw blurRad="38100" dist="38100" dir="2700000" algn="tl">
                    <a:srgbClr val="000000">
                      <a:alpha val="43137"/>
                    </a:srgbClr>
                  </a:outerShdw>
                </a:effectLst>
                <a:latin typeface="Times New Roman" pitchFamily="18" charset="0"/>
                <a:cs typeface="Times New Roman" pitchFamily="18" charset="0"/>
              </a:rPr>
              <a:t>.</a:t>
            </a:r>
            <a:endParaRPr lang="en-US" sz="8000" b="1" dirty="0">
              <a:effectLst>
                <a:outerShdw blurRad="38100" dist="38100" dir="2700000" algn="tl">
                  <a:srgbClr val="000000">
                    <a:alpha val="43137"/>
                  </a:srgbClr>
                </a:outerShdw>
              </a:effectLst>
              <a:latin typeface="Times New Roman" pitchFamily="18" charset="0"/>
              <a:cs typeface="Times New Roman" pitchFamily="18" charset="0"/>
            </a:endParaRPr>
          </a:p>
          <a:p>
            <a:pPr algn="just" eaLnBrk="1" hangingPunct="1">
              <a:spcBef>
                <a:spcPct val="50000"/>
              </a:spcBef>
              <a:defRPr/>
            </a:pPr>
            <a:endParaRPr lang="en-US" sz="8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0B3B539-9DE5-45D6-819F-9F08E00691DA}"/>
              </a:ext>
            </a:extLst>
          </p:cNvPr>
          <p:cNvSpPr txBox="1"/>
          <p:nvPr/>
        </p:nvSpPr>
        <p:spPr>
          <a:xfrm>
            <a:off x="1257300" y="647700"/>
            <a:ext cx="15773400" cy="3477875"/>
          </a:xfrm>
          <a:prstGeom prst="rect">
            <a:avLst/>
          </a:prstGeom>
          <a:noFill/>
        </p:spPr>
        <p:txBody>
          <a:bodyPr wrap="square">
            <a:spAutoFit/>
          </a:bodyPr>
          <a:lstStyle/>
          <a:p>
            <a:pPr algn="just" eaLnBrk="1" hangingPunct="1"/>
            <a:r>
              <a:rPr lang="en-US" altLang="en-US" sz="4400" dirty="0">
                <a:solidFill>
                  <a:srgbClr val="FFFF00"/>
                </a:solidFill>
                <a:latin typeface="Times New Roman" panose="02020603050405020304" pitchFamily="18" charset="0"/>
                <a:cs typeface="Times New Roman" panose="02020603050405020304" pitchFamily="18" charset="0"/>
              </a:rPr>
              <a:t>1. </a:t>
            </a:r>
            <a:r>
              <a:rPr lang="vi-VN" altLang="en-US" sz="4400" dirty="0" err="1">
                <a:solidFill>
                  <a:schemeClr val="bg1"/>
                </a:solidFill>
                <a:latin typeface="Times New Roman" panose="02020603050405020304" pitchFamily="18" charset="0"/>
                <a:cs typeface="Times New Roman" panose="02020603050405020304" pitchFamily="18" charset="0"/>
              </a:rPr>
              <a:t>Từ</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nhỏ</a:t>
            </a:r>
            <a:r>
              <a:rPr lang="vi-VN" altLang="en-US" sz="4400" dirty="0">
                <a:solidFill>
                  <a:schemeClr val="bg1"/>
                </a:solidFill>
                <a:latin typeface="Times New Roman" panose="02020603050405020304" pitchFamily="18" charset="0"/>
                <a:cs typeface="Times New Roman" panose="02020603050405020304" pitchFamily="18" charset="0"/>
              </a:rPr>
              <a:t>, Xi-ôn-</a:t>
            </a:r>
            <a:r>
              <a:rPr lang="vi-VN" altLang="en-US" sz="4400" dirty="0" err="1">
                <a:solidFill>
                  <a:schemeClr val="bg1"/>
                </a:solidFill>
                <a:latin typeface="Times New Roman" panose="02020603050405020304" pitchFamily="18" charset="0"/>
                <a:cs typeface="Times New Roman" panose="02020603050405020304" pitchFamily="18" charset="0"/>
              </a:rPr>
              <a:t>cốp</a:t>
            </a:r>
            <a:r>
              <a:rPr lang="vi-VN" altLang="en-US" sz="4400" dirty="0">
                <a:solidFill>
                  <a:schemeClr val="bg1"/>
                </a:solidFill>
                <a:latin typeface="Times New Roman" panose="02020603050405020304" pitchFamily="18" charset="0"/>
                <a:cs typeface="Times New Roman" panose="02020603050405020304" pitchFamily="18" charset="0"/>
              </a:rPr>
              <a:t>-</a:t>
            </a:r>
            <a:r>
              <a:rPr lang="vi-VN" altLang="en-US" sz="4400" dirty="0" err="1">
                <a:solidFill>
                  <a:schemeClr val="bg1"/>
                </a:solidFill>
                <a:latin typeface="Times New Roman" panose="02020603050405020304" pitchFamily="18" charset="0"/>
                <a:cs typeface="Times New Roman" panose="02020603050405020304" pitchFamily="18" charset="0"/>
              </a:rPr>
              <a:t>xki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đã</a:t>
            </a:r>
            <a:r>
              <a:rPr lang="vi-VN" altLang="en-US" sz="4400" dirty="0">
                <a:solidFill>
                  <a:schemeClr val="bg1"/>
                </a:solidFill>
                <a:latin typeface="Times New Roman" panose="02020603050405020304" pitchFamily="18" charset="0"/>
                <a:cs typeface="Times New Roman" panose="02020603050405020304" pitchFamily="18" charset="0"/>
              </a:rPr>
              <a:t> mơ </a:t>
            </a:r>
            <a:r>
              <a:rPr lang="vi-VN" altLang="en-US" sz="4400" dirty="0" err="1">
                <a:solidFill>
                  <a:schemeClr val="bg1"/>
                </a:solidFill>
                <a:latin typeface="Times New Roman" panose="02020603050405020304" pitchFamily="18" charset="0"/>
                <a:cs typeface="Times New Roman" panose="02020603050405020304" pitchFamily="18" charset="0"/>
              </a:rPr>
              <a:t>ước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được</a:t>
            </a:r>
            <a:r>
              <a:rPr lang="vi-VN" altLang="en-US" sz="4400" dirty="0">
                <a:solidFill>
                  <a:schemeClr val="bg1"/>
                </a:solidFill>
                <a:latin typeface="Times New Roman" panose="02020603050405020304" pitchFamily="18" charset="0"/>
                <a:cs typeface="Times New Roman" panose="02020603050405020304" pitchFamily="18" charset="0"/>
              </a:rPr>
              <a:t> bay lên </a:t>
            </a:r>
            <a:r>
              <a:rPr lang="vi-VN" altLang="en-US" sz="4400" dirty="0" err="1">
                <a:solidFill>
                  <a:schemeClr val="bg1"/>
                </a:solidFill>
                <a:latin typeface="Times New Roman" panose="02020603050405020304" pitchFamily="18" charset="0"/>
                <a:cs typeface="Times New Roman" panose="02020603050405020304" pitchFamily="18" charset="0"/>
              </a:rPr>
              <a:t>bầu</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trời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Có</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lần</a:t>
            </a:r>
            <a:r>
              <a:rPr lang="vi-VN" altLang="en-US" sz="4400" dirty="0">
                <a:solidFill>
                  <a:schemeClr val="bg1"/>
                </a:solidFill>
                <a:latin typeface="Times New Roman" panose="02020603050405020304" pitchFamily="18" charset="0"/>
                <a:cs typeface="Times New Roman" panose="02020603050405020304" pitchFamily="18" charset="0"/>
              </a:rPr>
              <a:t>, ông </a:t>
            </a:r>
            <a:r>
              <a:rPr lang="vi-VN" altLang="en-US" sz="4400" dirty="0" err="1">
                <a:solidFill>
                  <a:schemeClr val="bg1"/>
                </a:solidFill>
                <a:latin typeface="Times New Roman" panose="02020603050405020304" pitchFamily="18" charset="0"/>
                <a:cs typeface="Times New Roman" panose="02020603050405020304" pitchFamily="18" charset="0"/>
              </a:rPr>
              <a:t>dại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dột</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nhảy</a:t>
            </a:r>
            <a:r>
              <a:rPr lang="vi-VN" altLang="en-US" sz="4400" dirty="0">
                <a:solidFill>
                  <a:schemeClr val="bg1"/>
                </a:solidFill>
                <a:latin typeface="Times New Roman" panose="02020603050405020304" pitchFamily="18" charset="0"/>
                <a:cs typeface="Times New Roman" panose="02020603050405020304" pitchFamily="18" charset="0"/>
              </a:rPr>
              <a:t> qua </a:t>
            </a:r>
            <a:r>
              <a:rPr lang="vi-VN" altLang="en-US" sz="4400" dirty="0" err="1">
                <a:solidFill>
                  <a:schemeClr val="bg1"/>
                </a:solidFill>
                <a:latin typeface="Times New Roman" panose="02020603050405020304" pitchFamily="18" charset="0"/>
                <a:cs typeface="Times New Roman" panose="02020603050405020304" pitchFamily="18" charset="0"/>
              </a:rPr>
              <a:t>cửa</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sổ</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để</a:t>
            </a:r>
            <a:r>
              <a:rPr lang="vi-VN" altLang="en-US" sz="4400" dirty="0">
                <a:solidFill>
                  <a:schemeClr val="bg1"/>
                </a:solidFill>
                <a:latin typeface="Times New Roman" panose="02020603050405020304" pitchFamily="18" charset="0"/>
                <a:cs typeface="Times New Roman" panose="02020603050405020304" pitchFamily="18" charset="0"/>
              </a:rPr>
              <a:t> bay theo </a:t>
            </a:r>
            <a:r>
              <a:rPr lang="vi-VN" altLang="en-US" sz="4400" dirty="0" err="1">
                <a:solidFill>
                  <a:schemeClr val="bg1"/>
                </a:solidFill>
                <a:latin typeface="Times New Roman" panose="02020603050405020304" pitchFamily="18" charset="0"/>
                <a:cs typeface="Times New Roman" panose="02020603050405020304" pitchFamily="18" charset="0"/>
              </a:rPr>
              <a:t>những</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cánh</a:t>
            </a:r>
            <a:r>
              <a:rPr lang="vi-VN" altLang="en-US" sz="4400" dirty="0">
                <a:solidFill>
                  <a:schemeClr val="bg1"/>
                </a:solidFill>
                <a:latin typeface="Times New Roman" panose="02020603050405020304" pitchFamily="18" charset="0"/>
                <a:cs typeface="Times New Roman" panose="02020603050405020304" pitchFamily="18" charset="0"/>
              </a:rPr>
              <a:t> chim. </a:t>
            </a:r>
            <a:r>
              <a:rPr lang="vi-VN" altLang="en-US" sz="4400" dirty="0" err="1">
                <a:solidFill>
                  <a:schemeClr val="bg1"/>
                </a:solidFill>
                <a:latin typeface="Times New Roman" panose="02020603050405020304" pitchFamily="18" charset="0"/>
                <a:cs typeface="Times New Roman" panose="02020603050405020304" pitchFamily="18" charset="0"/>
              </a:rPr>
              <a:t>Kết</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quả</a:t>
            </a:r>
            <a:r>
              <a:rPr lang="vi-VN" altLang="en-US" sz="4400" dirty="0">
                <a:solidFill>
                  <a:schemeClr val="bg1"/>
                </a:solidFill>
                <a:latin typeface="Times New Roman" panose="02020603050405020304" pitchFamily="18" charset="0"/>
                <a:cs typeface="Times New Roman" panose="02020603050405020304" pitchFamily="18" charset="0"/>
              </a:rPr>
              <a:t>, ông </a:t>
            </a:r>
            <a:r>
              <a:rPr lang="vi-VN" altLang="en-US" sz="4400" dirty="0" err="1">
                <a:solidFill>
                  <a:schemeClr val="bg1"/>
                </a:solidFill>
                <a:latin typeface="Times New Roman" panose="02020603050405020304" pitchFamily="18" charset="0"/>
                <a:cs typeface="Times New Roman" panose="02020603050405020304" pitchFamily="18" charset="0"/>
              </a:rPr>
              <a:t>bị</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ngã</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gãy</a:t>
            </a:r>
            <a:r>
              <a:rPr lang="vi-VN" altLang="en-US" sz="4400" dirty="0">
                <a:solidFill>
                  <a:schemeClr val="bg1"/>
                </a:solidFill>
                <a:latin typeface="Times New Roman" panose="02020603050405020304" pitchFamily="18" charset="0"/>
                <a:cs typeface="Times New Roman" panose="02020603050405020304" pitchFamily="18" charset="0"/>
              </a:rPr>
              <a:t> chân. Nhưng </a:t>
            </a:r>
            <a:r>
              <a:rPr lang="vi-VN" altLang="en-US" sz="4400" dirty="0" err="1">
                <a:solidFill>
                  <a:schemeClr val="bg1"/>
                </a:solidFill>
                <a:latin typeface="Times New Roman" panose="02020603050405020304" pitchFamily="18" charset="0"/>
                <a:cs typeface="Times New Roman" panose="02020603050405020304" pitchFamily="18" charset="0"/>
              </a:rPr>
              <a:t>rủi</a:t>
            </a:r>
            <a:r>
              <a:rPr lang="vi-VN" altLang="en-US" sz="4400" dirty="0">
                <a:solidFill>
                  <a:schemeClr val="bg1"/>
                </a:solidFill>
                <a:latin typeface="Times New Roman" panose="02020603050405020304" pitchFamily="18" charset="0"/>
                <a:cs typeface="Times New Roman" panose="02020603050405020304" pitchFamily="18" charset="0"/>
              </a:rPr>
              <a:t> ro </a:t>
            </a:r>
            <a:r>
              <a:rPr lang="vi-VN" altLang="en-US" sz="4400" dirty="0" err="1">
                <a:solidFill>
                  <a:schemeClr val="bg1"/>
                </a:solidFill>
                <a:latin typeface="Times New Roman" panose="02020603050405020304" pitchFamily="18" charset="0"/>
                <a:cs typeface="Times New Roman" panose="02020603050405020304" pitchFamily="18" charset="0"/>
              </a:rPr>
              <a:t>lại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làm</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nảy</a:t>
            </a:r>
            <a:r>
              <a:rPr lang="vi-VN" altLang="en-US" sz="4400" dirty="0">
                <a:solidFill>
                  <a:schemeClr val="bg1"/>
                </a:solidFill>
                <a:latin typeface="Times New Roman" panose="02020603050405020304" pitchFamily="18" charset="0"/>
                <a:cs typeface="Times New Roman" panose="02020603050405020304" pitchFamily="18" charset="0"/>
              </a:rPr>
              <a:t> ra trong </a:t>
            </a:r>
            <a:r>
              <a:rPr lang="vi-VN" altLang="en-US" sz="4400" dirty="0" err="1">
                <a:solidFill>
                  <a:schemeClr val="bg1"/>
                </a:solidFill>
                <a:latin typeface="Times New Roman" panose="02020603050405020304" pitchFamily="18" charset="0"/>
                <a:cs typeface="Times New Roman" panose="02020603050405020304" pitchFamily="18" charset="0"/>
              </a:rPr>
              <a:t>đầu</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óc</a:t>
            </a:r>
            <a:r>
              <a:rPr lang="vi-VN" altLang="en-US" sz="4400" dirty="0">
                <a:solidFill>
                  <a:schemeClr val="bg1"/>
                </a:solidFill>
                <a:latin typeface="Times New Roman" panose="02020603050405020304" pitchFamily="18" charset="0"/>
                <a:cs typeface="Times New Roman" panose="02020603050405020304" pitchFamily="18" charset="0"/>
              </a:rPr>
              <a:t> non </a:t>
            </a:r>
            <a:r>
              <a:rPr lang="vi-VN" altLang="en-US" sz="4400" dirty="0" err="1">
                <a:solidFill>
                  <a:schemeClr val="bg1"/>
                </a:solidFill>
                <a:latin typeface="Times New Roman" panose="02020603050405020304" pitchFamily="18" charset="0"/>
                <a:cs typeface="Times New Roman" panose="02020603050405020304" pitchFamily="18" charset="0"/>
              </a:rPr>
              <a:t>nớt</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của</a:t>
            </a:r>
            <a:r>
              <a:rPr lang="vi-VN" altLang="en-US" sz="4400" dirty="0">
                <a:solidFill>
                  <a:schemeClr val="bg1"/>
                </a:solidFill>
                <a:latin typeface="Times New Roman" panose="02020603050405020304" pitchFamily="18" charset="0"/>
                <a:cs typeface="Times New Roman" panose="02020603050405020304" pitchFamily="18" charset="0"/>
              </a:rPr>
              <a:t> ông </a:t>
            </a:r>
            <a:r>
              <a:rPr lang="vi-VN" altLang="en-US" sz="4400" dirty="0" err="1">
                <a:solidFill>
                  <a:schemeClr val="bg1"/>
                </a:solidFill>
                <a:latin typeface="Times New Roman" panose="02020603050405020304" pitchFamily="18" charset="0"/>
                <a:cs typeface="Times New Roman" panose="02020603050405020304" pitchFamily="18" charset="0"/>
              </a:rPr>
              <a:t>lúc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bấy</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giờ</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một</a:t>
            </a:r>
            <a:r>
              <a:rPr lang="vi-VN" altLang="en-US" sz="4400" dirty="0">
                <a:solidFill>
                  <a:schemeClr val="bg1"/>
                </a:solidFill>
                <a:latin typeface="Times New Roman" panose="02020603050405020304" pitchFamily="18" charset="0"/>
                <a:cs typeface="Times New Roman" panose="02020603050405020304" pitchFamily="18" charset="0"/>
              </a:rPr>
              <a:t> câu </a:t>
            </a:r>
            <a:r>
              <a:rPr lang="vi-VN" altLang="en-US" sz="4400" dirty="0" err="1">
                <a:solidFill>
                  <a:schemeClr val="bg1"/>
                </a:solidFill>
                <a:latin typeface="Times New Roman" panose="02020603050405020304" pitchFamily="18" charset="0"/>
                <a:cs typeface="Times New Roman" panose="02020603050405020304" pitchFamily="18" charset="0"/>
              </a:rPr>
              <a:t>hỏi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Vì</a:t>
            </a:r>
            <a:r>
              <a:rPr lang="vi-VN" altLang="en-US" sz="4400" dirty="0">
                <a:solidFill>
                  <a:schemeClr val="bg1"/>
                </a:solidFill>
                <a:latin typeface="Times New Roman" panose="02020603050405020304" pitchFamily="18" charset="0"/>
                <a:cs typeface="Times New Roman" panose="02020603050405020304" pitchFamily="18" charset="0"/>
              </a:rPr>
              <a:t> sao </a:t>
            </a:r>
            <a:r>
              <a:rPr lang="vi-VN" altLang="en-US" sz="4400" dirty="0" err="1">
                <a:solidFill>
                  <a:schemeClr val="bg1"/>
                </a:solidFill>
                <a:latin typeface="Times New Roman" panose="02020603050405020304" pitchFamily="18" charset="0"/>
                <a:cs typeface="Times New Roman" panose="02020603050405020304" pitchFamily="18" charset="0"/>
              </a:rPr>
              <a:t>quả</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bóng</a:t>
            </a:r>
            <a:r>
              <a:rPr lang="vi-VN" altLang="en-US" sz="4400" dirty="0">
                <a:solidFill>
                  <a:schemeClr val="bg1"/>
                </a:solidFill>
                <a:latin typeface="Times New Roman" panose="02020603050405020304" pitchFamily="18" charset="0"/>
                <a:cs typeface="Times New Roman" panose="02020603050405020304" pitchFamily="18" charset="0"/>
              </a:rPr>
              <a:t> không </a:t>
            </a:r>
            <a:r>
              <a:rPr lang="vi-VN" altLang="en-US" sz="4400" dirty="0" err="1">
                <a:solidFill>
                  <a:schemeClr val="bg1"/>
                </a:solidFill>
                <a:latin typeface="Times New Roman" panose="02020603050405020304" pitchFamily="18" charset="0"/>
                <a:cs typeface="Times New Roman" panose="02020603050405020304" pitchFamily="18" charset="0"/>
              </a:rPr>
              <a:t>có</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cánh</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mà</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vẫn</a:t>
            </a:r>
            <a:r>
              <a:rPr lang="vi-VN" altLang="en-US" sz="4400" dirty="0">
                <a:solidFill>
                  <a:schemeClr val="bg1"/>
                </a:solidFill>
                <a:latin typeface="Times New Roman" panose="02020603050405020304" pitchFamily="18" charset="0"/>
                <a:cs typeface="Times New Roman" panose="02020603050405020304" pitchFamily="18" charset="0"/>
              </a:rPr>
              <a:t> bay </a:t>
            </a:r>
            <a:r>
              <a:rPr lang="vi-VN" altLang="en-US" sz="4400" dirty="0" err="1">
                <a:solidFill>
                  <a:schemeClr val="bg1"/>
                </a:solidFill>
                <a:latin typeface="Times New Roman" panose="02020603050405020304" pitchFamily="18" charset="0"/>
                <a:cs typeface="Times New Roman" panose="02020603050405020304" pitchFamily="18" charset="0"/>
              </a:rPr>
              <a:t>được</a:t>
            </a:r>
            <a:r>
              <a:rPr lang="vi-VN" altLang="en-US" sz="4400" dirty="0">
                <a:solidFill>
                  <a:schemeClr val="bg1"/>
                </a:solidFill>
                <a:latin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a16="http://schemas.microsoft.com/office/drawing/2014/main" id="{F6825A65-D6FC-4F87-BB59-B8E1CEB650B9}"/>
              </a:ext>
            </a:extLst>
          </p:cNvPr>
          <p:cNvSpPr txBox="1"/>
          <p:nvPr/>
        </p:nvSpPr>
        <p:spPr>
          <a:xfrm>
            <a:off x="5410200" y="5391985"/>
            <a:ext cx="15773400" cy="769441"/>
          </a:xfrm>
          <a:prstGeom prst="rect">
            <a:avLst/>
          </a:prstGeom>
          <a:noFill/>
        </p:spPr>
        <p:txBody>
          <a:bodyPr wrap="square">
            <a:spAutoFit/>
          </a:bodyPr>
          <a:lstStyle/>
          <a:p>
            <a:pPr algn="just" eaLnBrk="1" hangingPunct="1"/>
            <a:r>
              <a:rPr lang="vi-VN" altLang="en-US" sz="4400" dirty="0">
                <a:solidFill>
                  <a:srgbClr val="FFFF00"/>
                </a:solidFill>
                <a:latin typeface="Times New Roman" panose="02020603050405020304" pitchFamily="18" charset="0"/>
                <a:cs typeface="Times New Roman" panose="02020603050405020304" pitchFamily="18" charset="0"/>
              </a:rPr>
              <a:t>Ý</a:t>
            </a:r>
            <a:r>
              <a:rPr lang="en-US" altLang="en-US" sz="4400" dirty="0">
                <a:solidFill>
                  <a:srgbClr val="FFFF00"/>
                </a:solidFill>
                <a:latin typeface="Times New Roman" panose="02020603050405020304" pitchFamily="18" charset="0"/>
                <a:cs typeface="Times New Roman" panose="02020603050405020304" pitchFamily="18" charset="0"/>
              </a:rPr>
              <a:t> 1: </a:t>
            </a:r>
            <a:r>
              <a:rPr lang="vi-VN" altLang="en-US" sz="4400" dirty="0" err="1">
                <a:solidFill>
                  <a:srgbClr val="FFFF00"/>
                </a:solidFill>
                <a:latin typeface="Times New Roman" panose="02020603050405020304" pitchFamily="18" charset="0"/>
                <a:cs typeface="Times New Roman" panose="02020603050405020304" pitchFamily="18" charset="0"/>
              </a:rPr>
              <a:t>Ước</a:t>
            </a:r>
            <a:r>
              <a:rPr lang="en-US" altLang="en-US" sz="4400" dirty="0">
                <a:solidFill>
                  <a:srgbClr val="FFFF00"/>
                </a:solidFill>
                <a:latin typeface="Times New Roman" panose="02020603050405020304" pitchFamily="18" charset="0"/>
                <a:cs typeface="Times New Roman" panose="02020603050405020304" pitchFamily="18" charset="0"/>
              </a:rPr>
              <a:t> m</a:t>
            </a:r>
            <a:r>
              <a:rPr lang="vi-VN" altLang="en-US" sz="4400" dirty="0">
                <a:solidFill>
                  <a:srgbClr val="FFFF00"/>
                </a:solidFill>
                <a:latin typeface="Times New Roman" panose="02020603050405020304" pitchFamily="18" charset="0"/>
                <a:cs typeface="Times New Roman" panose="02020603050405020304" pitchFamily="18" charset="0"/>
              </a:rPr>
              <a:t>ơ</a:t>
            </a:r>
            <a:r>
              <a:rPr lang="en-US" altLang="en-US" sz="4400" dirty="0">
                <a:solidFill>
                  <a:srgbClr val="FFFF00"/>
                </a:solidFill>
                <a:latin typeface="Times New Roman" panose="02020603050405020304" pitchFamily="18" charset="0"/>
                <a:cs typeface="Times New Roman" panose="02020603050405020304" pitchFamily="18" charset="0"/>
              </a:rPr>
              <a:t> </a:t>
            </a:r>
            <a:r>
              <a:rPr lang="en-US" altLang="en-US" sz="4400" dirty="0" err="1">
                <a:solidFill>
                  <a:srgbClr val="FFFF00"/>
                </a:solidFill>
                <a:latin typeface="Times New Roman" panose="02020603050405020304" pitchFamily="18" charset="0"/>
                <a:cs typeface="Times New Roman" panose="02020603050405020304" pitchFamily="18" charset="0"/>
              </a:rPr>
              <a:t>của</a:t>
            </a:r>
            <a:r>
              <a:rPr lang="en-US" altLang="en-US" sz="4400" dirty="0">
                <a:solidFill>
                  <a:srgbClr val="FFFF00"/>
                </a:solidFill>
                <a:latin typeface="Times New Roman" panose="02020603050405020304" pitchFamily="18" charset="0"/>
                <a:cs typeface="Times New Roman" panose="02020603050405020304" pitchFamily="18" charset="0"/>
              </a:rPr>
              <a:t> </a:t>
            </a:r>
            <a:r>
              <a:rPr lang="vi-VN" altLang="en-US" sz="4400" dirty="0">
                <a:solidFill>
                  <a:srgbClr val="FFFF00"/>
                </a:solidFill>
                <a:latin typeface="Times New Roman" panose="02020603050405020304" pitchFamily="18" charset="0"/>
                <a:cs typeface="Times New Roman" panose="02020603050405020304" pitchFamily="18" charset="0"/>
              </a:rPr>
              <a:t>Xi-ôn-</a:t>
            </a:r>
            <a:r>
              <a:rPr lang="vi-VN" altLang="en-US" sz="4400" dirty="0" err="1">
                <a:solidFill>
                  <a:srgbClr val="FFFF00"/>
                </a:solidFill>
                <a:latin typeface="Times New Roman" panose="02020603050405020304" pitchFamily="18" charset="0"/>
                <a:cs typeface="Times New Roman" panose="02020603050405020304" pitchFamily="18" charset="0"/>
              </a:rPr>
              <a:t>cốp</a:t>
            </a:r>
            <a:r>
              <a:rPr lang="vi-VN" altLang="en-US" sz="4400" dirty="0">
                <a:solidFill>
                  <a:srgbClr val="FFFF00"/>
                </a:solidFill>
                <a:latin typeface="Times New Roman" panose="02020603050405020304" pitchFamily="18" charset="0"/>
                <a:cs typeface="Times New Roman" panose="02020603050405020304" pitchFamily="18" charset="0"/>
              </a:rPr>
              <a:t>-</a:t>
            </a:r>
            <a:r>
              <a:rPr lang="vi-VN" altLang="en-US" sz="4400" dirty="0" err="1">
                <a:solidFill>
                  <a:srgbClr val="FFFF00"/>
                </a:solidFill>
                <a:latin typeface="Times New Roman" panose="02020603050405020304" pitchFamily="18" charset="0"/>
                <a:cs typeface="Times New Roman" panose="02020603050405020304" pitchFamily="18" charset="0"/>
              </a:rPr>
              <a:t>xki</a:t>
            </a:r>
            <a:r>
              <a:rPr lang="en-US" altLang="en-US" sz="4400" dirty="0">
                <a:solidFill>
                  <a:srgbClr val="FFFF00"/>
                </a:solidFill>
                <a:latin typeface="Times New Roman" panose="02020603050405020304" pitchFamily="18" charset="0"/>
                <a:cs typeface="Times New Roman" panose="02020603050405020304" pitchFamily="18" charset="0"/>
              </a:rPr>
              <a:t> </a:t>
            </a:r>
            <a:endParaRPr lang="vi-VN" altLang="en-US" sz="4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30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866A7E37-B7D9-450F-89E5-A4F71840EC1D}"/>
              </a:ext>
            </a:extLst>
          </p:cNvPr>
          <p:cNvSpPr txBox="1">
            <a:spLocks noChangeArrowheads="1"/>
          </p:cNvSpPr>
          <p:nvPr/>
        </p:nvSpPr>
        <p:spPr bwMode="auto">
          <a:xfrm>
            <a:off x="342014" y="1409700"/>
            <a:ext cx="1798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pt-BR"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Để tìm hiểu bí mật đó, Xi-ôn-cốp-xki đã làm gì?</a:t>
            </a:r>
            <a:endPar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 Box 3">
            <a:extLst>
              <a:ext uri="{FF2B5EF4-FFF2-40B4-BE49-F238E27FC236}">
                <a16:creationId xmlns:a16="http://schemas.microsoft.com/office/drawing/2014/main" id="{6C2B84B9-9311-4C5D-BEAE-16E97504D8C7}"/>
              </a:ext>
            </a:extLst>
          </p:cNvPr>
          <p:cNvSpPr txBox="1">
            <a:spLocks noChangeArrowheads="1"/>
          </p:cNvSpPr>
          <p:nvPr/>
        </p:nvSpPr>
        <p:spPr bwMode="auto">
          <a:xfrm>
            <a:off x="189614" y="2628900"/>
            <a:ext cx="17526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5600" b="1">
                <a:latin typeface="Times New Roman" panose="02020603050405020304" pitchFamily="18" charset="0"/>
                <a:cs typeface="Times New Roman" panose="02020603050405020304" pitchFamily="18" charset="0"/>
              </a:rPr>
              <a:t>   =&gt;</a:t>
            </a:r>
            <a:r>
              <a:rPr lang="pt-BR" altLang="en-US" sz="5600" b="1">
                <a:latin typeface="Times New Roman" panose="02020603050405020304" pitchFamily="18" charset="0"/>
                <a:cs typeface="Times New Roman" panose="02020603050405020304" pitchFamily="18" charset="0"/>
              </a:rPr>
              <a:t>Ông đã đọc không biết bao nhiêu là sách, ông hì hục làm thí nghiệm có khi đến hàng trăm lần</a:t>
            </a:r>
            <a:r>
              <a:rPr lang="pt-BR" altLang="en-US" sz="8000" b="1">
                <a:latin typeface="Times New Roman" panose="02020603050405020304" pitchFamily="18" charset="0"/>
                <a:cs typeface="Times New Roman" panose="02020603050405020304" pitchFamily="18" charset="0"/>
              </a:rPr>
              <a:t>.</a:t>
            </a:r>
            <a:endParaRPr lang="en-US" altLang="en-US" sz="8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a:extLst>
              <a:ext uri="{FF2B5EF4-FFF2-40B4-BE49-F238E27FC236}">
                <a16:creationId xmlns:a16="http://schemas.microsoft.com/office/drawing/2014/main" id="{A63FA4D7-2698-4685-B1EB-D42FDFF10F73}"/>
              </a:ext>
            </a:extLst>
          </p:cNvPr>
          <p:cNvSpPr txBox="1">
            <a:spLocks noChangeArrowheads="1"/>
          </p:cNvSpPr>
          <p:nvPr/>
        </p:nvSpPr>
        <p:spPr bwMode="auto">
          <a:xfrm>
            <a:off x="228600" y="952500"/>
            <a:ext cx="1783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5600" dirty="0">
                <a:solidFill>
                  <a:schemeClr val="bg1"/>
                </a:solidFill>
                <a:latin typeface="Times New Roman" pitchFamily="18" charset="0"/>
                <a:cs typeface="Times New Roman" pitchFamily="18" charset="0"/>
              </a:rPr>
              <a:t>   </a:t>
            </a:r>
            <a:r>
              <a:rPr lang="en-US" sz="5600" b="1" u="sng" dirty="0" err="1">
                <a:solidFill>
                  <a:schemeClr val="bg1"/>
                </a:solidFill>
                <a:latin typeface="Times New Roman" pitchFamily="18" charset="0"/>
                <a:cs typeface="Times New Roman" pitchFamily="18" charset="0"/>
              </a:rPr>
              <a:t>Câu</a:t>
            </a:r>
            <a:r>
              <a:rPr lang="en-US" sz="5600" b="1" u="sng" dirty="0">
                <a:solidFill>
                  <a:schemeClr val="bg1"/>
                </a:solidFill>
                <a:latin typeface="Times New Roman" pitchFamily="18" charset="0"/>
                <a:cs typeface="Times New Roman" pitchFamily="18" charset="0"/>
              </a:rPr>
              <a:t> 2</a:t>
            </a:r>
            <a:r>
              <a:rPr lang="en-US" sz="5600" dirty="0">
                <a:solidFill>
                  <a:schemeClr val="bg1"/>
                </a:solidFill>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Ông</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kiên</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trì</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mơ</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ước</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mình</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02404" name="Text Box 4">
            <a:extLst>
              <a:ext uri="{FF2B5EF4-FFF2-40B4-BE49-F238E27FC236}">
                <a16:creationId xmlns:a16="http://schemas.microsoft.com/office/drawing/2014/main" id="{03928B1D-3862-4F6C-853E-3EB333324FE3}"/>
              </a:ext>
            </a:extLst>
          </p:cNvPr>
          <p:cNvSpPr txBox="1">
            <a:spLocks noChangeArrowheads="1"/>
          </p:cNvSpPr>
          <p:nvPr/>
        </p:nvSpPr>
        <p:spPr bwMode="auto">
          <a:xfrm>
            <a:off x="228600" y="2895601"/>
            <a:ext cx="17526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en-US" sz="5600" b="1" dirty="0">
                <a:effectLst>
                  <a:outerShdw blurRad="38100" dist="38100" dir="2700000" algn="tl">
                    <a:srgbClr val="000000">
                      <a:alpha val="43137"/>
                    </a:srgbClr>
                  </a:outerShdw>
                </a:effectLst>
                <a:latin typeface="Times New Roman" pitchFamily="18" charset="0"/>
                <a:cs typeface="Times New Roman" pitchFamily="18" charset="0"/>
              </a:rPr>
              <a:t>  - </a:t>
            </a:r>
            <a:r>
              <a:rPr lang="pt-BR" sz="5600" b="1" dirty="0">
                <a:effectLst>
                  <a:outerShdw blurRad="38100" dist="38100" dir="2700000" algn="tl">
                    <a:srgbClr val="000000">
                      <a:alpha val="43137"/>
                    </a:srgbClr>
                  </a:outerShdw>
                </a:effectLst>
                <a:latin typeface="Times New Roman" pitchFamily="18" charset="0"/>
                <a:cs typeface="Times New Roman" pitchFamily="18" charset="0"/>
              </a:rPr>
              <a:t>Ông chỉ ăn bánh mì suông để dành tiền mua sách vở và dụng cụ thí nghiệm. Sa Hoàng không ủng hộ nhưng ông không nản chí. Ông đã kiên trì nghiên cứu và thiết lế thành công tên lửa nhiều tầng, trở thành phương tiện bay tới các vì sao từ chiếc pháo thăng thiên.</a:t>
            </a:r>
            <a:endParaRPr lang="en-US" sz="5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wipe(down)">
                                      <p:cBhvr>
                                        <p:cTn id="7" dur="580">
                                          <p:stCondLst>
                                            <p:cond delay="0"/>
                                          </p:stCondLst>
                                        </p:cTn>
                                        <p:tgtEl>
                                          <p:spTgt spid="102403"/>
                                        </p:tgtEl>
                                      </p:cBhvr>
                                    </p:animEffect>
                                    <p:anim calcmode="lin" valueType="num">
                                      <p:cBhvr>
                                        <p:cTn id="8" dur="1822" tmFilter="0,0; 0.14,0.36; 0.43,0.73; 0.71,0.91; 1.0,1.0">
                                          <p:stCondLst>
                                            <p:cond delay="0"/>
                                          </p:stCondLst>
                                        </p:cTn>
                                        <p:tgtEl>
                                          <p:spTgt spid="10240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0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0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0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03"/>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03"/>
                                        </p:tgtEl>
                                      </p:cBhvr>
                                      <p:to x="100000" y="60000"/>
                                    </p:animScale>
                                    <p:animScale>
                                      <p:cBhvr>
                                        <p:cTn id="14" dur="166" decel="50000">
                                          <p:stCondLst>
                                            <p:cond delay="676"/>
                                          </p:stCondLst>
                                        </p:cTn>
                                        <p:tgtEl>
                                          <p:spTgt spid="102403"/>
                                        </p:tgtEl>
                                      </p:cBhvr>
                                      <p:to x="100000" y="100000"/>
                                    </p:animScale>
                                    <p:animScale>
                                      <p:cBhvr>
                                        <p:cTn id="15" dur="26">
                                          <p:stCondLst>
                                            <p:cond delay="1312"/>
                                          </p:stCondLst>
                                        </p:cTn>
                                        <p:tgtEl>
                                          <p:spTgt spid="102403"/>
                                        </p:tgtEl>
                                      </p:cBhvr>
                                      <p:to x="100000" y="80000"/>
                                    </p:animScale>
                                    <p:animScale>
                                      <p:cBhvr>
                                        <p:cTn id="16" dur="166" decel="50000">
                                          <p:stCondLst>
                                            <p:cond delay="1338"/>
                                          </p:stCondLst>
                                        </p:cTn>
                                        <p:tgtEl>
                                          <p:spTgt spid="102403"/>
                                        </p:tgtEl>
                                      </p:cBhvr>
                                      <p:to x="100000" y="100000"/>
                                    </p:animScale>
                                    <p:animScale>
                                      <p:cBhvr>
                                        <p:cTn id="17" dur="26">
                                          <p:stCondLst>
                                            <p:cond delay="1642"/>
                                          </p:stCondLst>
                                        </p:cTn>
                                        <p:tgtEl>
                                          <p:spTgt spid="102403"/>
                                        </p:tgtEl>
                                      </p:cBhvr>
                                      <p:to x="100000" y="90000"/>
                                    </p:animScale>
                                    <p:animScale>
                                      <p:cBhvr>
                                        <p:cTn id="18" dur="166" decel="50000">
                                          <p:stCondLst>
                                            <p:cond delay="1668"/>
                                          </p:stCondLst>
                                        </p:cTn>
                                        <p:tgtEl>
                                          <p:spTgt spid="102403"/>
                                        </p:tgtEl>
                                      </p:cBhvr>
                                      <p:to x="100000" y="100000"/>
                                    </p:animScale>
                                    <p:animScale>
                                      <p:cBhvr>
                                        <p:cTn id="19" dur="26">
                                          <p:stCondLst>
                                            <p:cond delay="1808"/>
                                          </p:stCondLst>
                                        </p:cTn>
                                        <p:tgtEl>
                                          <p:spTgt spid="102403"/>
                                        </p:tgtEl>
                                      </p:cBhvr>
                                      <p:to x="100000" y="95000"/>
                                    </p:animScale>
                                    <p:animScale>
                                      <p:cBhvr>
                                        <p:cTn id="20" dur="166" decel="50000">
                                          <p:stCondLst>
                                            <p:cond delay="1834"/>
                                          </p:stCondLst>
                                        </p:cTn>
                                        <p:tgtEl>
                                          <p:spTgt spid="10240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2404"/>
                                        </p:tgtEl>
                                        <p:attrNameLst>
                                          <p:attrName>style.visibility</p:attrName>
                                        </p:attrNameLst>
                                      </p:cBhvr>
                                      <p:to>
                                        <p:strVal val="visible"/>
                                      </p:to>
                                    </p:set>
                                    <p:animEffect transition="in" filter="wipe(down)">
                                      <p:cBhvr>
                                        <p:cTn id="25" dur="580">
                                          <p:stCondLst>
                                            <p:cond delay="0"/>
                                          </p:stCondLst>
                                        </p:cTn>
                                        <p:tgtEl>
                                          <p:spTgt spid="102404"/>
                                        </p:tgtEl>
                                      </p:cBhvr>
                                    </p:animEffect>
                                    <p:anim calcmode="lin" valueType="num">
                                      <p:cBhvr>
                                        <p:cTn id="26" dur="1822" tmFilter="0,0; 0.14,0.36; 0.43,0.73; 0.71,0.91; 1.0,1.0">
                                          <p:stCondLst>
                                            <p:cond delay="0"/>
                                          </p:stCondLst>
                                        </p:cTn>
                                        <p:tgtEl>
                                          <p:spTgt spid="10240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40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40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40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404"/>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404"/>
                                        </p:tgtEl>
                                      </p:cBhvr>
                                      <p:to x="100000" y="60000"/>
                                    </p:animScale>
                                    <p:animScale>
                                      <p:cBhvr>
                                        <p:cTn id="32" dur="166" decel="50000">
                                          <p:stCondLst>
                                            <p:cond delay="676"/>
                                          </p:stCondLst>
                                        </p:cTn>
                                        <p:tgtEl>
                                          <p:spTgt spid="102404"/>
                                        </p:tgtEl>
                                      </p:cBhvr>
                                      <p:to x="100000" y="100000"/>
                                    </p:animScale>
                                    <p:animScale>
                                      <p:cBhvr>
                                        <p:cTn id="33" dur="26">
                                          <p:stCondLst>
                                            <p:cond delay="1312"/>
                                          </p:stCondLst>
                                        </p:cTn>
                                        <p:tgtEl>
                                          <p:spTgt spid="102404"/>
                                        </p:tgtEl>
                                      </p:cBhvr>
                                      <p:to x="100000" y="80000"/>
                                    </p:animScale>
                                    <p:animScale>
                                      <p:cBhvr>
                                        <p:cTn id="34" dur="166" decel="50000">
                                          <p:stCondLst>
                                            <p:cond delay="1338"/>
                                          </p:stCondLst>
                                        </p:cTn>
                                        <p:tgtEl>
                                          <p:spTgt spid="102404"/>
                                        </p:tgtEl>
                                      </p:cBhvr>
                                      <p:to x="100000" y="100000"/>
                                    </p:animScale>
                                    <p:animScale>
                                      <p:cBhvr>
                                        <p:cTn id="35" dur="26">
                                          <p:stCondLst>
                                            <p:cond delay="1642"/>
                                          </p:stCondLst>
                                        </p:cTn>
                                        <p:tgtEl>
                                          <p:spTgt spid="102404"/>
                                        </p:tgtEl>
                                      </p:cBhvr>
                                      <p:to x="100000" y="90000"/>
                                    </p:animScale>
                                    <p:animScale>
                                      <p:cBhvr>
                                        <p:cTn id="36" dur="166" decel="50000">
                                          <p:stCondLst>
                                            <p:cond delay="1668"/>
                                          </p:stCondLst>
                                        </p:cTn>
                                        <p:tgtEl>
                                          <p:spTgt spid="102404"/>
                                        </p:tgtEl>
                                      </p:cBhvr>
                                      <p:to x="100000" y="100000"/>
                                    </p:animScale>
                                    <p:animScale>
                                      <p:cBhvr>
                                        <p:cTn id="37" dur="26">
                                          <p:stCondLst>
                                            <p:cond delay="1808"/>
                                          </p:stCondLst>
                                        </p:cTn>
                                        <p:tgtEl>
                                          <p:spTgt spid="102404"/>
                                        </p:tgtEl>
                                      </p:cBhvr>
                                      <p:to x="100000" y="95000"/>
                                    </p:animScale>
                                    <p:animScale>
                                      <p:cBhvr>
                                        <p:cTn id="38" dur="166" decel="50000">
                                          <p:stCondLst>
                                            <p:cond delay="1834"/>
                                          </p:stCondLst>
                                        </p:cTn>
                                        <p:tgtEl>
                                          <p:spTgt spid="1024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0B3B539-9DE5-45D6-819F-9F08E00691DA}"/>
              </a:ext>
            </a:extLst>
          </p:cNvPr>
          <p:cNvSpPr txBox="1"/>
          <p:nvPr/>
        </p:nvSpPr>
        <p:spPr>
          <a:xfrm>
            <a:off x="304800" y="647700"/>
            <a:ext cx="17754600" cy="7540526"/>
          </a:xfrm>
          <a:prstGeom prst="rect">
            <a:avLst/>
          </a:prstGeom>
          <a:noFill/>
        </p:spPr>
        <p:txBody>
          <a:bodyPr wrap="square">
            <a:spAutoFit/>
          </a:bodyPr>
          <a:lstStyle/>
          <a:p>
            <a:pPr algn="just" eaLnBrk="1" hangingPunct="1"/>
            <a:r>
              <a:rPr lang="en-US" altLang="en-US" sz="4400" dirty="0">
                <a:solidFill>
                  <a:srgbClr val="FFFF00"/>
                </a:solidFill>
                <a:latin typeface="Times New Roman" panose="02020603050405020304" pitchFamily="18" charset="0"/>
                <a:cs typeface="Times New Roman" panose="02020603050405020304" pitchFamily="18" charset="0"/>
              </a:rPr>
              <a:t>2. </a:t>
            </a:r>
            <a:r>
              <a:rPr lang="vi-VN" altLang="en-US" sz="4400" dirty="0" err="1">
                <a:solidFill>
                  <a:schemeClr val="bg1"/>
                </a:solidFill>
                <a:latin typeface="Times New Roman" panose="02020603050405020304" pitchFamily="18" charset="0"/>
                <a:cs typeface="Times New Roman" panose="02020603050405020304" pitchFamily="18" charset="0"/>
              </a:rPr>
              <a:t>Để</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tìm</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điều</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bí</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mật</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đó</a:t>
            </a:r>
            <a:r>
              <a:rPr lang="vi-VN" altLang="en-US" sz="4400" dirty="0">
                <a:solidFill>
                  <a:schemeClr val="bg1"/>
                </a:solidFill>
                <a:latin typeface="Times New Roman" panose="02020603050405020304" pitchFamily="18" charset="0"/>
                <a:cs typeface="Times New Roman" panose="02020603050405020304" pitchFamily="18" charset="0"/>
              </a:rPr>
              <a:t>, Xi-ôn-</a:t>
            </a:r>
            <a:r>
              <a:rPr lang="vi-VN" altLang="en-US" sz="4400" dirty="0" err="1">
                <a:solidFill>
                  <a:schemeClr val="bg1"/>
                </a:solidFill>
                <a:latin typeface="Times New Roman" panose="02020603050405020304" pitchFamily="18" charset="0"/>
                <a:cs typeface="Times New Roman" panose="02020603050405020304" pitchFamily="18" charset="0"/>
              </a:rPr>
              <a:t>cốp</a:t>
            </a:r>
            <a:r>
              <a:rPr lang="vi-VN" altLang="en-US" sz="4400" dirty="0">
                <a:solidFill>
                  <a:schemeClr val="bg1"/>
                </a:solidFill>
                <a:latin typeface="Times New Roman" panose="02020603050405020304" pitchFamily="18" charset="0"/>
                <a:cs typeface="Times New Roman" panose="02020603050405020304" pitchFamily="18" charset="0"/>
              </a:rPr>
              <a:t>-</a:t>
            </a:r>
            <a:r>
              <a:rPr lang="vi-VN" altLang="en-US" sz="4400" dirty="0" err="1">
                <a:solidFill>
                  <a:schemeClr val="bg1"/>
                </a:solidFill>
                <a:latin typeface="Times New Roman" panose="02020603050405020304" pitchFamily="18" charset="0"/>
                <a:cs typeface="Times New Roman" panose="02020603050405020304" pitchFamily="18" charset="0"/>
              </a:rPr>
              <a:t>xki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đọc</a:t>
            </a:r>
            <a:r>
              <a:rPr lang="vi-VN" altLang="en-US" sz="4400" dirty="0">
                <a:solidFill>
                  <a:schemeClr val="bg1"/>
                </a:solidFill>
                <a:latin typeface="Times New Roman" panose="02020603050405020304" pitchFamily="18" charset="0"/>
                <a:cs typeface="Times New Roman" panose="02020603050405020304" pitchFamily="18" charset="0"/>
              </a:rPr>
              <a:t> không </a:t>
            </a:r>
            <a:r>
              <a:rPr lang="vi-VN" altLang="en-US" sz="4400" dirty="0" err="1">
                <a:solidFill>
                  <a:schemeClr val="bg1"/>
                </a:solidFill>
                <a:latin typeface="Times New Roman" panose="02020603050405020304" pitchFamily="18" charset="0"/>
                <a:cs typeface="Times New Roman" panose="02020603050405020304" pitchFamily="18" charset="0"/>
              </a:rPr>
              <a:t>biết</a:t>
            </a:r>
            <a:r>
              <a:rPr lang="vi-VN" altLang="en-US" sz="4400" dirty="0">
                <a:solidFill>
                  <a:schemeClr val="bg1"/>
                </a:solidFill>
                <a:latin typeface="Times New Roman" panose="02020603050405020304" pitchFamily="18" charset="0"/>
                <a:cs typeface="Times New Roman" panose="02020603050405020304" pitchFamily="18" charset="0"/>
              </a:rPr>
              <a:t> bao nhiêu </a:t>
            </a:r>
            <a:r>
              <a:rPr lang="vi-VN" altLang="en-US" sz="4400" dirty="0" err="1">
                <a:solidFill>
                  <a:schemeClr val="bg1"/>
                </a:solidFill>
                <a:latin typeface="Times New Roman" panose="02020603050405020304" pitchFamily="18" charset="0"/>
                <a:cs typeface="Times New Roman" panose="02020603050405020304" pitchFamily="18" charset="0"/>
              </a:rPr>
              <a:t>là</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sách</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Nghĩ</a:t>
            </a:r>
            <a:r>
              <a:rPr lang="vi-VN" altLang="en-US" sz="4400" dirty="0">
                <a:solidFill>
                  <a:schemeClr val="bg1"/>
                </a:solidFill>
                <a:latin typeface="Times New Roman" panose="02020603050405020304" pitchFamily="18" charset="0"/>
                <a:cs typeface="Times New Roman" panose="02020603050405020304" pitchFamily="18" charset="0"/>
              </a:rPr>
              <a:t> ra </a:t>
            </a:r>
            <a:r>
              <a:rPr lang="vi-VN" altLang="en-US" sz="4400" dirty="0" err="1">
                <a:solidFill>
                  <a:schemeClr val="bg1"/>
                </a:solidFill>
                <a:latin typeface="Times New Roman" panose="02020603050405020304" pitchFamily="18" charset="0"/>
                <a:cs typeface="Times New Roman" panose="02020603050405020304" pitchFamily="18" charset="0"/>
              </a:rPr>
              <a:t>điều</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gì</a:t>
            </a:r>
            <a:r>
              <a:rPr lang="vi-VN" altLang="en-US" sz="4400" dirty="0">
                <a:solidFill>
                  <a:schemeClr val="bg1"/>
                </a:solidFill>
                <a:latin typeface="Times New Roman" panose="02020603050405020304" pitchFamily="18" charset="0"/>
                <a:cs typeface="Times New Roman" panose="02020603050405020304" pitchFamily="18" charset="0"/>
              </a:rPr>
              <a:t>, ông </a:t>
            </a:r>
            <a:r>
              <a:rPr lang="vi-VN" altLang="en-US" sz="4400" dirty="0" err="1">
                <a:solidFill>
                  <a:schemeClr val="bg1"/>
                </a:solidFill>
                <a:latin typeface="Times New Roman" panose="02020603050405020304" pitchFamily="18" charset="0"/>
                <a:cs typeface="Times New Roman" panose="02020603050405020304" pitchFamily="18" charset="0"/>
              </a:rPr>
              <a:t>lại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hì</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hục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làm</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thí</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nghiệm</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có</a:t>
            </a:r>
            <a:r>
              <a:rPr lang="vi-VN" altLang="en-US" sz="4400" dirty="0">
                <a:solidFill>
                  <a:schemeClr val="bg1"/>
                </a:solidFill>
                <a:latin typeface="Times New Roman" panose="02020603050405020304" pitchFamily="18" charset="0"/>
                <a:cs typeface="Times New Roman" panose="02020603050405020304" pitchFamily="18" charset="0"/>
              </a:rPr>
              <a:t> khi </a:t>
            </a:r>
            <a:r>
              <a:rPr lang="vi-VN" altLang="en-US" sz="4400" dirty="0" err="1">
                <a:solidFill>
                  <a:schemeClr val="bg1"/>
                </a:solidFill>
                <a:latin typeface="Times New Roman" panose="02020603050405020304" pitchFamily="18" charset="0"/>
                <a:cs typeface="Times New Roman" panose="02020603050405020304" pitchFamily="18" charset="0"/>
              </a:rPr>
              <a:t>đến</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hàng</a:t>
            </a:r>
            <a:r>
              <a:rPr lang="vi-VN" altLang="en-US" sz="4400" dirty="0">
                <a:solidFill>
                  <a:schemeClr val="bg1"/>
                </a:solidFill>
                <a:latin typeface="Times New Roman" panose="02020603050405020304" pitchFamily="18" charset="0"/>
                <a:cs typeface="Times New Roman" panose="02020603050405020304" pitchFamily="18" charset="0"/>
              </a:rPr>
              <a:t> trăm </a:t>
            </a:r>
            <a:r>
              <a:rPr lang="vi-VN" altLang="en-US" sz="4400" dirty="0" err="1">
                <a:solidFill>
                  <a:schemeClr val="bg1"/>
                </a:solidFill>
                <a:latin typeface="Times New Roman" panose="02020603050405020304" pitchFamily="18" charset="0"/>
                <a:cs typeface="Times New Roman" panose="02020603050405020304" pitchFamily="18" charset="0"/>
              </a:rPr>
              <a:t>lần</a:t>
            </a:r>
            <a:r>
              <a:rPr lang="vi-VN" altLang="en-US" sz="44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4400" dirty="0" err="1">
                <a:solidFill>
                  <a:schemeClr val="bg1"/>
                </a:solidFill>
                <a:latin typeface="Times New Roman" panose="02020603050405020304" pitchFamily="18" charset="0"/>
                <a:cs typeface="Times New Roman" panose="02020603050405020304" pitchFamily="18" charset="0"/>
              </a:rPr>
              <a:t>Có</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người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bạn</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hỏi</a:t>
            </a:r>
            <a:r>
              <a:rPr lang="vi-VN" altLang="en-US" sz="44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Cậu</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làm</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thế</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nào</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mà</a:t>
            </a:r>
            <a:r>
              <a:rPr lang="vi-VN" altLang="en-US" sz="4400" dirty="0">
                <a:solidFill>
                  <a:schemeClr val="bg1"/>
                </a:solidFill>
                <a:latin typeface="Times New Roman" panose="02020603050405020304" pitchFamily="18" charset="0"/>
                <a:cs typeface="Times New Roman" panose="02020603050405020304" pitchFamily="18" charset="0"/>
              </a:rPr>
              <a:t> mua </a:t>
            </a:r>
            <a:r>
              <a:rPr lang="vi-VN" altLang="en-US" sz="4400" dirty="0" err="1">
                <a:solidFill>
                  <a:schemeClr val="bg1"/>
                </a:solidFill>
                <a:latin typeface="Times New Roman" panose="02020603050405020304" pitchFamily="18" charset="0"/>
                <a:cs typeface="Times New Roman" panose="02020603050405020304" pitchFamily="18" charset="0"/>
              </a:rPr>
              <a:t>được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nhiều</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sách</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và</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dụng</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cụ</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thí</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nghiệm</a:t>
            </a:r>
            <a:r>
              <a:rPr lang="vi-VN" altLang="en-US" sz="4400" dirty="0">
                <a:solidFill>
                  <a:schemeClr val="bg1"/>
                </a:solidFill>
                <a:latin typeface="Times New Roman" panose="02020603050405020304" pitchFamily="18" charset="0"/>
                <a:cs typeface="Times New Roman" panose="02020603050405020304" pitchFamily="18" charset="0"/>
              </a:rPr>
              <a:t> như </a:t>
            </a:r>
            <a:r>
              <a:rPr lang="vi-VN" altLang="en-US" sz="4400" dirty="0" err="1">
                <a:solidFill>
                  <a:schemeClr val="bg1"/>
                </a:solidFill>
                <a:latin typeface="Times New Roman" panose="02020603050405020304" pitchFamily="18" charset="0"/>
                <a:cs typeface="Times New Roman" panose="02020603050405020304" pitchFamily="18" charset="0"/>
              </a:rPr>
              <a:t>thế</a:t>
            </a:r>
            <a:r>
              <a:rPr lang="vi-VN" altLang="en-US" sz="44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4400" dirty="0">
                <a:solidFill>
                  <a:schemeClr val="bg1"/>
                </a:solidFill>
                <a:latin typeface="Times New Roman" panose="02020603050405020304" pitchFamily="18" charset="0"/>
                <a:cs typeface="Times New Roman" panose="02020603050405020304" pitchFamily="18" charset="0"/>
              </a:rPr>
              <a:t>Xi-ôn-</a:t>
            </a:r>
            <a:r>
              <a:rPr lang="vi-VN" altLang="en-US" sz="4400" dirty="0" err="1">
                <a:solidFill>
                  <a:schemeClr val="bg1"/>
                </a:solidFill>
                <a:latin typeface="Times New Roman" panose="02020603050405020304" pitchFamily="18" charset="0"/>
                <a:cs typeface="Times New Roman" panose="02020603050405020304" pitchFamily="18" charset="0"/>
              </a:rPr>
              <a:t>cốp</a:t>
            </a:r>
            <a:r>
              <a:rPr lang="vi-VN" altLang="en-US" sz="4400" dirty="0">
                <a:solidFill>
                  <a:schemeClr val="bg1"/>
                </a:solidFill>
                <a:latin typeface="Times New Roman" panose="02020603050405020304" pitchFamily="18" charset="0"/>
                <a:cs typeface="Times New Roman" panose="02020603050405020304" pitchFamily="18" charset="0"/>
              </a:rPr>
              <a:t>-</a:t>
            </a:r>
            <a:r>
              <a:rPr lang="vi-VN" altLang="en-US" sz="4400" dirty="0" err="1">
                <a:solidFill>
                  <a:schemeClr val="bg1"/>
                </a:solidFill>
                <a:latin typeface="Times New Roman" panose="02020603050405020304" pitchFamily="18" charset="0"/>
                <a:cs typeface="Times New Roman" panose="02020603050405020304" pitchFamily="18" charset="0"/>
              </a:rPr>
              <a:t>xki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cười</a:t>
            </a:r>
            <a:r>
              <a:rPr lang="vi-VN" altLang="en-US" sz="44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Có</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gì</a:t>
            </a:r>
            <a:r>
              <a:rPr lang="vi-VN" altLang="en-US" sz="4400" dirty="0">
                <a:solidFill>
                  <a:schemeClr val="bg1"/>
                </a:solidFill>
                <a:latin typeface="Times New Roman" panose="02020603050405020304" pitchFamily="18" charset="0"/>
                <a:cs typeface="Times New Roman" panose="02020603050405020304" pitchFamily="18" charset="0"/>
              </a:rPr>
              <a:t> đâu, </a:t>
            </a:r>
            <a:r>
              <a:rPr lang="vi-VN" altLang="en-US" sz="4400" dirty="0" err="1">
                <a:solidFill>
                  <a:schemeClr val="bg1"/>
                </a:solidFill>
                <a:latin typeface="Times New Roman" panose="02020603050405020304" pitchFamily="18" charset="0"/>
                <a:cs typeface="Times New Roman" panose="02020603050405020304" pitchFamily="18" charset="0"/>
              </a:rPr>
              <a:t>mình</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chỉ</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tiết</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kiệm</a:t>
            </a:r>
            <a:r>
              <a:rPr lang="vi-VN" altLang="en-US" sz="4400" dirty="0">
                <a:solidFill>
                  <a:schemeClr val="bg1"/>
                </a:solidFill>
                <a:latin typeface="Times New Roman" panose="02020603050405020304" pitchFamily="18" charset="0"/>
                <a:cs typeface="Times New Roman" panose="02020603050405020304" pitchFamily="18" charset="0"/>
              </a:rPr>
              <a:t> thôi.</a:t>
            </a:r>
          </a:p>
          <a:p>
            <a:pPr algn="just" eaLnBrk="1" hangingPunct="1"/>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dirty="0">
                <a:solidFill>
                  <a:srgbClr val="FFFF00"/>
                </a:solidFill>
                <a:latin typeface="Times New Roman" panose="02020603050405020304" pitchFamily="18" charset="0"/>
                <a:cs typeface="Times New Roman" panose="02020603050405020304" pitchFamily="18" charset="0"/>
              </a:rPr>
              <a:t>3. </a:t>
            </a:r>
            <a:r>
              <a:rPr lang="vi-VN" altLang="en-US" sz="4400" dirty="0" err="1">
                <a:solidFill>
                  <a:schemeClr val="bg1"/>
                </a:solidFill>
                <a:latin typeface="Times New Roman" panose="02020603050405020304" pitchFamily="18" charset="0"/>
                <a:cs typeface="Times New Roman" panose="02020603050405020304" pitchFamily="18" charset="0"/>
              </a:rPr>
              <a:t>Đúng</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là</a:t>
            </a:r>
            <a:r>
              <a:rPr lang="vi-VN" altLang="en-US" sz="4400" dirty="0">
                <a:solidFill>
                  <a:schemeClr val="bg1"/>
                </a:solidFill>
                <a:latin typeface="Times New Roman" panose="02020603050405020304" pitchFamily="18" charset="0"/>
                <a:cs typeface="Times New Roman" panose="02020603050405020304" pitchFamily="18" charset="0"/>
              </a:rPr>
              <a:t> quanh năm ông </a:t>
            </a:r>
            <a:r>
              <a:rPr lang="vi-VN" altLang="en-US" sz="4400" dirty="0" err="1">
                <a:solidFill>
                  <a:schemeClr val="bg1"/>
                </a:solidFill>
                <a:latin typeface="Times New Roman" panose="02020603050405020304" pitchFamily="18" charset="0"/>
                <a:cs typeface="Times New Roman" panose="02020603050405020304" pitchFamily="18" charset="0"/>
              </a:rPr>
              <a:t>chỉ</a:t>
            </a:r>
            <a:r>
              <a:rPr lang="vi-VN" altLang="en-US" sz="4400" dirty="0">
                <a:solidFill>
                  <a:schemeClr val="bg1"/>
                </a:solidFill>
                <a:latin typeface="Times New Roman" panose="02020603050405020304" pitchFamily="18" charset="0"/>
                <a:cs typeface="Times New Roman" panose="02020603050405020304" pitchFamily="18" charset="0"/>
              </a:rPr>
              <a:t> ăn </a:t>
            </a:r>
            <a:r>
              <a:rPr lang="vi-VN" altLang="en-US" sz="4400" dirty="0" err="1">
                <a:solidFill>
                  <a:schemeClr val="bg1"/>
                </a:solidFill>
                <a:latin typeface="Times New Roman" panose="02020603050405020304" pitchFamily="18" charset="0"/>
                <a:cs typeface="Times New Roman" panose="02020603050405020304" pitchFamily="18" charset="0"/>
              </a:rPr>
              <a:t>bánh</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mì</a:t>
            </a:r>
            <a:r>
              <a:rPr lang="vi-VN" altLang="en-US" sz="4400" dirty="0">
                <a:solidFill>
                  <a:schemeClr val="bg1"/>
                </a:solidFill>
                <a:latin typeface="Times New Roman" panose="02020603050405020304" pitchFamily="18" charset="0"/>
                <a:cs typeface="Times New Roman" panose="02020603050405020304" pitchFamily="18" charset="0"/>
              </a:rPr>
              <a:t> suông. Qua </a:t>
            </a:r>
            <a:r>
              <a:rPr lang="vi-VN" altLang="en-US" sz="4400" dirty="0" err="1">
                <a:solidFill>
                  <a:schemeClr val="bg1"/>
                </a:solidFill>
                <a:latin typeface="Times New Roman" panose="02020603050405020304" pitchFamily="18" charset="0"/>
                <a:cs typeface="Times New Roman" panose="02020603050405020304" pitchFamily="18" charset="0"/>
              </a:rPr>
              <a:t>nhiều</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lần</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thí</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nghiệm</a:t>
            </a:r>
            <a:r>
              <a:rPr lang="vi-VN" altLang="en-US" sz="4400" dirty="0">
                <a:solidFill>
                  <a:schemeClr val="bg1"/>
                </a:solidFill>
                <a:latin typeface="Times New Roman" panose="02020603050405020304" pitchFamily="18" charset="0"/>
                <a:cs typeface="Times New Roman" panose="02020603050405020304" pitchFamily="18" charset="0"/>
              </a:rPr>
              <a:t> ông </a:t>
            </a:r>
            <a:r>
              <a:rPr lang="vi-VN" altLang="en-US" sz="4400" dirty="0" err="1">
                <a:solidFill>
                  <a:schemeClr val="bg1"/>
                </a:solidFill>
                <a:latin typeface="Times New Roman" panose="02020603050405020304" pitchFamily="18" charset="0"/>
                <a:cs typeface="Times New Roman" panose="02020603050405020304" pitchFamily="18" charset="0"/>
              </a:rPr>
              <a:t>đã</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tìm</a:t>
            </a:r>
            <a:r>
              <a:rPr lang="vi-VN" altLang="en-US" sz="4400" dirty="0">
                <a:solidFill>
                  <a:schemeClr val="bg1"/>
                </a:solidFill>
                <a:latin typeface="Times New Roman" panose="02020603050405020304" pitchFamily="18" charset="0"/>
                <a:cs typeface="Times New Roman" panose="02020603050405020304" pitchFamily="18" charset="0"/>
              </a:rPr>
              <a:t> ra </a:t>
            </a:r>
            <a:r>
              <a:rPr lang="vi-VN" altLang="en-US" sz="4400" dirty="0" err="1">
                <a:solidFill>
                  <a:schemeClr val="bg1"/>
                </a:solidFill>
                <a:latin typeface="Times New Roman" panose="02020603050405020304" pitchFamily="18" charset="0"/>
                <a:cs typeface="Times New Roman" panose="02020603050405020304" pitchFamily="18" charset="0"/>
              </a:rPr>
              <a:t>cách</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chế</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khí</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cầu</a:t>
            </a:r>
            <a:r>
              <a:rPr lang="vi-VN" altLang="en-US" sz="4400" dirty="0">
                <a:solidFill>
                  <a:schemeClr val="bg1"/>
                </a:solidFill>
                <a:latin typeface="Times New Roman" panose="02020603050405020304" pitchFamily="18" charset="0"/>
                <a:cs typeface="Times New Roman" panose="02020603050405020304" pitchFamily="18" charset="0"/>
              </a:rPr>
              <a:t> bay </a:t>
            </a:r>
            <a:r>
              <a:rPr lang="vi-VN" altLang="en-US" sz="4400" dirty="0" err="1">
                <a:solidFill>
                  <a:schemeClr val="bg1"/>
                </a:solidFill>
                <a:latin typeface="Times New Roman" panose="02020603050405020304" pitchFamily="18" charset="0"/>
                <a:cs typeface="Times New Roman" panose="02020603050405020304" pitchFamily="18" charset="0"/>
              </a:rPr>
              <a:t>bằng</a:t>
            </a:r>
            <a:r>
              <a:rPr lang="vi-VN" altLang="en-US" sz="4400" dirty="0">
                <a:solidFill>
                  <a:schemeClr val="bg1"/>
                </a:solidFill>
                <a:latin typeface="Times New Roman" panose="02020603050405020304" pitchFamily="18" charset="0"/>
                <a:cs typeface="Times New Roman" panose="02020603050405020304" pitchFamily="18" charset="0"/>
              </a:rPr>
              <a:t> kim </a:t>
            </a:r>
            <a:r>
              <a:rPr lang="vi-VN" altLang="en-US" sz="4400" dirty="0" err="1">
                <a:solidFill>
                  <a:schemeClr val="bg1"/>
                </a:solidFill>
                <a:latin typeface="Times New Roman" panose="02020603050405020304" pitchFamily="18" charset="0"/>
                <a:cs typeface="Times New Roman" panose="02020603050405020304" pitchFamily="18" charset="0"/>
              </a:rPr>
              <a:t>loại</a:t>
            </a:r>
            <a:r>
              <a:rPr lang="vi-VN" altLang="en-US" sz="4400" dirty="0">
                <a:solidFill>
                  <a:schemeClr val="bg1"/>
                </a:solidFill>
                <a:latin typeface="Times New Roman" panose="02020603050405020304" pitchFamily="18" charset="0"/>
                <a:cs typeface="Times New Roman" panose="02020603050405020304" pitchFamily="18" charset="0"/>
              </a:rPr>
              <a:t>. Sa </a:t>
            </a:r>
            <a:r>
              <a:rPr lang="vi-VN" altLang="en-US" sz="4400" dirty="0" err="1">
                <a:solidFill>
                  <a:schemeClr val="bg1"/>
                </a:solidFill>
                <a:latin typeface="Times New Roman" panose="02020603050405020304" pitchFamily="18" charset="0"/>
                <a:cs typeface="Times New Roman" panose="02020603050405020304" pitchFamily="18" charset="0"/>
              </a:rPr>
              <a:t>hoàng</a:t>
            </a:r>
            <a:r>
              <a:rPr lang="vi-VN" altLang="en-US" sz="4400" dirty="0">
                <a:solidFill>
                  <a:schemeClr val="bg1"/>
                </a:solidFill>
                <a:latin typeface="Times New Roman" panose="02020603050405020304" pitchFamily="18" charset="0"/>
                <a:cs typeface="Times New Roman" panose="02020603050405020304" pitchFamily="18" charset="0"/>
              </a:rPr>
              <a:t> chưa tin nên không </a:t>
            </a:r>
            <a:r>
              <a:rPr lang="vi-VN" altLang="en-US" sz="4400" dirty="0" err="1">
                <a:solidFill>
                  <a:schemeClr val="bg1"/>
                </a:solidFill>
                <a:latin typeface="Times New Roman" panose="02020603050405020304" pitchFamily="18" charset="0"/>
                <a:cs typeface="Times New Roman" panose="02020603050405020304" pitchFamily="18" charset="0"/>
              </a:rPr>
              <a:t>ủng</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hộ</a:t>
            </a:r>
            <a:r>
              <a:rPr lang="vi-VN" altLang="en-US" sz="4400" dirty="0">
                <a:solidFill>
                  <a:schemeClr val="bg1"/>
                </a:solidFill>
                <a:latin typeface="Times New Roman" panose="02020603050405020304" pitchFamily="18" charset="0"/>
                <a:cs typeface="Times New Roman" panose="02020603050405020304" pitchFamily="18" charset="0"/>
              </a:rPr>
              <a:t>. Không </a:t>
            </a:r>
            <a:r>
              <a:rPr lang="vi-VN" altLang="en-US" sz="4400" dirty="0" err="1">
                <a:solidFill>
                  <a:schemeClr val="bg1"/>
                </a:solidFill>
                <a:latin typeface="Times New Roman" panose="02020603050405020304" pitchFamily="18" charset="0"/>
                <a:cs typeface="Times New Roman" panose="02020603050405020304" pitchFamily="18" charset="0"/>
              </a:rPr>
              <a:t>nản</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chí</a:t>
            </a:r>
            <a:r>
              <a:rPr lang="vi-VN" altLang="en-US" sz="4400" dirty="0">
                <a:solidFill>
                  <a:schemeClr val="bg1"/>
                </a:solidFill>
                <a:latin typeface="Times New Roman" panose="02020603050405020304" pitchFamily="18" charset="0"/>
                <a:cs typeface="Times New Roman" panose="02020603050405020304" pitchFamily="18" charset="0"/>
              </a:rPr>
              <a:t>, ông </a:t>
            </a:r>
            <a:r>
              <a:rPr lang="vi-VN" altLang="en-US" sz="4400" dirty="0" err="1">
                <a:solidFill>
                  <a:schemeClr val="bg1"/>
                </a:solidFill>
                <a:latin typeface="Times New Roman" panose="02020603050405020304" pitchFamily="18" charset="0"/>
                <a:cs typeface="Times New Roman" panose="02020603050405020304" pitchFamily="18" charset="0"/>
              </a:rPr>
              <a:t>tiếp</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tục</a:t>
            </a:r>
            <a:r>
              <a:rPr lang="vi-VN" altLang="en-US" sz="4400" dirty="0">
                <a:solidFill>
                  <a:schemeClr val="bg1"/>
                </a:solidFill>
                <a:latin typeface="Times New Roman" panose="02020603050405020304" pitchFamily="18" charset="0"/>
                <a:cs typeface="Times New Roman" panose="02020603050405020304" pitchFamily="18" charset="0"/>
              </a:rPr>
              <a:t> đi sâu </a:t>
            </a:r>
            <a:r>
              <a:rPr lang="vi-VN" altLang="en-US" sz="4400" dirty="0" err="1">
                <a:solidFill>
                  <a:schemeClr val="bg1"/>
                </a:solidFill>
                <a:latin typeface="Times New Roman" panose="02020603050405020304" pitchFamily="18" charset="0"/>
                <a:cs typeface="Times New Roman" panose="02020603050405020304" pitchFamily="18" charset="0"/>
              </a:rPr>
              <a:t>vào</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lí</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thuyết</a:t>
            </a:r>
            <a:r>
              <a:rPr lang="vi-VN" altLang="en-US" sz="4400" dirty="0">
                <a:solidFill>
                  <a:schemeClr val="bg1"/>
                </a:solidFill>
                <a:latin typeface="Times New Roman" panose="02020603050405020304" pitchFamily="18" charset="0"/>
                <a:cs typeface="Times New Roman" panose="02020603050405020304" pitchFamily="18" charset="0"/>
              </a:rPr>
              <a:t> bay trong không gian. </a:t>
            </a:r>
            <a:r>
              <a:rPr lang="vi-VN" altLang="en-US" sz="4400" dirty="0" err="1">
                <a:solidFill>
                  <a:schemeClr val="bg1"/>
                </a:solidFill>
                <a:latin typeface="Times New Roman" panose="02020603050405020304" pitchFamily="18" charset="0"/>
                <a:cs typeface="Times New Roman" panose="02020603050405020304" pitchFamily="18" charset="0"/>
              </a:rPr>
              <a:t>Được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gợi</a:t>
            </a:r>
            <a:r>
              <a:rPr lang="vi-VN" altLang="en-US" sz="4400" dirty="0">
                <a:solidFill>
                  <a:schemeClr val="bg1"/>
                </a:solidFill>
                <a:latin typeface="Times New Roman" panose="02020603050405020304" pitchFamily="18" charset="0"/>
                <a:cs typeface="Times New Roman" panose="02020603050405020304" pitchFamily="18" charset="0"/>
              </a:rPr>
              <a:t> ý </a:t>
            </a:r>
            <a:r>
              <a:rPr lang="vi-VN" altLang="en-US" sz="4400" dirty="0" err="1">
                <a:solidFill>
                  <a:schemeClr val="bg1"/>
                </a:solidFill>
                <a:latin typeface="Times New Roman" panose="02020603050405020304" pitchFamily="18" charset="0"/>
                <a:cs typeface="Times New Roman" panose="02020603050405020304" pitchFamily="18" charset="0"/>
              </a:rPr>
              <a:t>từ</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chiếc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pháo</a:t>
            </a:r>
            <a:r>
              <a:rPr lang="vi-VN" altLang="en-US" sz="4400" dirty="0">
                <a:solidFill>
                  <a:schemeClr val="bg1"/>
                </a:solidFill>
                <a:latin typeface="Times New Roman" panose="02020603050405020304" pitchFamily="18" charset="0"/>
                <a:cs typeface="Times New Roman" panose="02020603050405020304" pitchFamily="18" charset="0"/>
              </a:rPr>
              <a:t> thăng thiên, sau </a:t>
            </a:r>
            <a:r>
              <a:rPr lang="vi-VN" altLang="en-US" sz="4400" dirty="0" err="1">
                <a:solidFill>
                  <a:schemeClr val="bg1"/>
                </a:solidFill>
                <a:latin typeface="Times New Roman" panose="02020603050405020304" pitchFamily="18" charset="0"/>
                <a:cs typeface="Times New Roman" panose="02020603050405020304" pitchFamily="18" charset="0"/>
              </a:rPr>
              <a:t>này</a:t>
            </a:r>
            <a:r>
              <a:rPr lang="vi-VN" altLang="en-US" sz="4400" dirty="0">
                <a:solidFill>
                  <a:schemeClr val="bg1"/>
                </a:solidFill>
                <a:latin typeface="Times New Roman" panose="02020603050405020304" pitchFamily="18" charset="0"/>
                <a:cs typeface="Times New Roman" panose="02020603050405020304" pitchFamily="18" charset="0"/>
              </a:rPr>
              <a:t>, ông </a:t>
            </a:r>
            <a:r>
              <a:rPr lang="vi-VN" altLang="en-US" sz="4400" dirty="0" err="1">
                <a:solidFill>
                  <a:schemeClr val="bg1"/>
                </a:solidFill>
                <a:latin typeface="Times New Roman" panose="02020603050405020304" pitchFamily="18" charset="0"/>
                <a:cs typeface="Times New Roman" panose="02020603050405020304" pitchFamily="18" charset="0"/>
              </a:rPr>
              <a:t>đã</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thiết</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kế</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thành</a:t>
            </a:r>
            <a:r>
              <a:rPr lang="vi-VN" altLang="en-US" sz="4400" dirty="0">
                <a:solidFill>
                  <a:schemeClr val="bg1"/>
                </a:solidFill>
                <a:latin typeface="Times New Roman" panose="02020603050405020304" pitchFamily="18" charset="0"/>
                <a:cs typeface="Times New Roman" panose="02020603050405020304" pitchFamily="18" charset="0"/>
              </a:rPr>
              <a:t> công tên </a:t>
            </a:r>
            <a:r>
              <a:rPr lang="vi-VN" altLang="en-US" sz="4400" dirty="0" err="1">
                <a:solidFill>
                  <a:schemeClr val="bg1"/>
                </a:solidFill>
                <a:latin typeface="Times New Roman" panose="02020603050405020304" pitchFamily="18" charset="0"/>
                <a:cs typeface="Times New Roman" panose="02020603050405020304" pitchFamily="18" charset="0"/>
              </a:rPr>
              <a:t>lửa</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nhiều</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tầng</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trở</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thành</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một</a:t>
            </a:r>
            <a:r>
              <a:rPr lang="vi-VN" altLang="en-US" sz="4400" dirty="0">
                <a:solidFill>
                  <a:schemeClr val="bg1"/>
                </a:solidFill>
                <a:latin typeface="Times New Roman" panose="02020603050405020304" pitchFamily="18" charset="0"/>
                <a:cs typeface="Times New Roman" panose="02020603050405020304" pitchFamily="18" charset="0"/>
              </a:rPr>
              <a:t> phương </a:t>
            </a:r>
            <a:r>
              <a:rPr lang="vi-VN" altLang="en-US" sz="4400" dirty="0" err="1">
                <a:solidFill>
                  <a:schemeClr val="bg1"/>
                </a:solidFill>
                <a:latin typeface="Times New Roman" panose="02020603050405020304" pitchFamily="18" charset="0"/>
                <a:cs typeface="Times New Roman" panose="02020603050405020304" pitchFamily="18" charset="0"/>
              </a:rPr>
              <a:t>tiện</a:t>
            </a:r>
            <a:r>
              <a:rPr lang="vi-VN" altLang="en-US" sz="4400" dirty="0">
                <a:solidFill>
                  <a:schemeClr val="bg1"/>
                </a:solidFill>
                <a:latin typeface="Times New Roman" panose="02020603050405020304" pitchFamily="18" charset="0"/>
                <a:cs typeface="Times New Roman" panose="02020603050405020304" pitchFamily="18" charset="0"/>
              </a:rPr>
              <a:t> bay </a:t>
            </a:r>
            <a:r>
              <a:rPr lang="vi-VN" altLang="en-US" sz="4400" dirty="0" err="1">
                <a:solidFill>
                  <a:schemeClr val="bg1"/>
                </a:solidFill>
                <a:latin typeface="Times New Roman" panose="02020603050405020304" pitchFamily="18" charset="0"/>
                <a:cs typeface="Times New Roman" panose="02020603050405020304" pitchFamily="18" charset="0"/>
              </a:rPr>
              <a:t>tới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các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vì</a:t>
            </a:r>
            <a:r>
              <a:rPr lang="vi-VN" altLang="en-US" sz="4400" dirty="0">
                <a:solidFill>
                  <a:schemeClr val="bg1"/>
                </a:solidFill>
                <a:latin typeface="Times New Roman" panose="02020603050405020304" pitchFamily="18" charset="0"/>
                <a:cs typeface="Times New Roman" panose="02020603050405020304" pitchFamily="18" charset="0"/>
              </a:rPr>
              <a:t> sao.</a:t>
            </a:r>
          </a:p>
        </p:txBody>
      </p:sp>
      <p:sp>
        <p:nvSpPr>
          <p:cNvPr id="6" name="Hộp Văn bản 5">
            <a:extLst>
              <a:ext uri="{FF2B5EF4-FFF2-40B4-BE49-F238E27FC236}">
                <a16:creationId xmlns:a16="http://schemas.microsoft.com/office/drawing/2014/main" id="{F6825A65-D6FC-4F87-BB59-B8E1CEB650B9}"/>
              </a:ext>
            </a:extLst>
          </p:cNvPr>
          <p:cNvSpPr txBox="1"/>
          <p:nvPr/>
        </p:nvSpPr>
        <p:spPr>
          <a:xfrm>
            <a:off x="1981200" y="8869859"/>
            <a:ext cx="15773400" cy="769441"/>
          </a:xfrm>
          <a:prstGeom prst="rect">
            <a:avLst/>
          </a:prstGeom>
          <a:noFill/>
        </p:spPr>
        <p:txBody>
          <a:bodyPr wrap="square">
            <a:spAutoFit/>
          </a:bodyPr>
          <a:lstStyle/>
          <a:p>
            <a:pPr algn="just"/>
            <a:r>
              <a:rPr lang="vi-VN" altLang="en-US" sz="4400" dirty="0">
                <a:solidFill>
                  <a:srgbClr val="FFFF00"/>
                </a:solidFill>
                <a:latin typeface="Times New Roman" panose="02020603050405020304" pitchFamily="18" charset="0"/>
                <a:cs typeface="Times New Roman" panose="02020603050405020304" pitchFamily="18" charset="0"/>
              </a:rPr>
              <a:t>Ý</a:t>
            </a:r>
            <a:r>
              <a:rPr lang="en-US" altLang="en-US" sz="4400" dirty="0">
                <a:solidFill>
                  <a:srgbClr val="FFFF00"/>
                </a:solidFill>
                <a:latin typeface="Times New Roman" panose="02020603050405020304" pitchFamily="18" charset="0"/>
                <a:cs typeface="Times New Roman" panose="02020603050405020304" pitchFamily="18" charset="0"/>
              </a:rPr>
              <a:t> 2: </a:t>
            </a:r>
            <a:r>
              <a:rPr lang="en-US" altLang="en-US" sz="4400" dirty="0" err="1">
                <a:solidFill>
                  <a:srgbClr val="FFFF00"/>
                </a:solidFill>
                <a:latin typeface="Times New Roman" panose="02020603050405020304" pitchFamily="18" charset="0"/>
                <a:cs typeface="Times New Roman" panose="02020603050405020304" pitchFamily="18" charset="0"/>
              </a:rPr>
              <a:t>Sự</a:t>
            </a:r>
            <a:r>
              <a:rPr lang="en-US" altLang="en-US" sz="4400" dirty="0">
                <a:solidFill>
                  <a:srgbClr val="FFFF00"/>
                </a:solidFill>
                <a:latin typeface="Times New Roman" panose="02020603050405020304" pitchFamily="18" charset="0"/>
                <a:cs typeface="Times New Roman" panose="02020603050405020304" pitchFamily="18" charset="0"/>
              </a:rPr>
              <a:t> k</a:t>
            </a:r>
            <a:r>
              <a:rPr lang="vi-VN" sz="4400" dirty="0" err="1">
                <a:solidFill>
                  <a:srgbClr val="FFFF00"/>
                </a:solidFill>
                <a:latin typeface="Times New Roman" panose="02020603050405020304" pitchFamily="18" charset="0"/>
                <a:cs typeface="Times New Roman" panose="02020603050405020304" pitchFamily="18" charset="0"/>
              </a:rPr>
              <a:t>hổ</a:t>
            </a:r>
            <a:r>
              <a:rPr lang="vi-VN" sz="4400" dirty="0">
                <a:solidFill>
                  <a:srgbClr val="FFFF00"/>
                </a:solidFill>
                <a:latin typeface="Times New Roman" panose="02020603050405020304" pitchFamily="18" charset="0"/>
                <a:cs typeface="Times New Roman" panose="02020603050405020304" pitchFamily="18" charset="0"/>
              </a:rPr>
              <a:t> công, kiên </a:t>
            </a:r>
            <a:r>
              <a:rPr lang="vi-VN" sz="4400" dirty="0" err="1">
                <a:solidFill>
                  <a:srgbClr val="FFFF00"/>
                </a:solidFill>
                <a:latin typeface="Times New Roman" panose="02020603050405020304" pitchFamily="18" charset="0"/>
                <a:cs typeface="Times New Roman" panose="02020603050405020304" pitchFamily="18" charset="0"/>
              </a:rPr>
              <a:t>trì</a:t>
            </a:r>
            <a:r>
              <a:rPr lang="vi-VN" sz="4400" dirty="0">
                <a:solidFill>
                  <a:srgbClr val="FFFF00"/>
                </a:solidFill>
                <a:latin typeface="Times New Roman" panose="02020603050405020304" pitchFamily="18" charset="0"/>
                <a:cs typeface="Times New Roman" panose="02020603050405020304" pitchFamily="18" charset="0"/>
              </a:rPr>
              <a:t>, </a:t>
            </a:r>
            <a:r>
              <a:rPr lang="vi-VN" sz="4400" dirty="0" err="1">
                <a:solidFill>
                  <a:srgbClr val="FFFF00"/>
                </a:solidFill>
                <a:latin typeface="Times New Roman" panose="02020603050405020304" pitchFamily="18" charset="0"/>
                <a:cs typeface="Times New Roman" panose="02020603050405020304" pitchFamily="18" charset="0"/>
              </a:rPr>
              <a:t>bền</a:t>
            </a:r>
            <a:r>
              <a:rPr lang="vi-VN" sz="4400" dirty="0">
                <a:solidFill>
                  <a:srgbClr val="FFFF00"/>
                </a:solidFill>
                <a:latin typeface="Times New Roman" panose="02020603050405020304" pitchFamily="18" charset="0"/>
                <a:cs typeface="Times New Roman" panose="02020603050405020304" pitchFamily="18" charset="0"/>
              </a:rPr>
              <a:t> </a:t>
            </a:r>
            <a:r>
              <a:rPr lang="vi-VN" sz="4400" dirty="0" err="1">
                <a:solidFill>
                  <a:srgbClr val="FFFF00"/>
                </a:solidFill>
                <a:latin typeface="Times New Roman" panose="02020603050405020304" pitchFamily="18" charset="0"/>
                <a:cs typeface="Times New Roman" panose="02020603050405020304" pitchFamily="18" charset="0"/>
              </a:rPr>
              <a:t>bỉ</a:t>
            </a:r>
            <a:r>
              <a:rPr lang="vi-VN" sz="4400" dirty="0">
                <a:solidFill>
                  <a:srgbClr val="FFFF00"/>
                </a:solidFill>
                <a:latin typeface="Times New Roman" panose="02020603050405020304" pitchFamily="18" charset="0"/>
                <a:cs typeface="Times New Roman" panose="02020603050405020304" pitchFamily="18" charset="0"/>
              </a:rPr>
              <a:t> nghiên </a:t>
            </a:r>
            <a:r>
              <a:rPr lang="vi-VN" sz="4400" dirty="0" err="1">
                <a:solidFill>
                  <a:srgbClr val="FFFF00"/>
                </a:solidFill>
                <a:latin typeface="Times New Roman" panose="02020603050405020304" pitchFamily="18" charset="0"/>
                <a:cs typeface="Times New Roman" panose="02020603050405020304" pitchFamily="18" charset="0"/>
              </a:rPr>
              <a:t>cứu</a:t>
            </a:r>
            <a:r>
              <a:rPr lang="en-US" altLang="en-US" sz="4400" dirty="0">
                <a:solidFill>
                  <a:srgbClr val="FFFF00"/>
                </a:solidFill>
                <a:latin typeface="Times New Roman" panose="02020603050405020304" pitchFamily="18" charset="0"/>
                <a:cs typeface="Times New Roman" panose="02020603050405020304" pitchFamily="18" charset="0"/>
              </a:rPr>
              <a:t> </a:t>
            </a:r>
            <a:r>
              <a:rPr lang="en-US" altLang="en-US" sz="4400" dirty="0" err="1">
                <a:solidFill>
                  <a:srgbClr val="FFFF00"/>
                </a:solidFill>
                <a:latin typeface="Times New Roman" panose="02020603050405020304" pitchFamily="18" charset="0"/>
                <a:cs typeface="Times New Roman" panose="02020603050405020304" pitchFamily="18" charset="0"/>
              </a:rPr>
              <a:t>của</a:t>
            </a:r>
            <a:r>
              <a:rPr lang="en-US" altLang="en-US" sz="4400" dirty="0">
                <a:solidFill>
                  <a:srgbClr val="FFFF00"/>
                </a:solidFill>
                <a:latin typeface="Times New Roman" panose="02020603050405020304" pitchFamily="18" charset="0"/>
                <a:cs typeface="Times New Roman" panose="02020603050405020304" pitchFamily="18" charset="0"/>
              </a:rPr>
              <a:t> </a:t>
            </a:r>
            <a:r>
              <a:rPr lang="vi-VN" altLang="en-US" sz="4400" dirty="0">
                <a:solidFill>
                  <a:srgbClr val="FFFF00"/>
                </a:solidFill>
                <a:latin typeface="Times New Roman" panose="02020603050405020304" pitchFamily="18" charset="0"/>
                <a:cs typeface="Times New Roman" panose="02020603050405020304" pitchFamily="18" charset="0"/>
              </a:rPr>
              <a:t>Xi-ôn-</a:t>
            </a:r>
            <a:r>
              <a:rPr lang="vi-VN" altLang="en-US" sz="4400" dirty="0" err="1">
                <a:solidFill>
                  <a:srgbClr val="FFFF00"/>
                </a:solidFill>
                <a:latin typeface="Times New Roman" panose="02020603050405020304" pitchFamily="18" charset="0"/>
                <a:cs typeface="Times New Roman" panose="02020603050405020304" pitchFamily="18" charset="0"/>
              </a:rPr>
              <a:t>cốp</a:t>
            </a:r>
            <a:r>
              <a:rPr lang="vi-VN" altLang="en-US" sz="4400" dirty="0">
                <a:solidFill>
                  <a:srgbClr val="FFFF00"/>
                </a:solidFill>
                <a:latin typeface="Times New Roman" panose="02020603050405020304" pitchFamily="18" charset="0"/>
                <a:cs typeface="Times New Roman" panose="02020603050405020304" pitchFamily="18" charset="0"/>
              </a:rPr>
              <a:t>-</a:t>
            </a:r>
            <a:r>
              <a:rPr lang="vi-VN" altLang="en-US" sz="4400" dirty="0" err="1">
                <a:solidFill>
                  <a:srgbClr val="FFFF00"/>
                </a:solidFill>
                <a:latin typeface="Times New Roman" panose="02020603050405020304" pitchFamily="18" charset="0"/>
                <a:cs typeface="Times New Roman" panose="02020603050405020304" pitchFamily="18" charset="0"/>
              </a:rPr>
              <a:t>xki</a:t>
            </a:r>
            <a:r>
              <a:rPr lang="en-US" altLang="en-US" sz="4400" dirty="0">
                <a:solidFill>
                  <a:srgbClr val="FFFF00"/>
                </a:solidFill>
                <a:latin typeface="Times New Roman" panose="02020603050405020304" pitchFamily="18" charset="0"/>
                <a:cs typeface="Times New Roman" panose="02020603050405020304" pitchFamily="18" charset="0"/>
              </a:rPr>
              <a:t> </a:t>
            </a:r>
            <a:endParaRPr lang="vi-VN" altLang="en-US" sz="4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5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ext Box 3">
            <a:extLst>
              <a:ext uri="{FF2B5EF4-FFF2-40B4-BE49-F238E27FC236}">
                <a16:creationId xmlns:a16="http://schemas.microsoft.com/office/drawing/2014/main" id="{845584C6-C2D9-45A3-8D57-48F82359C77B}"/>
              </a:ext>
            </a:extLst>
          </p:cNvPr>
          <p:cNvSpPr txBox="1">
            <a:spLocks noChangeArrowheads="1"/>
          </p:cNvSpPr>
          <p:nvPr/>
        </p:nvSpPr>
        <p:spPr bwMode="auto">
          <a:xfrm>
            <a:off x="381000" y="1181100"/>
            <a:ext cx="17907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5600" dirty="0">
                <a:solidFill>
                  <a:schemeClr val="bg1"/>
                </a:solidFill>
                <a:latin typeface="Times New Roman" pitchFamily="18" charset="0"/>
                <a:cs typeface="Times New Roman" pitchFamily="18" charset="0"/>
              </a:rPr>
              <a:t> </a:t>
            </a:r>
            <a:r>
              <a:rPr lang="en-US" sz="5600" b="1" u="sng" dirty="0" err="1">
                <a:solidFill>
                  <a:schemeClr val="bg1"/>
                </a:solidFill>
                <a:latin typeface="Times New Roman" pitchFamily="18" charset="0"/>
                <a:cs typeface="Times New Roman" pitchFamily="18" charset="0"/>
              </a:rPr>
              <a:t>Câu</a:t>
            </a:r>
            <a:r>
              <a:rPr lang="en-US" sz="5600" b="1" u="sng" dirty="0">
                <a:solidFill>
                  <a:schemeClr val="bg1"/>
                </a:solidFill>
                <a:latin typeface="Times New Roman" pitchFamily="18" charset="0"/>
                <a:cs typeface="Times New Roman" pitchFamily="18" charset="0"/>
              </a:rPr>
              <a:t> 3: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chính</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giúp</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Xi-</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ôn</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cốp-xki</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            </a:t>
            </a:r>
          </a:p>
        </p:txBody>
      </p:sp>
      <p:sp>
        <p:nvSpPr>
          <p:cNvPr id="103428" name="Text Box 4">
            <a:extLst>
              <a:ext uri="{FF2B5EF4-FFF2-40B4-BE49-F238E27FC236}">
                <a16:creationId xmlns:a16="http://schemas.microsoft.com/office/drawing/2014/main" id="{A9FA76BC-A671-4C18-AC7C-44B70A4861A3}"/>
              </a:ext>
            </a:extLst>
          </p:cNvPr>
          <p:cNvSpPr txBox="1">
            <a:spLocks noChangeArrowheads="1"/>
          </p:cNvSpPr>
          <p:nvPr/>
        </p:nvSpPr>
        <p:spPr bwMode="auto">
          <a:xfrm>
            <a:off x="685800" y="3162301"/>
            <a:ext cx="16916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en-US" sz="5600" b="1" dirty="0">
                <a:effectLst>
                  <a:outerShdw blurRad="38100" dist="38100" dir="2700000" algn="tl">
                    <a:srgbClr val="000000">
                      <a:alpha val="43137"/>
                    </a:srgbClr>
                  </a:outerShdw>
                </a:effectLst>
                <a:latin typeface="Times New Roman" pitchFamily="18" charset="0"/>
                <a:cs typeface="Times New Roman" pitchFamily="18" charset="0"/>
              </a:rPr>
              <a:t>   - Xi-</a:t>
            </a:r>
            <a:r>
              <a:rPr lang="en-US" sz="5600" b="1" dirty="0" err="1">
                <a:effectLst>
                  <a:outerShdw blurRad="38100" dist="38100" dir="2700000" algn="tl">
                    <a:srgbClr val="000000">
                      <a:alpha val="43137"/>
                    </a:srgbClr>
                  </a:outerShdw>
                </a:effectLst>
                <a:latin typeface="Times New Roman" pitchFamily="18" charset="0"/>
                <a:cs typeface="Times New Roman" pitchFamily="18" charset="0"/>
              </a:rPr>
              <a:t>ôn</a:t>
            </a:r>
            <a:r>
              <a:rPr lang="en-US" sz="5600" b="1" dirty="0">
                <a:effectLst>
                  <a:outerShdw blurRad="38100" dist="38100" dir="2700000" algn="tl">
                    <a:srgbClr val="000000">
                      <a:alpha val="43137"/>
                    </a:srgbClr>
                  </a:outerShdw>
                </a:effectLst>
                <a:latin typeface="Times New Roman" pitchFamily="18" charset="0"/>
                <a:cs typeface="Times New Roman" pitchFamily="18" charset="0"/>
              </a:rPr>
              <a:t>-</a:t>
            </a:r>
            <a:r>
              <a:rPr lang="en-US" sz="5600" b="1" dirty="0" err="1">
                <a:effectLst>
                  <a:outerShdw blurRad="38100" dist="38100" dir="2700000" algn="tl">
                    <a:srgbClr val="000000">
                      <a:alpha val="43137"/>
                    </a:srgbClr>
                  </a:outerShdw>
                </a:effectLst>
                <a:latin typeface="Times New Roman" pitchFamily="18" charset="0"/>
                <a:cs typeface="Times New Roman" pitchFamily="18" charset="0"/>
              </a:rPr>
              <a:t>cốp-xki</a:t>
            </a:r>
            <a:r>
              <a:rPr lang="en-US" sz="5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5600" b="1"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5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5600" b="1"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5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5600" b="1" dirty="0" err="1">
                <a:effectLst>
                  <a:outerShdw blurRad="38100" dist="38100" dir="2700000" algn="tl">
                    <a:srgbClr val="000000">
                      <a:alpha val="43137"/>
                    </a:srgbClr>
                  </a:outerShdw>
                </a:effectLst>
                <a:latin typeface="Times New Roman" pitchFamily="18" charset="0"/>
                <a:cs typeface="Times New Roman" pitchFamily="18" charset="0"/>
              </a:rPr>
              <a:t>vì</a:t>
            </a:r>
            <a:r>
              <a:rPr lang="en-US" sz="5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5600" b="1" dirty="0" err="1">
                <a:effectLst>
                  <a:outerShdw blurRad="38100" dist="38100" dir="2700000" algn="tl">
                    <a:srgbClr val="000000">
                      <a:alpha val="43137"/>
                    </a:srgbClr>
                  </a:outerShdw>
                </a:effectLst>
                <a:latin typeface="Times New Roman" pitchFamily="18" charset="0"/>
                <a:cs typeface="Times New Roman" pitchFamily="18" charset="0"/>
              </a:rPr>
              <a:t>ông</a:t>
            </a:r>
            <a:r>
              <a:rPr lang="en-US" sz="5600" b="1" dirty="0">
                <a:effectLst>
                  <a:outerShdw blurRad="38100" dist="38100" dir="2700000" algn="tl">
                    <a:srgbClr val="000000">
                      <a:alpha val="43137"/>
                    </a:srgbClr>
                  </a:outerShdw>
                </a:effectLst>
                <a:latin typeface="Times New Roman" pitchFamily="18" charset="0"/>
                <a:cs typeface="Times New Roman" pitchFamily="18" charset="0"/>
              </a:rPr>
              <a:t> </a:t>
            </a:r>
            <a:r>
              <a:rPr lang="pt-BR" sz="5600" b="1" dirty="0">
                <a:effectLst>
                  <a:outerShdw blurRad="38100" dist="38100" dir="2700000" algn="tl">
                    <a:srgbClr val="000000">
                      <a:alpha val="43137"/>
                    </a:srgbClr>
                  </a:outerShdw>
                </a:effectLst>
                <a:latin typeface="Times New Roman" pitchFamily="18" charset="0"/>
                <a:cs typeface="Times New Roman" pitchFamily="18" charset="0"/>
              </a:rPr>
              <a:t>vì ông có ước mơ đẹp: Chinh phục các vì sao và ông có quyết tâm thực hiện ước mơ đó.</a:t>
            </a:r>
            <a:endParaRPr lang="en-US" sz="5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3429" name="Text Box 5">
            <a:extLst>
              <a:ext uri="{FF2B5EF4-FFF2-40B4-BE49-F238E27FC236}">
                <a16:creationId xmlns:a16="http://schemas.microsoft.com/office/drawing/2014/main" id="{499A44A7-0E19-4335-BDC1-5F4CC67056E9}"/>
              </a:ext>
            </a:extLst>
          </p:cNvPr>
          <p:cNvSpPr txBox="1">
            <a:spLocks noChangeArrowheads="1"/>
          </p:cNvSpPr>
          <p:nvPr/>
        </p:nvSpPr>
        <p:spPr bwMode="auto">
          <a:xfrm>
            <a:off x="381000" y="3479801"/>
            <a:ext cx="17526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8000" b="1">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3427"/>
                                        </p:tgtEl>
                                        <p:attrNameLst>
                                          <p:attrName>style.visibility</p:attrName>
                                        </p:attrNameLst>
                                      </p:cBhvr>
                                      <p:to>
                                        <p:strVal val="visible"/>
                                      </p:to>
                                    </p:set>
                                    <p:anim calcmode="discrete" valueType="clr">
                                      <p:cBhvr override="childStyle">
                                        <p:cTn id="7" dur="80"/>
                                        <p:tgtEl>
                                          <p:spTgt spid="1034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3427"/>
                                        </p:tgtEl>
                                        <p:attrNameLst>
                                          <p:attrName>fillcolor</p:attrName>
                                        </p:attrNameLst>
                                      </p:cBhvr>
                                      <p:tavLst>
                                        <p:tav tm="0">
                                          <p:val>
                                            <p:clrVal>
                                              <a:schemeClr val="accent2"/>
                                            </p:clrVal>
                                          </p:val>
                                        </p:tav>
                                        <p:tav tm="50000">
                                          <p:val>
                                            <p:clrVal>
                                              <a:schemeClr val="hlink"/>
                                            </p:clrVal>
                                          </p:val>
                                        </p:tav>
                                      </p:tavLst>
                                    </p:anim>
                                    <p:set>
                                      <p:cBhvr>
                                        <p:cTn id="9" dur="80"/>
                                        <p:tgtEl>
                                          <p:spTgt spid="1034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3429"/>
                                        </p:tgtEl>
                                        <p:attrNameLst>
                                          <p:attrName>style.visibility</p:attrName>
                                        </p:attrNameLst>
                                      </p:cBhvr>
                                      <p:to>
                                        <p:strVal val="visible"/>
                                      </p:to>
                                    </p:set>
                                    <p:anim calcmode="lin" valueType="num">
                                      <p:cBhvr additive="base">
                                        <p:cTn id="14" dur="1000" fill="hold"/>
                                        <p:tgtEl>
                                          <p:spTgt spid="103429"/>
                                        </p:tgtEl>
                                        <p:attrNameLst>
                                          <p:attrName>ppt_x</p:attrName>
                                        </p:attrNameLst>
                                      </p:cBhvr>
                                      <p:tavLst>
                                        <p:tav tm="0">
                                          <p:val>
                                            <p:strVal val="#ppt_x"/>
                                          </p:val>
                                        </p:tav>
                                        <p:tav tm="100000">
                                          <p:val>
                                            <p:strVal val="#ppt_x"/>
                                          </p:val>
                                        </p:tav>
                                      </p:tavLst>
                                    </p:anim>
                                    <p:anim calcmode="lin" valueType="num">
                                      <p:cBhvr additive="base">
                                        <p:cTn id="15" dur="1000" fill="hold"/>
                                        <p:tgtEl>
                                          <p:spTgt spid="10342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103428"/>
                                        </p:tgtEl>
                                        <p:attrNameLst>
                                          <p:attrName>style.visibility</p:attrName>
                                        </p:attrNameLst>
                                      </p:cBhvr>
                                      <p:to>
                                        <p:strVal val="visible"/>
                                      </p:to>
                                    </p:set>
                                    <p:anim calcmode="lin" valueType="num">
                                      <p:cBhvr additive="base">
                                        <p:cTn id="20" dur="1000" fill="hold"/>
                                        <p:tgtEl>
                                          <p:spTgt spid="103428"/>
                                        </p:tgtEl>
                                        <p:attrNameLst>
                                          <p:attrName>ppt_x</p:attrName>
                                        </p:attrNameLst>
                                      </p:cBhvr>
                                      <p:tavLst>
                                        <p:tav tm="0">
                                          <p:val>
                                            <p:strVal val="1+#ppt_w/2"/>
                                          </p:val>
                                        </p:tav>
                                        <p:tav tm="100000">
                                          <p:val>
                                            <p:strVal val="#ppt_x"/>
                                          </p:val>
                                        </p:tav>
                                      </p:tavLst>
                                    </p:anim>
                                    <p:anim calcmode="lin" valueType="num">
                                      <p:cBhvr additive="base">
                                        <p:cTn id="21" dur="1000" fill="hold"/>
                                        <p:tgtEl>
                                          <p:spTgt spid="103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P spid="103428" grpId="0"/>
      <p:bldP spid="1034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a:extLst>
              <a:ext uri="{FF2B5EF4-FFF2-40B4-BE49-F238E27FC236}">
                <a16:creationId xmlns:a16="http://schemas.microsoft.com/office/drawing/2014/main" id="{86FAE5F8-7062-4E31-BCAC-CBEFC87FD892}"/>
              </a:ext>
            </a:extLst>
          </p:cNvPr>
          <p:cNvSpPr txBox="1">
            <a:spLocks noChangeArrowheads="1"/>
          </p:cNvSpPr>
          <p:nvPr/>
        </p:nvSpPr>
        <p:spPr bwMode="auto">
          <a:xfrm>
            <a:off x="990600" y="1104900"/>
            <a:ext cx="1767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5600" dirty="0">
                <a:solidFill>
                  <a:schemeClr val="bg1"/>
                </a:solidFill>
                <a:latin typeface="Times New Roman" pitchFamily="18" charset="0"/>
                <a:cs typeface="Times New Roman" pitchFamily="18" charset="0"/>
              </a:rPr>
              <a:t> </a:t>
            </a:r>
            <a:r>
              <a:rPr lang="en-US" sz="5600" b="1" dirty="0" err="1">
                <a:solidFill>
                  <a:schemeClr val="bg1"/>
                </a:solidFill>
                <a:latin typeface="Times New Roman" pitchFamily="18" charset="0"/>
                <a:cs typeface="Times New Roman" pitchFamily="18" charset="0"/>
              </a:rPr>
              <a:t>Câu</a:t>
            </a:r>
            <a:r>
              <a:rPr lang="en-US" sz="5600" b="1" dirty="0">
                <a:solidFill>
                  <a:schemeClr val="bg1"/>
                </a:solidFill>
                <a:latin typeface="Times New Roman" pitchFamily="18" charset="0"/>
                <a:cs typeface="Times New Roman" pitchFamily="18" charset="0"/>
              </a:rPr>
              <a:t> 4: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hãy</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đặt</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tên</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6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truyện</a:t>
            </a:r>
            <a:r>
              <a:rPr lang="en-US" sz="5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04452" name="Text Box 4">
            <a:extLst>
              <a:ext uri="{FF2B5EF4-FFF2-40B4-BE49-F238E27FC236}">
                <a16:creationId xmlns:a16="http://schemas.microsoft.com/office/drawing/2014/main" id="{3D561C60-2BD6-489D-B113-90C19D930337}"/>
              </a:ext>
            </a:extLst>
          </p:cNvPr>
          <p:cNvSpPr txBox="1">
            <a:spLocks noChangeArrowheads="1"/>
          </p:cNvSpPr>
          <p:nvPr/>
        </p:nvSpPr>
        <p:spPr bwMode="auto">
          <a:xfrm>
            <a:off x="990600" y="2181224"/>
            <a:ext cx="18135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64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Người</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chinh</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phục</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vì</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sao</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p>
          <a:p>
            <a:pPr eaLnBrk="1" hangingPunct="1">
              <a:spcBef>
                <a:spcPct val="50000"/>
              </a:spcBef>
              <a:defRPr/>
            </a:pPr>
            <a:r>
              <a:rPr lang="en-US" sz="64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Quyết</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tâm</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chinh</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phục</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vì</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sao</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a:t>
            </a:r>
          </a:p>
          <a:p>
            <a:pPr eaLnBrk="1" hangingPunct="1">
              <a:spcBef>
                <a:spcPct val="50000"/>
              </a:spcBef>
              <a:defRPr/>
            </a:pPr>
            <a:r>
              <a:rPr lang="en-US" sz="64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Từ</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mơ</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ước</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bay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lên</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bầu</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trời</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a:t>
            </a:r>
          </a:p>
          <a:p>
            <a:pPr eaLnBrk="1" hangingPunct="1">
              <a:spcBef>
                <a:spcPct val="50000"/>
              </a:spcBef>
              <a:defRPr/>
            </a:pPr>
            <a:r>
              <a:rPr lang="en-US" sz="64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Ông</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tổ</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ngành</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du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hành</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vũ</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400" b="1" dirty="0" err="1">
                <a:effectLst>
                  <a:outerShdw blurRad="38100" dist="38100" dir="2700000" algn="tl">
                    <a:srgbClr val="000000">
                      <a:alpha val="43137"/>
                    </a:srgbClr>
                  </a:outerShdw>
                </a:effectLst>
                <a:latin typeface="Times New Roman" pitchFamily="18" charset="0"/>
                <a:cs typeface="Times New Roman" pitchFamily="18" charset="0"/>
              </a:rPr>
              <a:t>trụ</a:t>
            </a:r>
            <a:r>
              <a:rPr lang="en-US" sz="6400" b="1" dirty="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ipe(down)">
                                      <p:cBhvr>
                                        <p:cTn id="7" dur="580">
                                          <p:stCondLst>
                                            <p:cond delay="0"/>
                                          </p:stCondLst>
                                        </p:cTn>
                                        <p:tgtEl>
                                          <p:spTgt spid="104451">
                                            <p:txEl>
                                              <p:pRg st="0" end="0"/>
                                            </p:txEl>
                                          </p:spTgt>
                                        </p:tgtEl>
                                      </p:cBhvr>
                                    </p:animEffect>
                                    <p:anim calcmode="lin" valueType="num">
                                      <p:cBhvr>
                                        <p:cTn id="8" dur="1822" tmFilter="0,0; 0.14,0.36; 0.43,0.73; 0.71,0.91; 1.0,1.0">
                                          <p:stCondLst>
                                            <p:cond delay="0"/>
                                          </p:stCondLst>
                                        </p:cTn>
                                        <p:tgtEl>
                                          <p:spTgt spid="10445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45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45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45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45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451">
                                            <p:txEl>
                                              <p:pRg st="0" end="0"/>
                                            </p:txEl>
                                          </p:spTgt>
                                        </p:tgtEl>
                                      </p:cBhvr>
                                      <p:to x="100000" y="60000"/>
                                    </p:animScale>
                                    <p:animScale>
                                      <p:cBhvr>
                                        <p:cTn id="14" dur="166" decel="50000">
                                          <p:stCondLst>
                                            <p:cond delay="676"/>
                                          </p:stCondLst>
                                        </p:cTn>
                                        <p:tgtEl>
                                          <p:spTgt spid="104451">
                                            <p:txEl>
                                              <p:pRg st="0" end="0"/>
                                            </p:txEl>
                                          </p:spTgt>
                                        </p:tgtEl>
                                      </p:cBhvr>
                                      <p:to x="100000" y="100000"/>
                                    </p:animScale>
                                    <p:animScale>
                                      <p:cBhvr>
                                        <p:cTn id="15" dur="26">
                                          <p:stCondLst>
                                            <p:cond delay="1312"/>
                                          </p:stCondLst>
                                        </p:cTn>
                                        <p:tgtEl>
                                          <p:spTgt spid="104451">
                                            <p:txEl>
                                              <p:pRg st="0" end="0"/>
                                            </p:txEl>
                                          </p:spTgt>
                                        </p:tgtEl>
                                      </p:cBhvr>
                                      <p:to x="100000" y="80000"/>
                                    </p:animScale>
                                    <p:animScale>
                                      <p:cBhvr>
                                        <p:cTn id="16" dur="166" decel="50000">
                                          <p:stCondLst>
                                            <p:cond delay="1338"/>
                                          </p:stCondLst>
                                        </p:cTn>
                                        <p:tgtEl>
                                          <p:spTgt spid="104451">
                                            <p:txEl>
                                              <p:pRg st="0" end="0"/>
                                            </p:txEl>
                                          </p:spTgt>
                                        </p:tgtEl>
                                      </p:cBhvr>
                                      <p:to x="100000" y="100000"/>
                                    </p:animScale>
                                    <p:animScale>
                                      <p:cBhvr>
                                        <p:cTn id="17" dur="26">
                                          <p:stCondLst>
                                            <p:cond delay="1642"/>
                                          </p:stCondLst>
                                        </p:cTn>
                                        <p:tgtEl>
                                          <p:spTgt spid="104451">
                                            <p:txEl>
                                              <p:pRg st="0" end="0"/>
                                            </p:txEl>
                                          </p:spTgt>
                                        </p:tgtEl>
                                      </p:cBhvr>
                                      <p:to x="100000" y="90000"/>
                                    </p:animScale>
                                    <p:animScale>
                                      <p:cBhvr>
                                        <p:cTn id="18" dur="166" decel="50000">
                                          <p:stCondLst>
                                            <p:cond delay="1668"/>
                                          </p:stCondLst>
                                        </p:cTn>
                                        <p:tgtEl>
                                          <p:spTgt spid="104451">
                                            <p:txEl>
                                              <p:pRg st="0" end="0"/>
                                            </p:txEl>
                                          </p:spTgt>
                                        </p:tgtEl>
                                      </p:cBhvr>
                                      <p:to x="100000" y="100000"/>
                                    </p:animScale>
                                    <p:animScale>
                                      <p:cBhvr>
                                        <p:cTn id="19" dur="26">
                                          <p:stCondLst>
                                            <p:cond delay="1808"/>
                                          </p:stCondLst>
                                        </p:cTn>
                                        <p:tgtEl>
                                          <p:spTgt spid="104451">
                                            <p:txEl>
                                              <p:pRg st="0" end="0"/>
                                            </p:txEl>
                                          </p:spTgt>
                                        </p:tgtEl>
                                      </p:cBhvr>
                                      <p:to x="100000" y="95000"/>
                                    </p:animScale>
                                    <p:animScale>
                                      <p:cBhvr>
                                        <p:cTn id="20" dur="166" decel="50000">
                                          <p:stCondLst>
                                            <p:cond delay="1834"/>
                                          </p:stCondLst>
                                        </p:cTn>
                                        <p:tgtEl>
                                          <p:spTgt spid="10445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4452"/>
                                        </p:tgtEl>
                                        <p:attrNameLst>
                                          <p:attrName>style.visibility</p:attrName>
                                        </p:attrNameLst>
                                      </p:cBhvr>
                                      <p:to>
                                        <p:strVal val="visible"/>
                                      </p:to>
                                    </p:set>
                                    <p:animEffect transition="in" filter="wipe(down)">
                                      <p:cBhvr>
                                        <p:cTn id="25" dur="580">
                                          <p:stCondLst>
                                            <p:cond delay="0"/>
                                          </p:stCondLst>
                                        </p:cTn>
                                        <p:tgtEl>
                                          <p:spTgt spid="104452"/>
                                        </p:tgtEl>
                                      </p:cBhvr>
                                    </p:animEffect>
                                    <p:anim calcmode="lin" valueType="num">
                                      <p:cBhvr>
                                        <p:cTn id="26" dur="1822" tmFilter="0,0; 0.14,0.36; 0.43,0.73; 0.71,0.91; 1.0,1.0">
                                          <p:stCondLst>
                                            <p:cond delay="0"/>
                                          </p:stCondLst>
                                        </p:cTn>
                                        <p:tgtEl>
                                          <p:spTgt spid="10445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45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45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45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452"/>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452"/>
                                        </p:tgtEl>
                                      </p:cBhvr>
                                      <p:to x="100000" y="60000"/>
                                    </p:animScale>
                                    <p:animScale>
                                      <p:cBhvr>
                                        <p:cTn id="32" dur="166" decel="50000">
                                          <p:stCondLst>
                                            <p:cond delay="676"/>
                                          </p:stCondLst>
                                        </p:cTn>
                                        <p:tgtEl>
                                          <p:spTgt spid="104452"/>
                                        </p:tgtEl>
                                      </p:cBhvr>
                                      <p:to x="100000" y="100000"/>
                                    </p:animScale>
                                    <p:animScale>
                                      <p:cBhvr>
                                        <p:cTn id="33" dur="26">
                                          <p:stCondLst>
                                            <p:cond delay="1312"/>
                                          </p:stCondLst>
                                        </p:cTn>
                                        <p:tgtEl>
                                          <p:spTgt spid="104452"/>
                                        </p:tgtEl>
                                      </p:cBhvr>
                                      <p:to x="100000" y="80000"/>
                                    </p:animScale>
                                    <p:animScale>
                                      <p:cBhvr>
                                        <p:cTn id="34" dur="166" decel="50000">
                                          <p:stCondLst>
                                            <p:cond delay="1338"/>
                                          </p:stCondLst>
                                        </p:cTn>
                                        <p:tgtEl>
                                          <p:spTgt spid="104452"/>
                                        </p:tgtEl>
                                      </p:cBhvr>
                                      <p:to x="100000" y="100000"/>
                                    </p:animScale>
                                    <p:animScale>
                                      <p:cBhvr>
                                        <p:cTn id="35" dur="26">
                                          <p:stCondLst>
                                            <p:cond delay="1642"/>
                                          </p:stCondLst>
                                        </p:cTn>
                                        <p:tgtEl>
                                          <p:spTgt spid="104452"/>
                                        </p:tgtEl>
                                      </p:cBhvr>
                                      <p:to x="100000" y="90000"/>
                                    </p:animScale>
                                    <p:animScale>
                                      <p:cBhvr>
                                        <p:cTn id="36" dur="166" decel="50000">
                                          <p:stCondLst>
                                            <p:cond delay="1668"/>
                                          </p:stCondLst>
                                        </p:cTn>
                                        <p:tgtEl>
                                          <p:spTgt spid="104452"/>
                                        </p:tgtEl>
                                      </p:cBhvr>
                                      <p:to x="100000" y="100000"/>
                                    </p:animScale>
                                    <p:animScale>
                                      <p:cBhvr>
                                        <p:cTn id="37" dur="26">
                                          <p:stCondLst>
                                            <p:cond delay="1808"/>
                                          </p:stCondLst>
                                        </p:cTn>
                                        <p:tgtEl>
                                          <p:spTgt spid="104452"/>
                                        </p:tgtEl>
                                      </p:cBhvr>
                                      <p:to x="100000" y="95000"/>
                                    </p:animScale>
                                    <p:animScale>
                                      <p:cBhvr>
                                        <p:cTn id="38" dur="166" decel="50000">
                                          <p:stCondLst>
                                            <p:cond delay="1834"/>
                                          </p:stCondLst>
                                        </p:cTn>
                                        <p:tgtEl>
                                          <p:spTgt spid="1044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0B3B539-9DE5-45D6-819F-9F08E00691DA}"/>
              </a:ext>
            </a:extLst>
          </p:cNvPr>
          <p:cNvSpPr txBox="1"/>
          <p:nvPr/>
        </p:nvSpPr>
        <p:spPr>
          <a:xfrm>
            <a:off x="304800" y="647700"/>
            <a:ext cx="17754600" cy="2123658"/>
          </a:xfrm>
          <a:prstGeom prst="rect">
            <a:avLst/>
          </a:prstGeom>
          <a:noFill/>
        </p:spPr>
        <p:txBody>
          <a:bodyPr wrap="square">
            <a:spAutoFit/>
          </a:bodyPr>
          <a:lstStyle/>
          <a:p>
            <a:pPr algn="just" eaLnBrk="1" hangingPunct="1"/>
            <a:r>
              <a:rPr lang="en-US" altLang="en-US" sz="4400" dirty="0">
                <a:solidFill>
                  <a:srgbClr val="FFFF00"/>
                </a:solidFill>
                <a:latin typeface="Times New Roman" panose="02020603050405020304" pitchFamily="18" charset="0"/>
                <a:cs typeface="Times New Roman" panose="02020603050405020304" pitchFamily="18" charset="0"/>
              </a:rPr>
              <a:t>4. </a:t>
            </a:r>
            <a:r>
              <a:rPr lang="vi-VN" altLang="en-US" sz="4400" dirty="0">
                <a:solidFill>
                  <a:schemeClr val="bg1"/>
                </a:solidFill>
                <a:latin typeface="Times New Roman" panose="02020603050405020304" pitchFamily="18" charset="0"/>
                <a:cs typeface="Times New Roman" panose="02020603050405020304" pitchFamily="18" charset="0"/>
              </a:rPr>
              <a:t>Hơn </a:t>
            </a:r>
            <a:r>
              <a:rPr lang="vi-VN" altLang="en-US" sz="4400" dirty="0" err="1">
                <a:solidFill>
                  <a:schemeClr val="bg1"/>
                </a:solidFill>
                <a:latin typeface="Times New Roman" panose="02020603050405020304" pitchFamily="18" charset="0"/>
                <a:cs typeface="Times New Roman" panose="02020603050405020304" pitchFamily="18" charset="0"/>
              </a:rPr>
              <a:t>bốn</a:t>
            </a:r>
            <a:r>
              <a:rPr lang="vi-VN" altLang="en-US" sz="4400" dirty="0">
                <a:solidFill>
                  <a:schemeClr val="bg1"/>
                </a:solidFill>
                <a:latin typeface="Times New Roman" panose="02020603050405020304" pitchFamily="18" charset="0"/>
                <a:cs typeface="Times New Roman" panose="02020603050405020304" pitchFamily="18" charset="0"/>
              </a:rPr>
              <a:t> mươi năm </a:t>
            </a:r>
            <a:r>
              <a:rPr lang="vi-VN" altLang="en-US" sz="4400" dirty="0" err="1">
                <a:solidFill>
                  <a:schemeClr val="bg1"/>
                </a:solidFill>
                <a:latin typeface="Times New Roman" panose="02020603050405020304" pitchFamily="18" charset="0"/>
                <a:cs typeface="Times New Roman" panose="02020603050405020304" pitchFamily="18" charset="0"/>
              </a:rPr>
              <a:t>khổ</a:t>
            </a:r>
            <a:r>
              <a:rPr lang="vi-VN" altLang="en-US" sz="4400" dirty="0">
                <a:solidFill>
                  <a:schemeClr val="bg1"/>
                </a:solidFill>
                <a:latin typeface="Times New Roman" panose="02020603050405020304" pitchFamily="18" charset="0"/>
                <a:cs typeface="Times New Roman" panose="02020603050405020304" pitchFamily="18" charset="0"/>
              </a:rPr>
              <a:t> công nghiên </a:t>
            </a:r>
            <a:r>
              <a:rPr lang="vi-VN" altLang="en-US" sz="4400" dirty="0" err="1">
                <a:solidFill>
                  <a:schemeClr val="bg1"/>
                </a:solidFill>
                <a:latin typeface="Times New Roman" panose="02020603050405020304" pitchFamily="18" charset="0"/>
                <a:cs typeface="Times New Roman" panose="02020603050405020304" pitchFamily="18" charset="0"/>
              </a:rPr>
              <a:t>cứu</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tìm</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tòi</a:t>
            </a:r>
            <a:r>
              <a:rPr lang="vi-VN" altLang="en-US" sz="4400" dirty="0">
                <a:solidFill>
                  <a:schemeClr val="bg1"/>
                </a:solidFill>
                <a:latin typeface="Times New Roman" panose="02020603050405020304" pitchFamily="18" charset="0"/>
                <a:cs typeface="Times New Roman" panose="02020603050405020304" pitchFamily="18" charset="0"/>
              </a:rPr>
              <a:t>, Xi-ôn-</a:t>
            </a:r>
            <a:r>
              <a:rPr lang="vi-VN" altLang="en-US" sz="4400" dirty="0" err="1">
                <a:solidFill>
                  <a:schemeClr val="bg1"/>
                </a:solidFill>
                <a:latin typeface="Times New Roman" panose="02020603050405020304" pitchFamily="18" charset="0"/>
                <a:cs typeface="Times New Roman" panose="02020603050405020304" pitchFamily="18" charset="0"/>
              </a:rPr>
              <a:t>cốp</a:t>
            </a:r>
            <a:r>
              <a:rPr lang="vi-VN" altLang="en-US" sz="4400" dirty="0">
                <a:solidFill>
                  <a:schemeClr val="bg1"/>
                </a:solidFill>
                <a:latin typeface="Times New Roman" panose="02020603050405020304" pitchFamily="18" charset="0"/>
                <a:cs typeface="Times New Roman" panose="02020603050405020304" pitchFamily="18" charset="0"/>
              </a:rPr>
              <a:t>-</a:t>
            </a:r>
            <a:r>
              <a:rPr lang="vi-VN" altLang="en-US" sz="4400" dirty="0" err="1">
                <a:solidFill>
                  <a:schemeClr val="bg1"/>
                </a:solidFill>
                <a:latin typeface="Times New Roman" panose="02020603050405020304" pitchFamily="18" charset="0"/>
                <a:cs typeface="Times New Roman" panose="02020603050405020304" pitchFamily="18" charset="0"/>
              </a:rPr>
              <a:t>xki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đã</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thực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hiện</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được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điều</a:t>
            </a:r>
            <a:r>
              <a:rPr lang="vi-VN" altLang="en-US" sz="4400" dirty="0">
                <a:solidFill>
                  <a:schemeClr val="bg1"/>
                </a:solidFill>
                <a:latin typeface="Times New Roman" panose="02020603050405020304" pitchFamily="18" charset="0"/>
                <a:cs typeface="Times New Roman" panose="02020603050405020304" pitchFamily="18" charset="0"/>
              </a:rPr>
              <a:t> ông </a:t>
            </a:r>
            <a:r>
              <a:rPr lang="vi-VN" altLang="en-US" sz="4400" dirty="0" err="1">
                <a:solidFill>
                  <a:schemeClr val="bg1"/>
                </a:solidFill>
                <a:latin typeface="Times New Roman" panose="02020603050405020304" pitchFamily="18" charset="0"/>
                <a:cs typeface="Times New Roman" panose="02020603050405020304" pitchFamily="18" charset="0"/>
              </a:rPr>
              <a:t>hằng</a:t>
            </a:r>
            <a:r>
              <a:rPr lang="vi-VN" altLang="en-US" sz="4400" dirty="0">
                <a:solidFill>
                  <a:schemeClr val="bg1"/>
                </a:solidFill>
                <a:latin typeface="Times New Roman" panose="02020603050405020304" pitchFamily="18" charset="0"/>
                <a:cs typeface="Times New Roman" panose="02020603050405020304" pitchFamily="18" charset="0"/>
              </a:rPr>
              <a:t> tâm </a:t>
            </a:r>
            <a:r>
              <a:rPr lang="vi-VN" altLang="en-US" sz="4400" dirty="0" err="1">
                <a:solidFill>
                  <a:schemeClr val="bg1"/>
                </a:solidFill>
                <a:latin typeface="Times New Roman" panose="02020603050405020304" pitchFamily="18" charset="0"/>
                <a:cs typeface="Times New Roman" panose="02020603050405020304" pitchFamily="18" charset="0"/>
              </a:rPr>
              <a:t>niệm</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Các</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vì</a:t>
            </a:r>
            <a:r>
              <a:rPr lang="vi-VN" altLang="en-US" sz="4400" dirty="0">
                <a:solidFill>
                  <a:schemeClr val="bg1"/>
                </a:solidFill>
                <a:latin typeface="Times New Roman" panose="02020603050405020304" pitchFamily="18" charset="0"/>
                <a:cs typeface="Times New Roman" panose="02020603050405020304" pitchFamily="18" charset="0"/>
              </a:rPr>
              <a:t> sao không </a:t>
            </a:r>
            <a:r>
              <a:rPr lang="vi-VN" altLang="en-US" sz="4400" dirty="0" err="1">
                <a:solidFill>
                  <a:schemeClr val="bg1"/>
                </a:solidFill>
                <a:latin typeface="Times New Roman" panose="02020603050405020304" pitchFamily="18" charset="0"/>
                <a:cs typeface="Times New Roman" panose="02020603050405020304" pitchFamily="18" charset="0"/>
              </a:rPr>
              <a:t>phải</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để</a:t>
            </a:r>
            <a:r>
              <a:rPr lang="vi-VN" altLang="en-US" sz="4400" dirty="0">
                <a:solidFill>
                  <a:schemeClr val="bg1"/>
                </a:solidFill>
                <a:latin typeface="Times New Roman" panose="02020603050405020304" pitchFamily="18" charset="0"/>
                <a:cs typeface="Times New Roman" panose="02020603050405020304" pitchFamily="18" charset="0"/>
              </a:rPr>
              <a:t> tôn </a:t>
            </a:r>
            <a:r>
              <a:rPr lang="vi-VN" altLang="en-US" sz="4400" dirty="0" err="1">
                <a:solidFill>
                  <a:schemeClr val="bg1"/>
                </a:solidFill>
                <a:latin typeface="Times New Roman" panose="02020603050405020304" pitchFamily="18" charset="0"/>
                <a:cs typeface="Times New Roman" panose="02020603050405020304" pitchFamily="18" charset="0"/>
              </a:rPr>
              <a:t>thờ</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mà</a:t>
            </a:r>
            <a:r>
              <a:rPr lang="vi-VN" altLang="en-US" sz="4400" dirty="0">
                <a:solidFill>
                  <a:schemeClr val="bg1"/>
                </a:solidFill>
                <a:latin typeface="Times New Roman" panose="02020603050405020304" pitchFamily="18" charset="0"/>
                <a:cs typeface="Times New Roman" panose="02020603050405020304" pitchFamily="18" charset="0"/>
              </a:rPr>
              <a:t> </a:t>
            </a:r>
            <a:r>
              <a:rPr lang="vi-VN" altLang="en-US" sz="4400" dirty="0" err="1">
                <a:solidFill>
                  <a:schemeClr val="bg1"/>
                </a:solidFill>
                <a:latin typeface="Times New Roman" panose="02020603050405020304" pitchFamily="18" charset="0"/>
                <a:cs typeface="Times New Roman" panose="02020603050405020304" pitchFamily="18" charset="0"/>
              </a:rPr>
              <a:t>để</a:t>
            </a:r>
            <a:r>
              <a:rPr lang="vi-VN" altLang="en-US" sz="4400" dirty="0">
                <a:solidFill>
                  <a:schemeClr val="bg1"/>
                </a:solidFill>
                <a:latin typeface="Times New Roman" panose="02020603050405020304" pitchFamily="18" charset="0"/>
                <a:cs typeface="Times New Roman" panose="02020603050405020304" pitchFamily="18" charset="0"/>
              </a:rPr>
              <a:t> chinh </a:t>
            </a:r>
            <a:r>
              <a:rPr lang="vi-VN" altLang="en-US" sz="4400" dirty="0" err="1">
                <a:solidFill>
                  <a:schemeClr val="bg1"/>
                </a:solidFill>
                <a:latin typeface="Times New Roman" panose="02020603050405020304" pitchFamily="18" charset="0"/>
                <a:cs typeface="Times New Roman" panose="02020603050405020304" pitchFamily="18" charset="0"/>
              </a:rPr>
              <a:t>phục</a:t>
            </a:r>
            <a:r>
              <a:rPr lang="vi-VN" altLang="en-US" sz="4400" dirty="0">
                <a:solidFill>
                  <a:schemeClr val="bg1"/>
                </a:solidFill>
                <a:latin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a16="http://schemas.microsoft.com/office/drawing/2014/main" id="{F6825A65-D6FC-4F87-BB59-B8E1CEB650B9}"/>
              </a:ext>
            </a:extLst>
          </p:cNvPr>
          <p:cNvSpPr txBox="1"/>
          <p:nvPr/>
        </p:nvSpPr>
        <p:spPr>
          <a:xfrm>
            <a:off x="4495800" y="4374059"/>
            <a:ext cx="15773400" cy="769441"/>
          </a:xfrm>
          <a:prstGeom prst="rect">
            <a:avLst/>
          </a:prstGeom>
          <a:noFill/>
        </p:spPr>
        <p:txBody>
          <a:bodyPr wrap="square">
            <a:spAutoFit/>
          </a:bodyPr>
          <a:lstStyle/>
          <a:p>
            <a:pPr algn="just"/>
            <a:r>
              <a:rPr lang="vi-VN" altLang="en-US" sz="4400" dirty="0">
                <a:solidFill>
                  <a:srgbClr val="FFFF00"/>
                </a:solidFill>
                <a:latin typeface="Times New Roman" panose="02020603050405020304" pitchFamily="18" charset="0"/>
                <a:cs typeface="Times New Roman" panose="02020603050405020304" pitchFamily="18" charset="0"/>
              </a:rPr>
              <a:t>Ý</a:t>
            </a:r>
            <a:r>
              <a:rPr lang="en-US" altLang="en-US" sz="4400" dirty="0">
                <a:solidFill>
                  <a:srgbClr val="FFFF00"/>
                </a:solidFill>
                <a:latin typeface="Times New Roman" panose="02020603050405020304" pitchFamily="18" charset="0"/>
                <a:cs typeface="Times New Roman" panose="02020603050405020304" pitchFamily="18" charset="0"/>
              </a:rPr>
              <a:t> 3: </a:t>
            </a:r>
            <a:r>
              <a:rPr lang="es-ES" sz="4400" dirty="0">
                <a:solidFill>
                  <a:srgbClr val="FFFF00"/>
                </a:solidFill>
                <a:latin typeface="Times New Roman" panose="02020603050405020304" pitchFamily="18" charset="0"/>
                <a:cs typeface="Times New Roman" panose="02020603050405020304" pitchFamily="18" charset="0"/>
              </a:rPr>
              <a:t>Sự thành công của Xi- ôn- cốp- xki.</a:t>
            </a:r>
            <a:endParaRPr lang="vi-VN" altLang="en-US" sz="4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9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27C97A1-F1E6-47EB-A8D7-2202B913F5ED}"/>
              </a:ext>
            </a:extLst>
          </p:cNvPr>
          <p:cNvSpPr>
            <a:spLocks noGrp="1"/>
          </p:cNvSpPr>
          <p:nvPr>
            <p:ph type="title"/>
          </p:nvPr>
        </p:nvSpPr>
        <p:spPr>
          <a:xfrm>
            <a:off x="914400" y="1181100"/>
            <a:ext cx="16459200" cy="1714500"/>
          </a:xfrm>
        </p:spPr>
        <p:txBody>
          <a:bodyPr/>
          <a:lstStyle/>
          <a:p>
            <a:r>
              <a:rPr lang="en-US" altLang="en-US" sz="6400" b="1" u="sng" dirty="0" err="1">
                <a:solidFill>
                  <a:schemeClr val="bg1"/>
                </a:solidFill>
                <a:latin typeface="Times New Roman" panose="02020603050405020304" pitchFamily="18" charset="0"/>
                <a:cs typeface="Times New Roman" panose="02020603050405020304" pitchFamily="18" charset="0"/>
              </a:rPr>
              <a:t>Nội</a:t>
            </a:r>
            <a:r>
              <a:rPr lang="en-US" altLang="en-US" sz="6400" b="1" u="sng" dirty="0">
                <a:solidFill>
                  <a:schemeClr val="bg1"/>
                </a:solidFill>
                <a:latin typeface="Times New Roman" panose="02020603050405020304" pitchFamily="18" charset="0"/>
                <a:cs typeface="Times New Roman" panose="02020603050405020304" pitchFamily="18" charset="0"/>
              </a:rPr>
              <a:t> dung</a:t>
            </a:r>
            <a:r>
              <a:rPr lang="en-US" altLang="en-US" sz="6400" b="1" dirty="0">
                <a:solidFill>
                  <a:schemeClr val="bg1"/>
                </a:solidFill>
                <a:latin typeface="Times New Roman" panose="02020603050405020304" pitchFamily="18" charset="0"/>
                <a:cs typeface="Times New Roman" panose="02020603050405020304" pitchFamily="18" charset="0"/>
              </a:rPr>
              <a:t> :</a:t>
            </a:r>
            <a:endParaRPr lang="vi-VN" altLang="en-US" sz="6400" b="1" dirty="0">
              <a:solidFill>
                <a:schemeClr val="bg1"/>
              </a:solidFill>
            </a:endParaRPr>
          </a:p>
        </p:txBody>
      </p:sp>
      <p:sp>
        <p:nvSpPr>
          <p:cNvPr id="2" name="Rounded Rectangle 1">
            <a:extLst>
              <a:ext uri="{FF2B5EF4-FFF2-40B4-BE49-F238E27FC236}">
                <a16:creationId xmlns:a16="http://schemas.microsoft.com/office/drawing/2014/main" id="{F9E602A5-CB49-4B17-84C3-831573B7FAA1}"/>
              </a:ext>
            </a:extLst>
          </p:cNvPr>
          <p:cNvSpPr/>
          <p:nvPr/>
        </p:nvSpPr>
        <p:spPr>
          <a:xfrm>
            <a:off x="152400" y="3390900"/>
            <a:ext cx="17983200" cy="381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eaLnBrk="1" hangingPunct="1">
              <a:defRPr/>
            </a:pPr>
            <a:r>
              <a:rPr lang="da-DK"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Ca ngợi nhà khoa học vĩ đại Xi-ôn-cốp-xki nhờ khổ công nghiên cứu kiên trì đã thực hiện thành công mơ ước bay lên các vì sao.</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86672" y="4201798"/>
            <a:ext cx="6425906" cy="61046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5683212" y="5118933"/>
            <a:ext cx="1096881" cy="129808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2961339" y="3070270"/>
            <a:ext cx="308897" cy="106516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4786597" y="3610413"/>
            <a:ext cx="914913" cy="878317"/>
          </a:xfrm>
          <a:prstGeom prst="rect">
            <a:avLst/>
          </a:prstGeom>
        </p:spPr>
      </p:pic>
      <p:sp>
        <p:nvSpPr>
          <p:cNvPr id="12" name="TextBox 12"/>
          <p:cNvSpPr txBox="1"/>
          <p:nvPr/>
        </p:nvSpPr>
        <p:spPr>
          <a:xfrm>
            <a:off x="4953000" y="2933700"/>
            <a:ext cx="7893249" cy="1537600"/>
          </a:xfrm>
          <a:prstGeom prst="rect">
            <a:avLst/>
          </a:prstGeom>
        </p:spPr>
        <p:txBody>
          <a:bodyPr lIns="0" tIns="0" rIns="0" bIns="0" rtlCol="0" anchor="t">
            <a:spAutoFit/>
          </a:bodyPr>
          <a:lstStyle/>
          <a:p>
            <a:pPr algn="ctr">
              <a:lnSpc>
                <a:spcPts val="12999"/>
              </a:lnSpc>
            </a:pPr>
            <a:r>
              <a:rPr lang="en-US" sz="8000" dirty="0" err="1">
                <a:solidFill>
                  <a:srgbClr val="000000"/>
                </a:solidFill>
                <a:latin typeface="Dancing Script Bold"/>
              </a:rPr>
              <a:t>Luyện</a:t>
            </a:r>
            <a:r>
              <a:rPr lang="en-US" sz="8000" dirty="0">
                <a:solidFill>
                  <a:srgbClr val="000000"/>
                </a:solidFill>
                <a:latin typeface="Dancing Script Bold"/>
              </a:rPr>
              <a:t> </a:t>
            </a:r>
            <a:r>
              <a:rPr lang="en-US" sz="8000" dirty="0" err="1">
                <a:solidFill>
                  <a:srgbClr val="000000"/>
                </a:solidFill>
                <a:latin typeface="Dancing Script Bold"/>
              </a:rPr>
              <a:t>đọc</a:t>
            </a:r>
            <a:r>
              <a:rPr lang="en-US" sz="8000" dirty="0">
                <a:solidFill>
                  <a:srgbClr val="000000"/>
                </a:solidFill>
                <a:latin typeface="Dancing Script Bold"/>
              </a:rPr>
              <a:t> </a:t>
            </a:r>
            <a:r>
              <a:rPr lang="en-US" sz="8000" dirty="0" err="1">
                <a:solidFill>
                  <a:srgbClr val="000000"/>
                </a:solidFill>
                <a:latin typeface="Dancing Script Bold"/>
              </a:rPr>
              <a:t>diễn</a:t>
            </a:r>
            <a:r>
              <a:rPr lang="en-US" sz="8000" dirty="0">
                <a:solidFill>
                  <a:srgbClr val="000000"/>
                </a:solidFill>
                <a:latin typeface="Dancing Script Bold"/>
              </a:rPr>
              <a:t> </a:t>
            </a:r>
            <a:r>
              <a:rPr lang="en-US" sz="8000" dirty="0" err="1">
                <a:solidFill>
                  <a:srgbClr val="000000"/>
                </a:solidFill>
                <a:latin typeface="Dancing Script Bold"/>
              </a:rPr>
              <a:t>cảm</a:t>
            </a:r>
            <a:endParaRPr lang="en-US" sz="8000" dirty="0">
              <a:solidFill>
                <a:srgbClr val="000000"/>
              </a:solidFill>
              <a:latin typeface="Dancing Script Bold"/>
            </a:endParaRPr>
          </a:p>
        </p:txBody>
      </p:sp>
    </p:spTree>
    <p:extLst>
      <p:ext uri="{BB962C8B-B14F-4D97-AF65-F5344CB8AC3E}">
        <p14:creationId xmlns:p14="http://schemas.microsoft.com/office/powerpoint/2010/main" val="42624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ppt_w</p:attrName>
                                        </p:attrNameLst>
                                      </p:cBhvr>
                                      <p:tavLst>
                                        <p:tav tm="0" fmla="#ppt_w*sin(2.5*pi*$)">
                                          <p:val>
                                            <p:fltVal val="0"/>
                                          </p:val>
                                        </p:tav>
                                        <p:tav tm="100000">
                                          <p:val>
                                            <p:fltVal val="1"/>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ppt_w</p:attrName>
                                        </p:attrNameLst>
                                      </p:cBhvr>
                                      <p:tavLst>
                                        <p:tav tm="0" fmla="#ppt_w*sin(2.5*pi*$)">
                                          <p:val>
                                            <p:fltVal val="0"/>
                                          </p:val>
                                        </p:tav>
                                        <p:tav tm="100000">
                                          <p:val>
                                            <p:fltVal val="1"/>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ppt_w</p:attrName>
                                        </p:attrNameLst>
                                      </p:cBhvr>
                                      <p:tavLst>
                                        <p:tav tm="0" fmla="#ppt_w*sin(2.5*pi*$)">
                                          <p:val>
                                            <p:fltVal val="0"/>
                                          </p:val>
                                        </p:tav>
                                        <p:tav tm="100000">
                                          <p:val>
                                            <p:fltVal val="1"/>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ppt_w</p:attrName>
                                        </p:attrNameLst>
                                      </p:cBhvr>
                                      <p:tavLst>
                                        <p:tav tm="0" fmla="#ppt_w*sin(2.5*pi*$)">
                                          <p:val>
                                            <p:fltVal val="0"/>
                                          </p:val>
                                        </p:tav>
                                        <p:tav tm="100000">
                                          <p:val>
                                            <p:fltVal val="1"/>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DCE22073-457C-4237-9FC4-A9CB03351BBB}"/>
              </a:ext>
            </a:extLst>
          </p:cNvPr>
          <p:cNvGrpSpPr/>
          <p:nvPr/>
        </p:nvGrpSpPr>
        <p:grpSpPr>
          <a:xfrm>
            <a:off x="298490" y="1160716"/>
            <a:ext cx="17058319" cy="2112561"/>
            <a:chOff x="8414195" y="1160716"/>
            <a:chExt cx="16353163" cy="2112561"/>
          </a:xfrm>
        </p:grpSpPr>
        <p:grpSp>
          <p:nvGrpSpPr>
            <p:cNvPr id="2" name="Group 5">
              <a:extLst>
                <a:ext uri="{FF2B5EF4-FFF2-40B4-BE49-F238E27FC236}">
                  <a16:creationId xmlns:a16="http://schemas.microsoft.com/office/drawing/2014/main" id="{ED5CEB0E-AE5D-4BE0-895D-0EE793F47BED}"/>
                </a:ext>
              </a:extLst>
            </p:cNvPr>
            <p:cNvGrpSpPr/>
            <p:nvPr/>
          </p:nvGrpSpPr>
          <p:grpSpPr>
            <a:xfrm>
              <a:off x="8414195" y="1160716"/>
              <a:ext cx="16353163" cy="2001585"/>
              <a:chOff x="-2848" y="40005"/>
              <a:chExt cx="4955504" cy="606541"/>
            </a:xfrm>
          </p:grpSpPr>
          <p:sp>
            <p:nvSpPr>
              <p:cNvPr id="3" name="Freeform 6">
                <a:extLst>
                  <a:ext uri="{FF2B5EF4-FFF2-40B4-BE49-F238E27FC236}">
                    <a16:creationId xmlns:a16="http://schemas.microsoft.com/office/drawing/2014/main" id="{15608AE1-360E-4695-AA12-2B6CDA2EB836}"/>
                  </a:ext>
                </a:extLst>
              </p:cNvPr>
              <p:cNvSpPr/>
              <p:nvPr/>
            </p:nvSpPr>
            <p:spPr>
              <a:xfrm>
                <a:off x="-2848" y="40005"/>
                <a:ext cx="4955504" cy="606541"/>
              </a:xfrm>
              <a:custGeom>
                <a:avLst/>
                <a:gdLst/>
                <a:ahLst/>
                <a:cxnLst/>
                <a:rect l="l" t="t" r="r" b="b"/>
                <a:pathLst>
                  <a:path w="2682567" h="388941">
                    <a:moveTo>
                      <a:pt x="2678757" y="300337"/>
                    </a:moveTo>
                    <a:cubicBezTo>
                      <a:pt x="2678757" y="287943"/>
                      <a:pt x="2682567" y="275338"/>
                      <a:pt x="2676217" y="262943"/>
                    </a:cubicBezTo>
                    <a:cubicBezTo>
                      <a:pt x="2668597" y="254750"/>
                      <a:pt x="2657167" y="93200"/>
                      <a:pt x="2657167" y="85007"/>
                    </a:cubicBezTo>
                    <a:cubicBezTo>
                      <a:pt x="2654627" y="79334"/>
                      <a:pt x="2653357" y="73452"/>
                      <a:pt x="2650817" y="54610"/>
                    </a:cubicBezTo>
                    <a:cubicBezTo>
                      <a:pt x="2650817" y="44450"/>
                      <a:pt x="2649547" y="34290"/>
                      <a:pt x="2648277" y="21590"/>
                    </a:cubicBezTo>
                    <a:cubicBezTo>
                      <a:pt x="2638117" y="19050"/>
                      <a:pt x="2629227" y="17780"/>
                      <a:pt x="2619067" y="16510"/>
                    </a:cubicBezTo>
                    <a:cubicBezTo>
                      <a:pt x="2608101" y="15240"/>
                      <a:pt x="2595848" y="16510"/>
                      <a:pt x="2585636" y="16510"/>
                    </a:cubicBezTo>
                    <a:cubicBezTo>
                      <a:pt x="2534580" y="13970"/>
                      <a:pt x="2483523" y="8890"/>
                      <a:pt x="2432466" y="7620"/>
                    </a:cubicBezTo>
                    <a:cubicBezTo>
                      <a:pt x="2336479" y="5080"/>
                      <a:pt x="2238451" y="3810"/>
                      <a:pt x="2142464" y="2540"/>
                    </a:cubicBezTo>
                    <a:cubicBezTo>
                      <a:pt x="2107745" y="2540"/>
                      <a:pt x="2070984" y="0"/>
                      <a:pt x="2036266" y="0"/>
                    </a:cubicBezTo>
                    <a:cubicBezTo>
                      <a:pt x="1952533" y="0"/>
                      <a:pt x="1870842" y="1270"/>
                      <a:pt x="1787109" y="1270"/>
                    </a:cubicBezTo>
                    <a:cubicBezTo>
                      <a:pt x="1738095" y="1270"/>
                      <a:pt x="1689080" y="3810"/>
                      <a:pt x="1638023" y="3810"/>
                    </a:cubicBezTo>
                    <a:cubicBezTo>
                      <a:pt x="1586967" y="5080"/>
                      <a:pt x="661819" y="7620"/>
                      <a:pt x="610762" y="7620"/>
                    </a:cubicBezTo>
                    <a:cubicBezTo>
                      <a:pt x="569916" y="7620"/>
                      <a:pt x="529071" y="6350"/>
                      <a:pt x="488226" y="7620"/>
                    </a:cubicBezTo>
                    <a:cubicBezTo>
                      <a:pt x="451465" y="8890"/>
                      <a:pt x="412662" y="11430"/>
                      <a:pt x="375901" y="12700"/>
                    </a:cubicBezTo>
                    <a:cubicBezTo>
                      <a:pt x="337098" y="15240"/>
                      <a:pt x="298295" y="16510"/>
                      <a:pt x="261534" y="19050"/>
                    </a:cubicBezTo>
                    <a:cubicBezTo>
                      <a:pt x="206392" y="21590"/>
                      <a:pt x="149209" y="24130"/>
                      <a:pt x="94068" y="27940"/>
                    </a:cubicBezTo>
                    <a:cubicBezTo>
                      <a:pt x="6139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10406" y="377511"/>
                      <a:pt x="175758" y="377511"/>
                      <a:pt x="243153" y="378781"/>
                    </a:cubicBezTo>
                    <a:cubicBezTo>
                      <a:pt x="279914" y="380051"/>
                      <a:pt x="316675" y="381321"/>
                      <a:pt x="351394" y="382591"/>
                    </a:cubicBezTo>
                    <a:cubicBezTo>
                      <a:pt x="412662" y="383861"/>
                      <a:pt x="471888" y="383861"/>
                      <a:pt x="533156" y="385131"/>
                    </a:cubicBezTo>
                    <a:cubicBezTo>
                      <a:pt x="557663" y="385131"/>
                      <a:pt x="580128" y="385131"/>
                      <a:pt x="604635" y="383861"/>
                    </a:cubicBezTo>
                    <a:cubicBezTo>
                      <a:pt x="614846" y="383861"/>
                      <a:pt x="627100" y="382591"/>
                      <a:pt x="637311" y="382591"/>
                    </a:cubicBezTo>
                    <a:cubicBezTo>
                      <a:pt x="678157" y="383861"/>
                      <a:pt x="1495064" y="374971"/>
                      <a:pt x="1535910" y="376241"/>
                    </a:cubicBezTo>
                    <a:cubicBezTo>
                      <a:pt x="1593093" y="377511"/>
                      <a:pt x="1750348" y="377511"/>
                      <a:pt x="1807532" y="377511"/>
                    </a:cubicBezTo>
                    <a:cubicBezTo>
                      <a:pt x="1829997" y="377511"/>
                      <a:pt x="1850419" y="376241"/>
                      <a:pt x="1872884" y="376241"/>
                    </a:cubicBezTo>
                    <a:cubicBezTo>
                      <a:pt x="1909645" y="377511"/>
                      <a:pt x="1946406" y="378781"/>
                      <a:pt x="1983167" y="380051"/>
                    </a:cubicBezTo>
                    <a:cubicBezTo>
                      <a:pt x="2062815" y="382591"/>
                      <a:pt x="2140422" y="380051"/>
                      <a:pt x="2220070" y="383861"/>
                    </a:cubicBezTo>
                    <a:cubicBezTo>
                      <a:pt x="2352818" y="388941"/>
                      <a:pt x="2487607" y="382591"/>
                      <a:pt x="2619067" y="387671"/>
                    </a:cubicBezTo>
                    <a:cubicBezTo>
                      <a:pt x="2639387" y="388941"/>
                      <a:pt x="2659707" y="387671"/>
                      <a:pt x="2682567" y="387671"/>
                    </a:cubicBezTo>
                    <a:cubicBezTo>
                      <a:pt x="2682567" y="363541"/>
                      <a:pt x="2682567" y="350841"/>
                      <a:pt x="2682567" y="332059"/>
                    </a:cubicBezTo>
                    <a:cubicBezTo>
                      <a:pt x="2681297" y="321345"/>
                      <a:pt x="2678757" y="311261"/>
                      <a:pt x="2678757" y="300337"/>
                    </a:cubicBezTo>
                    <a:close/>
                  </a:path>
                </a:pathLst>
              </a:custGeom>
              <a:solidFill>
                <a:srgbClr val="EFEFEF"/>
              </a:solidFill>
            </p:spPr>
            <p:txBody>
              <a:bodyPr/>
              <a:lstStyle/>
              <a:p>
                <a:endParaRPr lang="en-US" dirty="0"/>
              </a:p>
            </p:txBody>
          </p:sp>
        </p:grpSp>
        <p:sp>
          <p:nvSpPr>
            <p:cNvPr id="4" name="TextBox 7">
              <a:extLst>
                <a:ext uri="{FF2B5EF4-FFF2-40B4-BE49-F238E27FC236}">
                  <a16:creationId xmlns:a16="http://schemas.microsoft.com/office/drawing/2014/main" id="{77A42C1D-387B-42A0-A64F-EF911293DD47}"/>
                </a:ext>
              </a:extLst>
            </p:cNvPr>
            <p:cNvSpPr txBox="1"/>
            <p:nvPr/>
          </p:nvSpPr>
          <p:spPr>
            <a:xfrm>
              <a:off x="8624344" y="1752452"/>
              <a:ext cx="792793" cy="1520825"/>
            </a:xfrm>
            <a:prstGeom prst="rect">
              <a:avLst/>
            </a:prstGeom>
          </p:spPr>
          <p:txBody>
            <a:bodyPr lIns="0" tIns="0" rIns="0" bIns="0" rtlCol="0" anchor="t">
              <a:spAutoFit/>
            </a:bodyPr>
            <a:lstStyle/>
            <a:p>
              <a:pPr>
                <a:lnSpc>
                  <a:spcPts val="5874"/>
                </a:lnSpc>
              </a:pPr>
              <a:r>
                <a:rPr lang="en-US" sz="5874" dirty="0">
                  <a:solidFill>
                    <a:srgbClr val="000000"/>
                  </a:solidFill>
                  <a:latin typeface="Dancing Script Bold"/>
                </a:rPr>
                <a:t>1.</a:t>
              </a:r>
            </a:p>
            <a:p>
              <a:pPr>
                <a:lnSpc>
                  <a:spcPts val="5874"/>
                </a:lnSpc>
              </a:pPr>
              <a:endParaRPr lang="en-US" sz="5874" dirty="0">
                <a:solidFill>
                  <a:srgbClr val="000000"/>
                </a:solidFill>
                <a:latin typeface="Dancing Script Bold"/>
              </a:endParaRPr>
            </a:p>
          </p:txBody>
        </p:sp>
      </p:grpSp>
      <p:sp>
        <p:nvSpPr>
          <p:cNvPr id="7" name="TextBox 7">
            <a:extLst>
              <a:ext uri="{FF2B5EF4-FFF2-40B4-BE49-F238E27FC236}">
                <a16:creationId xmlns:a16="http://schemas.microsoft.com/office/drawing/2014/main" id="{D13EDFD6-D3E4-4FE2-89E8-32F306FF1AD3}"/>
              </a:ext>
            </a:extLst>
          </p:cNvPr>
          <p:cNvSpPr txBox="1"/>
          <p:nvPr/>
        </p:nvSpPr>
        <p:spPr>
          <a:xfrm>
            <a:off x="1344680" y="1367071"/>
            <a:ext cx="15724120" cy="2200924"/>
          </a:xfrm>
          <a:prstGeom prst="rect">
            <a:avLst/>
          </a:prstGeom>
        </p:spPr>
        <p:txBody>
          <a:bodyPr wrap="square" lIns="0" tIns="0" rIns="0" bIns="0" rtlCol="0" anchor="t">
            <a:spAutoFit/>
          </a:bodyPr>
          <a:lstStyle/>
          <a:p>
            <a:pPr>
              <a:lnSpc>
                <a:spcPts val="5874"/>
              </a:lnSpc>
            </a:pPr>
            <a:r>
              <a:rPr lang="en-US" sz="5874" dirty="0" err="1">
                <a:solidFill>
                  <a:srgbClr val="000000"/>
                </a:solidFill>
                <a:latin typeface="Times New Roman" panose="02020603050405020304" pitchFamily="18" charset="0"/>
                <a:cs typeface="Times New Roman" panose="02020603050405020304" pitchFamily="18" charset="0"/>
              </a:rPr>
              <a:t>Đọc</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đoạn</a:t>
            </a:r>
            <a:r>
              <a:rPr lang="en-US" sz="5874" dirty="0">
                <a:solidFill>
                  <a:srgbClr val="000000"/>
                </a:solidFill>
                <a:latin typeface="Times New Roman" panose="02020603050405020304" pitchFamily="18" charset="0"/>
                <a:cs typeface="Times New Roman" panose="02020603050405020304" pitchFamily="18" charset="0"/>
              </a:rPr>
              <a:t> 1 </a:t>
            </a:r>
            <a:r>
              <a:rPr lang="en-US" sz="5874" dirty="0" err="1">
                <a:solidFill>
                  <a:srgbClr val="000000"/>
                </a:solidFill>
                <a:latin typeface="Times New Roman" panose="02020603050405020304" pitchFamily="18" charset="0"/>
                <a:cs typeface="Times New Roman" panose="02020603050405020304" pitchFamily="18" charset="0"/>
              </a:rPr>
              <a:t>và</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cho</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biết</a:t>
            </a:r>
            <a:r>
              <a:rPr lang="en-US" sz="5874" dirty="0">
                <a:solidFill>
                  <a:srgbClr val="000000"/>
                </a:solidFill>
                <a:latin typeface="Times New Roman" panose="02020603050405020304" pitchFamily="18" charset="0"/>
                <a:cs typeface="Times New Roman" panose="02020603050405020304" pitchFamily="18" charset="0"/>
              </a:rPr>
              <a:t> An - </a:t>
            </a:r>
            <a:r>
              <a:rPr lang="en-US" sz="5874" dirty="0" err="1">
                <a:solidFill>
                  <a:srgbClr val="000000"/>
                </a:solidFill>
                <a:latin typeface="Times New Roman" panose="02020603050405020304" pitchFamily="18" charset="0"/>
                <a:cs typeface="Times New Roman" panose="02020603050405020304" pitchFamily="18" charset="0"/>
              </a:rPr>
              <a:t>đrây</a:t>
            </a:r>
            <a:r>
              <a:rPr lang="en-US" sz="5874" dirty="0">
                <a:solidFill>
                  <a:srgbClr val="000000"/>
                </a:solidFill>
                <a:latin typeface="Times New Roman" panose="02020603050405020304" pitchFamily="18" charset="0"/>
                <a:cs typeface="Times New Roman" panose="02020603050405020304" pitchFamily="18" charset="0"/>
              </a:rPr>
              <a:t> - ca </a:t>
            </a:r>
            <a:r>
              <a:rPr lang="en-US" sz="5874" dirty="0" err="1">
                <a:solidFill>
                  <a:srgbClr val="000000"/>
                </a:solidFill>
                <a:latin typeface="Times New Roman" panose="02020603050405020304" pitchFamily="18" charset="0"/>
                <a:cs typeface="Times New Roman" panose="02020603050405020304" pitchFamily="18" charset="0"/>
              </a:rPr>
              <a:t>đã</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làm</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gì</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trên</a:t>
            </a:r>
            <a:r>
              <a:rPr lang="en-US" sz="5874" dirty="0">
                <a:solidFill>
                  <a:srgbClr val="000000"/>
                </a:solidFill>
                <a:latin typeface="Times New Roman" panose="02020603050405020304" pitchFamily="18" charset="0"/>
                <a:cs typeface="Times New Roman" panose="02020603050405020304" pitchFamily="18" charset="0"/>
              </a:rPr>
              <a:t> đ</a:t>
            </a:r>
            <a:r>
              <a:rPr lang="vi-VN" sz="5874" dirty="0" err="1">
                <a:solidFill>
                  <a:srgbClr val="000000"/>
                </a:solidFill>
                <a:latin typeface="Times New Roman" panose="02020603050405020304" pitchFamily="18" charset="0"/>
                <a:cs typeface="Times New Roman" panose="02020603050405020304" pitchFamily="18" charset="0"/>
              </a:rPr>
              <a:t>ường</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đi</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mua</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thuốc</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cho</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ông</a:t>
            </a:r>
            <a:r>
              <a:rPr lang="en-US" sz="5874" dirty="0">
                <a:solidFill>
                  <a:srgbClr val="000000"/>
                </a:solidFill>
                <a:latin typeface="Times New Roman" panose="02020603050405020304" pitchFamily="18" charset="0"/>
                <a:cs typeface="Times New Roman" panose="02020603050405020304" pitchFamily="18" charset="0"/>
              </a:rPr>
              <a:t>?</a:t>
            </a:r>
          </a:p>
          <a:p>
            <a:pPr>
              <a:lnSpc>
                <a:spcPts val="5874"/>
              </a:lnSpc>
            </a:pPr>
            <a:endParaRPr lang="en-US" sz="4000" dirty="0">
              <a:solidFill>
                <a:srgbClr val="000000"/>
              </a:solidFill>
              <a:latin typeface="Times New Roman" panose="02020603050405020304" pitchFamily="18" charset="0"/>
              <a:cs typeface="Times New Roman" panose="02020603050405020304" pitchFamily="18" charset="0"/>
            </a:endParaRPr>
          </a:p>
        </p:txBody>
      </p:sp>
      <p:grpSp>
        <p:nvGrpSpPr>
          <p:cNvPr id="8" name="Nhóm 7">
            <a:extLst>
              <a:ext uri="{FF2B5EF4-FFF2-40B4-BE49-F238E27FC236}">
                <a16:creationId xmlns:a16="http://schemas.microsoft.com/office/drawing/2014/main" id="{60B6A1DC-C655-43D6-941C-1FE12EA17557}"/>
              </a:ext>
            </a:extLst>
          </p:cNvPr>
          <p:cNvGrpSpPr/>
          <p:nvPr/>
        </p:nvGrpSpPr>
        <p:grpSpPr>
          <a:xfrm>
            <a:off x="298490" y="4658230"/>
            <a:ext cx="17058319" cy="1727180"/>
            <a:chOff x="8414195" y="1160716"/>
            <a:chExt cx="16353163" cy="1727180"/>
          </a:xfrm>
        </p:grpSpPr>
        <p:grpSp>
          <p:nvGrpSpPr>
            <p:cNvPr id="9" name="Group 5">
              <a:extLst>
                <a:ext uri="{FF2B5EF4-FFF2-40B4-BE49-F238E27FC236}">
                  <a16:creationId xmlns:a16="http://schemas.microsoft.com/office/drawing/2014/main" id="{6FC97300-1FDF-4923-B9C0-1B183103FB85}"/>
                </a:ext>
              </a:extLst>
            </p:cNvPr>
            <p:cNvGrpSpPr/>
            <p:nvPr/>
          </p:nvGrpSpPr>
          <p:grpSpPr>
            <a:xfrm>
              <a:off x="8414195" y="1160716"/>
              <a:ext cx="16353163" cy="1247271"/>
              <a:chOff x="-2848" y="40005"/>
              <a:chExt cx="4955504" cy="377961"/>
            </a:xfrm>
          </p:grpSpPr>
          <p:sp>
            <p:nvSpPr>
              <p:cNvPr id="11" name="Freeform 6">
                <a:extLst>
                  <a:ext uri="{FF2B5EF4-FFF2-40B4-BE49-F238E27FC236}">
                    <a16:creationId xmlns:a16="http://schemas.microsoft.com/office/drawing/2014/main" id="{C1F9EE5D-6153-4977-81B5-EBB651FEC93D}"/>
                  </a:ext>
                </a:extLst>
              </p:cNvPr>
              <p:cNvSpPr/>
              <p:nvPr/>
            </p:nvSpPr>
            <p:spPr>
              <a:xfrm>
                <a:off x="-2848" y="40005"/>
                <a:ext cx="4955504" cy="377961"/>
              </a:xfrm>
              <a:custGeom>
                <a:avLst/>
                <a:gdLst/>
                <a:ahLst/>
                <a:cxnLst/>
                <a:rect l="l" t="t" r="r" b="b"/>
                <a:pathLst>
                  <a:path w="2682567" h="388941">
                    <a:moveTo>
                      <a:pt x="2678757" y="300337"/>
                    </a:moveTo>
                    <a:cubicBezTo>
                      <a:pt x="2678757" y="287943"/>
                      <a:pt x="2682567" y="275338"/>
                      <a:pt x="2676217" y="262943"/>
                    </a:cubicBezTo>
                    <a:cubicBezTo>
                      <a:pt x="2668597" y="254750"/>
                      <a:pt x="2657167" y="93200"/>
                      <a:pt x="2657167" y="85007"/>
                    </a:cubicBezTo>
                    <a:cubicBezTo>
                      <a:pt x="2654627" y="79334"/>
                      <a:pt x="2653357" y="73452"/>
                      <a:pt x="2650817" y="54610"/>
                    </a:cubicBezTo>
                    <a:cubicBezTo>
                      <a:pt x="2650817" y="44450"/>
                      <a:pt x="2649547" y="34290"/>
                      <a:pt x="2648277" y="21590"/>
                    </a:cubicBezTo>
                    <a:cubicBezTo>
                      <a:pt x="2638117" y="19050"/>
                      <a:pt x="2629227" y="17780"/>
                      <a:pt x="2619067" y="16510"/>
                    </a:cubicBezTo>
                    <a:cubicBezTo>
                      <a:pt x="2608101" y="15240"/>
                      <a:pt x="2595848" y="16510"/>
                      <a:pt x="2585636" y="16510"/>
                    </a:cubicBezTo>
                    <a:cubicBezTo>
                      <a:pt x="2534580" y="13970"/>
                      <a:pt x="2483523" y="8890"/>
                      <a:pt x="2432466" y="7620"/>
                    </a:cubicBezTo>
                    <a:cubicBezTo>
                      <a:pt x="2336479" y="5080"/>
                      <a:pt x="2238451" y="3810"/>
                      <a:pt x="2142464" y="2540"/>
                    </a:cubicBezTo>
                    <a:cubicBezTo>
                      <a:pt x="2107745" y="2540"/>
                      <a:pt x="2070984" y="0"/>
                      <a:pt x="2036266" y="0"/>
                    </a:cubicBezTo>
                    <a:cubicBezTo>
                      <a:pt x="1952533" y="0"/>
                      <a:pt x="1870842" y="1270"/>
                      <a:pt x="1787109" y="1270"/>
                    </a:cubicBezTo>
                    <a:cubicBezTo>
                      <a:pt x="1738095" y="1270"/>
                      <a:pt x="1689080" y="3810"/>
                      <a:pt x="1638023" y="3810"/>
                    </a:cubicBezTo>
                    <a:cubicBezTo>
                      <a:pt x="1586967" y="5080"/>
                      <a:pt x="661819" y="7620"/>
                      <a:pt x="610762" y="7620"/>
                    </a:cubicBezTo>
                    <a:cubicBezTo>
                      <a:pt x="569916" y="7620"/>
                      <a:pt x="529071" y="6350"/>
                      <a:pt x="488226" y="7620"/>
                    </a:cubicBezTo>
                    <a:cubicBezTo>
                      <a:pt x="451465" y="8890"/>
                      <a:pt x="412662" y="11430"/>
                      <a:pt x="375901" y="12700"/>
                    </a:cubicBezTo>
                    <a:cubicBezTo>
                      <a:pt x="337098" y="15240"/>
                      <a:pt x="298295" y="16510"/>
                      <a:pt x="261534" y="19050"/>
                    </a:cubicBezTo>
                    <a:cubicBezTo>
                      <a:pt x="206392" y="21590"/>
                      <a:pt x="149209" y="24130"/>
                      <a:pt x="94068" y="27940"/>
                    </a:cubicBezTo>
                    <a:cubicBezTo>
                      <a:pt x="6139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10406" y="377511"/>
                      <a:pt x="175758" y="377511"/>
                      <a:pt x="243153" y="378781"/>
                    </a:cubicBezTo>
                    <a:cubicBezTo>
                      <a:pt x="279914" y="380051"/>
                      <a:pt x="316675" y="381321"/>
                      <a:pt x="351394" y="382591"/>
                    </a:cubicBezTo>
                    <a:cubicBezTo>
                      <a:pt x="412662" y="383861"/>
                      <a:pt x="471888" y="383861"/>
                      <a:pt x="533156" y="385131"/>
                    </a:cubicBezTo>
                    <a:cubicBezTo>
                      <a:pt x="557663" y="385131"/>
                      <a:pt x="580128" y="385131"/>
                      <a:pt x="604635" y="383861"/>
                    </a:cubicBezTo>
                    <a:cubicBezTo>
                      <a:pt x="614846" y="383861"/>
                      <a:pt x="627100" y="382591"/>
                      <a:pt x="637311" y="382591"/>
                    </a:cubicBezTo>
                    <a:cubicBezTo>
                      <a:pt x="678157" y="383861"/>
                      <a:pt x="1495064" y="374971"/>
                      <a:pt x="1535910" y="376241"/>
                    </a:cubicBezTo>
                    <a:cubicBezTo>
                      <a:pt x="1593093" y="377511"/>
                      <a:pt x="1750348" y="377511"/>
                      <a:pt x="1807532" y="377511"/>
                    </a:cubicBezTo>
                    <a:cubicBezTo>
                      <a:pt x="1829997" y="377511"/>
                      <a:pt x="1850419" y="376241"/>
                      <a:pt x="1872884" y="376241"/>
                    </a:cubicBezTo>
                    <a:cubicBezTo>
                      <a:pt x="1909645" y="377511"/>
                      <a:pt x="1946406" y="378781"/>
                      <a:pt x="1983167" y="380051"/>
                    </a:cubicBezTo>
                    <a:cubicBezTo>
                      <a:pt x="2062815" y="382591"/>
                      <a:pt x="2140422" y="380051"/>
                      <a:pt x="2220070" y="383861"/>
                    </a:cubicBezTo>
                    <a:cubicBezTo>
                      <a:pt x="2352818" y="388941"/>
                      <a:pt x="2487607" y="382591"/>
                      <a:pt x="2619067" y="387671"/>
                    </a:cubicBezTo>
                    <a:cubicBezTo>
                      <a:pt x="2639387" y="388941"/>
                      <a:pt x="2659707" y="387671"/>
                      <a:pt x="2682567" y="387671"/>
                    </a:cubicBezTo>
                    <a:cubicBezTo>
                      <a:pt x="2682567" y="363541"/>
                      <a:pt x="2682567" y="350841"/>
                      <a:pt x="2682567" y="332059"/>
                    </a:cubicBezTo>
                    <a:cubicBezTo>
                      <a:pt x="2681297" y="321345"/>
                      <a:pt x="2678757" y="311261"/>
                      <a:pt x="2678757" y="300337"/>
                    </a:cubicBezTo>
                    <a:close/>
                  </a:path>
                </a:pathLst>
              </a:custGeom>
              <a:solidFill>
                <a:srgbClr val="EFEFEF"/>
              </a:solidFill>
            </p:spPr>
            <p:txBody>
              <a:bodyPr/>
              <a:lstStyle/>
              <a:p>
                <a:endParaRPr lang="en-US" dirty="0"/>
              </a:p>
            </p:txBody>
          </p:sp>
        </p:grpSp>
        <p:sp>
          <p:nvSpPr>
            <p:cNvPr id="10" name="TextBox 7">
              <a:extLst>
                <a:ext uri="{FF2B5EF4-FFF2-40B4-BE49-F238E27FC236}">
                  <a16:creationId xmlns:a16="http://schemas.microsoft.com/office/drawing/2014/main" id="{B6C01EDB-9E67-47D4-A670-57FFB5E8AC85}"/>
                </a:ext>
              </a:extLst>
            </p:cNvPr>
            <p:cNvSpPr txBox="1"/>
            <p:nvPr/>
          </p:nvSpPr>
          <p:spPr>
            <a:xfrm>
              <a:off x="8624344" y="1367071"/>
              <a:ext cx="792793" cy="1520825"/>
            </a:xfrm>
            <a:prstGeom prst="rect">
              <a:avLst/>
            </a:prstGeom>
          </p:spPr>
          <p:txBody>
            <a:bodyPr lIns="0" tIns="0" rIns="0" bIns="0" rtlCol="0" anchor="t">
              <a:spAutoFit/>
            </a:bodyPr>
            <a:lstStyle/>
            <a:p>
              <a:pPr>
                <a:lnSpc>
                  <a:spcPts val="5874"/>
                </a:lnSpc>
              </a:pPr>
              <a:r>
                <a:rPr lang="en-US" sz="5874" dirty="0">
                  <a:solidFill>
                    <a:srgbClr val="000000"/>
                  </a:solidFill>
                  <a:latin typeface="Dancing Script Bold"/>
                </a:rPr>
                <a:t>2.</a:t>
              </a:r>
            </a:p>
            <a:p>
              <a:pPr>
                <a:lnSpc>
                  <a:spcPts val="5874"/>
                </a:lnSpc>
              </a:pPr>
              <a:endParaRPr lang="en-US" sz="5874" dirty="0">
                <a:solidFill>
                  <a:srgbClr val="000000"/>
                </a:solidFill>
                <a:latin typeface="Dancing Script Bold"/>
              </a:endParaRPr>
            </a:p>
          </p:txBody>
        </p:sp>
      </p:grpSp>
      <p:sp>
        <p:nvSpPr>
          <p:cNvPr id="12" name="TextBox 7">
            <a:extLst>
              <a:ext uri="{FF2B5EF4-FFF2-40B4-BE49-F238E27FC236}">
                <a16:creationId xmlns:a16="http://schemas.microsoft.com/office/drawing/2014/main" id="{5897929D-6194-4443-BF52-B2905F3ABD9E}"/>
              </a:ext>
            </a:extLst>
          </p:cNvPr>
          <p:cNvSpPr txBox="1"/>
          <p:nvPr/>
        </p:nvSpPr>
        <p:spPr>
          <a:xfrm>
            <a:off x="1344680" y="4864585"/>
            <a:ext cx="15724120" cy="1444306"/>
          </a:xfrm>
          <a:prstGeom prst="rect">
            <a:avLst/>
          </a:prstGeom>
        </p:spPr>
        <p:txBody>
          <a:bodyPr wrap="square" lIns="0" tIns="0" rIns="0" bIns="0" rtlCol="0" anchor="t">
            <a:spAutoFit/>
          </a:bodyPr>
          <a:lstStyle/>
          <a:p>
            <a:pPr>
              <a:lnSpc>
                <a:spcPts val="5874"/>
              </a:lnSpc>
            </a:pPr>
            <a:r>
              <a:rPr lang="en-US" sz="5874" dirty="0" err="1">
                <a:solidFill>
                  <a:srgbClr val="000000"/>
                </a:solidFill>
                <a:latin typeface="Times New Roman" panose="02020603050405020304" pitchFamily="18" charset="0"/>
                <a:cs typeface="Times New Roman" panose="02020603050405020304" pitchFamily="18" charset="0"/>
              </a:rPr>
              <a:t>Đọc</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đoạn</a:t>
            </a:r>
            <a:r>
              <a:rPr lang="en-US" sz="5874" dirty="0">
                <a:solidFill>
                  <a:srgbClr val="000000"/>
                </a:solidFill>
                <a:latin typeface="Times New Roman" panose="02020603050405020304" pitchFamily="18" charset="0"/>
                <a:cs typeface="Times New Roman" panose="02020603050405020304" pitchFamily="18" charset="0"/>
              </a:rPr>
              <a:t> 2 </a:t>
            </a:r>
            <a:r>
              <a:rPr lang="en-US" sz="5874" dirty="0" err="1">
                <a:solidFill>
                  <a:srgbClr val="000000"/>
                </a:solidFill>
                <a:latin typeface="Times New Roman" panose="02020603050405020304" pitchFamily="18" charset="0"/>
                <a:cs typeface="Times New Roman" panose="02020603050405020304" pitchFamily="18" charset="0"/>
              </a:rPr>
              <a:t>và</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nêu</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nội</a:t>
            </a:r>
            <a:r>
              <a:rPr lang="en-US" sz="5874" dirty="0">
                <a:solidFill>
                  <a:srgbClr val="000000"/>
                </a:solidFill>
                <a:latin typeface="Times New Roman" panose="02020603050405020304" pitchFamily="18" charset="0"/>
                <a:cs typeface="Times New Roman" panose="02020603050405020304" pitchFamily="18" charset="0"/>
              </a:rPr>
              <a:t> dung </a:t>
            </a:r>
            <a:r>
              <a:rPr lang="en-US" sz="5874" dirty="0" err="1">
                <a:solidFill>
                  <a:srgbClr val="000000"/>
                </a:solidFill>
                <a:latin typeface="Times New Roman" panose="02020603050405020304" pitchFamily="18" charset="0"/>
                <a:cs typeface="Times New Roman" panose="02020603050405020304" pitchFamily="18" charset="0"/>
              </a:rPr>
              <a:t>của</a:t>
            </a:r>
            <a:r>
              <a:rPr lang="en-US" sz="5874" dirty="0">
                <a:solidFill>
                  <a:srgbClr val="000000"/>
                </a:solidFill>
                <a:latin typeface="Times New Roman" panose="02020603050405020304" pitchFamily="18" charset="0"/>
                <a:cs typeface="Times New Roman" panose="02020603050405020304" pitchFamily="18" charset="0"/>
              </a:rPr>
              <a:t> </a:t>
            </a:r>
            <a:r>
              <a:rPr lang="en-US" sz="5874" dirty="0" err="1">
                <a:solidFill>
                  <a:srgbClr val="000000"/>
                </a:solidFill>
                <a:latin typeface="Times New Roman" panose="02020603050405020304" pitchFamily="18" charset="0"/>
                <a:cs typeface="Times New Roman" panose="02020603050405020304" pitchFamily="18" charset="0"/>
              </a:rPr>
              <a:t>bài</a:t>
            </a:r>
            <a:r>
              <a:rPr lang="en-US" sz="5874" dirty="0">
                <a:solidFill>
                  <a:srgbClr val="000000"/>
                </a:solidFill>
                <a:latin typeface="Times New Roman" panose="02020603050405020304" pitchFamily="18" charset="0"/>
                <a:cs typeface="Times New Roman" panose="02020603050405020304" pitchFamily="18" charset="0"/>
              </a:rPr>
              <a:t>.</a:t>
            </a:r>
          </a:p>
          <a:p>
            <a:pPr>
              <a:lnSpc>
                <a:spcPts val="5874"/>
              </a:lnSpc>
            </a:pPr>
            <a:endParaRPr lang="en-US" sz="4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1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B035A09-EF43-4364-BC9F-ADF9B2EDB4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31047" y="1610998"/>
            <a:ext cx="6425906" cy="610461"/>
          </a:xfrm>
          <a:prstGeom prst="rect">
            <a:avLst/>
          </a:prstGeom>
        </p:spPr>
      </p:pic>
      <p:sp>
        <p:nvSpPr>
          <p:cNvPr id="3" name="TextBox 12">
            <a:extLst>
              <a:ext uri="{FF2B5EF4-FFF2-40B4-BE49-F238E27FC236}">
                <a16:creationId xmlns:a16="http://schemas.microsoft.com/office/drawing/2014/main" id="{2A0261F9-8FEF-4A10-8144-8F7F0A3EE00C}"/>
              </a:ext>
            </a:extLst>
          </p:cNvPr>
          <p:cNvSpPr txBox="1"/>
          <p:nvPr/>
        </p:nvSpPr>
        <p:spPr>
          <a:xfrm>
            <a:off x="5197375" y="342900"/>
            <a:ext cx="7893249" cy="1537600"/>
          </a:xfrm>
          <a:prstGeom prst="rect">
            <a:avLst/>
          </a:prstGeom>
        </p:spPr>
        <p:txBody>
          <a:bodyPr lIns="0" tIns="0" rIns="0" bIns="0" rtlCol="0" anchor="t">
            <a:spAutoFit/>
          </a:bodyPr>
          <a:lstStyle/>
          <a:p>
            <a:pPr algn="ctr">
              <a:lnSpc>
                <a:spcPts val="12999"/>
              </a:lnSpc>
            </a:pPr>
            <a:r>
              <a:rPr lang="en-US" sz="8000" dirty="0" err="1">
                <a:solidFill>
                  <a:schemeClr val="bg1"/>
                </a:solidFill>
                <a:latin typeface="Dancing Script Bold"/>
              </a:rPr>
              <a:t>Giọng</a:t>
            </a:r>
            <a:r>
              <a:rPr lang="en-US" sz="8000" dirty="0">
                <a:solidFill>
                  <a:schemeClr val="bg1"/>
                </a:solidFill>
                <a:latin typeface="Dancing Script Bold"/>
              </a:rPr>
              <a:t> </a:t>
            </a:r>
            <a:r>
              <a:rPr lang="en-US" sz="8000" dirty="0" err="1">
                <a:solidFill>
                  <a:schemeClr val="bg1"/>
                </a:solidFill>
                <a:latin typeface="Dancing Script Bold"/>
              </a:rPr>
              <a:t>đọc</a:t>
            </a:r>
            <a:endParaRPr lang="en-US" sz="8000" dirty="0">
              <a:solidFill>
                <a:schemeClr val="bg1"/>
              </a:solidFill>
              <a:latin typeface="Dancing Script Bold"/>
            </a:endParaRPr>
          </a:p>
        </p:txBody>
      </p:sp>
      <p:sp>
        <p:nvSpPr>
          <p:cNvPr id="5" name="Hộp Văn bản 4">
            <a:extLst>
              <a:ext uri="{FF2B5EF4-FFF2-40B4-BE49-F238E27FC236}">
                <a16:creationId xmlns:a16="http://schemas.microsoft.com/office/drawing/2014/main" id="{21C1E64E-AD82-480A-B7CC-7B3B09D3A0FD}"/>
              </a:ext>
            </a:extLst>
          </p:cNvPr>
          <p:cNvSpPr txBox="1"/>
          <p:nvPr/>
        </p:nvSpPr>
        <p:spPr>
          <a:xfrm>
            <a:off x="1359046" y="3119703"/>
            <a:ext cx="16928953" cy="646331"/>
          </a:xfrm>
          <a:prstGeom prst="rect">
            <a:avLst/>
          </a:prstGeom>
          <a:noFill/>
        </p:spPr>
        <p:txBody>
          <a:bodyPr wrap="square">
            <a:spAutoFit/>
          </a:bodyPr>
          <a:lstStyle/>
          <a:p>
            <a:r>
              <a:rPr lang="it-IT" sz="3600" dirty="0">
                <a:solidFill>
                  <a:schemeClr val="bg1"/>
                </a:solidFill>
                <a:effectLst/>
                <a:latin typeface="Times New Roman" panose="02020603050405020304" pitchFamily="18" charset="0"/>
                <a:ea typeface="Times New Roman" panose="02020603050405020304" pitchFamily="18" charset="0"/>
              </a:rPr>
              <a:t>- Toàn bài: giọng chậm rãi, </a:t>
            </a:r>
            <a:r>
              <a:rPr lang="it-IT" sz="3600" dirty="0">
                <a:solidFill>
                  <a:schemeClr val="bg1"/>
                </a:solidFill>
                <a:latin typeface="Times New Roman" panose="02020603050405020304" pitchFamily="18" charset="0"/>
              </a:rPr>
              <a:t>phù hợp với việc bộc lộ tính cách, cảm xúc của các nhân vật. </a:t>
            </a:r>
            <a:endParaRPr lang="en-US" sz="3600" dirty="0">
              <a:solidFill>
                <a:schemeClr val="bg1"/>
              </a:solidFill>
              <a:latin typeface="Times New Roman" panose="02020603050405020304" pitchFamily="18" charset="0"/>
            </a:endParaRPr>
          </a:p>
        </p:txBody>
      </p:sp>
      <p:sp>
        <p:nvSpPr>
          <p:cNvPr id="10" name="Rectangle 6">
            <a:extLst>
              <a:ext uri="{FF2B5EF4-FFF2-40B4-BE49-F238E27FC236}">
                <a16:creationId xmlns:a16="http://schemas.microsoft.com/office/drawing/2014/main" id="{5D00571A-16F9-4644-9109-85536076113F}"/>
              </a:ext>
            </a:extLst>
          </p:cNvPr>
          <p:cNvSpPr>
            <a:spLocks noChangeArrowheads="1"/>
          </p:cNvSpPr>
          <p:nvPr/>
        </p:nvSpPr>
        <p:spPr bwMode="auto">
          <a:xfrm>
            <a:off x="1316013" y="4692218"/>
            <a:ext cx="16438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Nhấn</a:t>
            </a: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giọng</a:t>
            </a:r>
            <a:r>
              <a:rPr lang="en-US" altLang="vi-VN" sz="3600" dirty="0">
                <a:solidFill>
                  <a:schemeClr val="bg1"/>
                </a:solidFill>
                <a:latin typeface="Times New Roman" panose="02020603050405020304" pitchFamily="18" charset="0"/>
              </a:rPr>
              <a:t> ở </a:t>
            </a:r>
            <a:r>
              <a:rPr lang="en-US" altLang="vi-VN" sz="3600" dirty="0" err="1">
                <a:solidFill>
                  <a:schemeClr val="bg1"/>
                </a:solidFill>
                <a:latin typeface="Times New Roman" panose="02020603050405020304" pitchFamily="18" charset="0"/>
              </a:rPr>
              <a:t>những</a:t>
            </a: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từ</a:t>
            </a: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nói</a:t>
            </a: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về</a:t>
            </a:r>
            <a:r>
              <a:rPr lang="en-US" altLang="vi-VN" sz="3600" dirty="0">
                <a:solidFill>
                  <a:schemeClr val="bg1"/>
                </a:solidFill>
                <a:latin typeface="Times New Roman" panose="02020603050405020304" pitchFamily="18" charset="0"/>
              </a:rPr>
              <a:t> ý </a:t>
            </a:r>
            <a:r>
              <a:rPr lang="en-US" altLang="vi-VN" sz="3600" dirty="0" err="1">
                <a:solidFill>
                  <a:schemeClr val="bg1"/>
                </a:solidFill>
                <a:latin typeface="Times New Roman" panose="02020603050405020304" pitchFamily="18" charset="0"/>
              </a:rPr>
              <a:t>chí</a:t>
            </a: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nghị</a:t>
            </a: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lực</a:t>
            </a:r>
            <a:r>
              <a:rPr lang="en-US" altLang="vi-VN" sz="3600" dirty="0">
                <a:solidFill>
                  <a:schemeClr val="bg1"/>
                </a:solidFill>
                <a:latin typeface="Times New Roman" panose="02020603050405020304" pitchFamily="18" charset="0"/>
              </a:rPr>
              <a:t>, khao </a:t>
            </a:r>
            <a:r>
              <a:rPr lang="en-US" altLang="vi-VN" sz="3600" dirty="0" err="1">
                <a:solidFill>
                  <a:schemeClr val="bg1"/>
                </a:solidFill>
                <a:latin typeface="Times New Roman" panose="02020603050405020304" pitchFamily="18" charset="0"/>
              </a:rPr>
              <a:t>khát</a:t>
            </a: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hiểu</a:t>
            </a: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biết</a:t>
            </a:r>
            <a:r>
              <a:rPr lang="en-US" altLang="vi-VN" sz="3600" dirty="0">
                <a:solidFill>
                  <a:schemeClr val="bg1"/>
                </a:solidFill>
                <a:latin typeface="Times New Roman" panose="02020603050405020304" pitchFamily="18" charset="0"/>
              </a:rPr>
              <a:t> </a:t>
            </a:r>
            <a:r>
              <a:rPr lang="en-US" altLang="vi-VN" sz="3600" dirty="0" err="1">
                <a:solidFill>
                  <a:schemeClr val="bg1"/>
                </a:solidFill>
                <a:latin typeface="Times New Roman" panose="02020603050405020304" pitchFamily="18" charset="0"/>
              </a:rPr>
              <a:t>của</a:t>
            </a:r>
            <a:r>
              <a:rPr lang="en-US" altLang="vi-VN" sz="3600" dirty="0">
                <a:solidFill>
                  <a:schemeClr val="bg1"/>
                </a:solidFill>
                <a:latin typeface="Times New Roman" panose="02020603050405020304" pitchFamily="18" charset="0"/>
              </a:rPr>
              <a:t> Xi-</a:t>
            </a:r>
            <a:r>
              <a:rPr lang="en-US" altLang="vi-VN" sz="3600" dirty="0" err="1">
                <a:solidFill>
                  <a:schemeClr val="bg1"/>
                </a:solidFill>
                <a:latin typeface="Times New Roman" panose="02020603050405020304" pitchFamily="18" charset="0"/>
              </a:rPr>
              <a:t>ôn</a:t>
            </a:r>
            <a:r>
              <a:rPr lang="en-US" altLang="vi-VN" sz="3600" dirty="0">
                <a:solidFill>
                  <a:schemeClr val="bg1"/>
                </a:solidFill>
                <a:latin typeface="Times New Roman" panose="02020603050405020304" pitchFamily="18" charset="0"/>
              </a:rPr>
              <a:t>-</a:t>
            </a:r>
            <a:r>
              <a:rPr lang="en-US" altLang="vi-VN" sz="3600" dirty="0" err="1">
                <a:solidFill>
                  <a:schemeClr val="bg1"/>
                </a:solidFill>
                <a:latin typeface="Times New Roman" panose="02020603050405020304" pitchFamily="18" charset="0"/>
              </a:rPr>
              <a:t>cốp-xki</a:t>
            </a:r>
            <a:r>
              <a:rPr lang="en-US" altLang="vi-VN" sz="3600" dirty="0">
                <a:solidFill>
                  <a:schemeClr val="bg1"/>
                </a:solidFill>
                <a:latin typeface="Times New Roman" panose="02020603050405020304" pitchFamily="18" charset="0"/>
              </a:rPr>
              <a:t>.</a:t>
            </a:r>
          </a:p>
        </p:txBody>
      </p:sp>
    </p:spTree>
    <p:extLst>
      <p:ext uri="{BB962C8B-B14F-4D97-AF65-F5344CB8AC3E}">
        <p14:creationId xmlns:p14="http://schemas.microsoft.com/office/powerpoint/2010/main" val="39543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ppt_w</p:attrName>
                                        </p:attrNameLst>
                                      </p:cBhvr>
                                      <p:tavLst>
                                        <p:tav tm="0" fmla="#ppt_w*sin(2.5*pi*$)">
                                          <p:val>
                                            <p:fltVal val="0"/>
                                          </p:val>
                                        </p:tav>
                                        <p:tav tm="100000">
                                          <p:val>
                                            <p:fltVal val="1"/>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7E91674-BC6B-48A6-A254-4CE38A0C291E}"/>
              </a:ext>
            </a:extLst>
          </p:cNvPr>
          <p:cNvGrpSpPr/>
          <p:nvPr/>
        </p:nvGrpSpPr>
        <p:grpSpPr>
          <a:xfrm>
            <a:off x="432321" y="342900"/>
            <a:ext cx="17451557" cy="9829800"/>
            <a:chOff x="0" y="0"/>
            <a:chExt cx="5288351" cy="2377555"/>
          </a:xfrm>
        </p:grpSpPr>
        <p:sp>
          <p:nvSpPr>
            <p:cNvPr id="3" name="Freeform 3">
              <a:extLst>
                <a:ext uri="{FF2B5EF4-FFF2-40B4-BE49-F238E27FC236}">
                  <a16:creationId xmlns:a16="http://schemas.microsoft.com/office/drawing/2014/main" id="{13FF4B40-C380-4BA0-9369-86FB46EEB54A}"/>
                </a:ext>
              </a:extLst>
            </p:cNvPr>
            <p:cNvSpPr/>
            <p:nvPr/>
          </p:nvSpPr>
          <p:spPr>
            <a:xfrm>
              <a:off x="-3810" y="1270"/>
              <a:ext cx="5293431" cy="2376285"/>
            </a:xfrm>
            <a:custGeom>
              <a:avLst/>
              <a:gdLst/>
              <a:ahLst/>
              <a:cxnLst/>
              <a:rect l="l" t="t" r="r" b="b"/>
              <a:pathLst>
                <a:path w="5293431" h="2376285">
                  <a:moveTo>
                    <a:pt x="5289621" y="2041379"/>
                  </a:moveTo>
                  <a:cubicBezTo>
                    <a:pt x="5289621" y="1935139"/>
                    <a:pt x="5293431" y="1827097"/>
                    <a:pt x="5287081" y="1720856"/>
                  </a:cubicBezTo>
                  <a:cubicBezTo>
                    <a:pt x="5279460" y="1650630"/>
                    <a:pt x="5268031" y="265899"/>
                    <a:pt x="5268031" y="195672"/>
                  </a:cubicBezTo>
                  <a:cubicBezTo>
                    <a:pt x="5265491" y="147054"/>
                    <a:pt x="5264221" y="96635"/>
                    <a:pt x="5261681" y="54610"/>
                  </a:cubicBezTo>
                  <a:cubicBezTo>
                    <a:pt x="5261681" y="44450"/>
                    <a:pt x="5260410" y="34290"/>
                    <a:pt x="5259141" y="21590"/>
                  </a:cubicBezTo>
                  <a:cubicBezTo>
                    <a:pt x="5248981" y="19050"/>
                    <a:pt x="5240091" y="17780"/>
                    <a:pt x="5229931" y="16510"/>
                  </a:cubicBezTo>
                  <a:cubicBezTo>
                    <a:pt x="5209954" y="15240"/>
                    <a:pt x="5185220" y="16510"/>
                    <a:pt x="5164608" y="16510"/>
                  </a:cubicBezTo>
                  <a:cubicBezTo>
                    <a:pt x="5061550" y="13970"/>
                    <a:pt x="4958491" y="8890"/>
                    <a:pt x="4855432" y="7620"/>
                  </a:cubicBezTo>
                  <a:cubicBezTo>
                    <a:pt x="4661683" y="5080"/>
                    <a:pt x="4463810" y="3810"/>
                    <a:pt x="4270060" y="2540"/>
                  </a:cubicBezTo>
                  <a:cubicBezTo>
                    <a:pt x="4199980" y="2540"/>
                    <a:pt x="4125778" y="0"/>
                    <a:pt x="4055698" y="0"/>
                  </a:cubicBezTo>
                  <a:cubicBezTo>
                    <a:pt x="3886682" y="0"/>
                    <a:pt x="3721789" y="1270"/>
                    <a:pt x="3552773" y="1270"/>
                  </a:cubicBezTo>
                  <a:cubicBezTo>
                    <a:pt x="3453837" y="1270"/>
                    <a:pt x="3354900" y="3810"/>
                    <a:pt x="3251842" y="3810"/>
                  </a:cubicBezTo>
                  <a:cubicBezTo>
                    <a:pt x="3148783" y="5080"/>
                    <a:pt x="1281363" y="7620"/>
                    <a:pt x="1178304" y="7620"/>
                  </a:cubicBezTo>
                  <a:cubicBezTo>
                    <a:pt x="1095858" y="7620"/>
                    <a:pt x="1013411" y="6350"/>
                    <a:pt x="930964" y="7620"/>
                  </a:cubicBezTo>
                  <a:cubicBezTo>
                    <a:pt x="856762" y="8890"/>
                    <a:pt x="778437" y="11430"/>
                    <a:pt x="704235" y="12700"/>
                  </a:cubicBezTo>
                  <a:cubicBezTo>
                    <a:pt x="625911" y="15240"/>
                    <a:pt x="547586" y="16510"/>
                    <a:pt x="473384" y="19050"/>
                  </a:cubicBezTo>
                  <a:cubicBezTo>
                    <a:pt x="362081" y="21590"/>
                    <a:pt x="246655" y="24130"/>
                    <a:pt x="135352" y="27940"/>
                  </a:cubicBezTo>
                  <a:cubicBezTo>
                    <a:pt x="69395" y="30480"/>
                    <a:pt x="38100" y="34290"/>
                    <a:pt x="16510" y="36830"/>
                  </a:cubicBezTo>
                  <a:cubicBezTo>
                    <a:pt x="16510" y="38100"/>
                    <a:pt x="13970" y="40640"/>
                    <a:pt x="13970" y="43180"/>
                  </a:cubicBezTo>
                  <a:cubicBezTo>
                    <a:pt x="12700" y="71425"/>
                    <a:pt x="10160" y="112841"/>
                    <a:pt x="8890" y="152456"/>
                  </a:cubicBezTo>
                  <a:cubicBezTo>
                    <a:pt x="7620" y="175865"/>
                    <a:pt x="8890" y="201075"/>
                    <a:pt x="7620" y="224483"/>
                  </a:cubicBezTo>
                  <a:cubicBezTo>
                    <a:pt x="0" y="343329"/>
                    <a:pt x="5080" y="1814492"/>
                    <a:pt x="7620" y="1935139"/>
                  </a:cubicBezTo>
                  <a:cubicBezTo>
                    <a:pt x="6350" y="2030575"/>
                    <a:pt x="11430" y="2124211"/>
                    <a:pt x="11430" y="2219647"/>
                  </a:cubicBezTo>
                  <a:cubicBezTo>
                    <a:pt x="11430" y="2264665"/>
                    <a:pt x="15240" y="2311483"/>
                    <a:pt x="7620" y="2345805"/>
                  </a:cubicBezTo>
                  <a:cubicBezTo>
                    <a:pt x="5080" y="2354695"/>
                    <a:pt x="10160" y="2361045"/>
                    <a:pt x="19050" y="2362315"/>
                  </a:cubicBezTo>
                  <a:cubicBezTo>
                    <a:pt x="29210" y="2363585"/>
                    <a:pt x="38100" y="2363585"/>
                    <a:pt x="48260" y="2363585"/>
                  </a:cubicBezTo>
                  <a:cubicBezTo>
                    <a:pt x="168331" y="2364855"/>
                    <a:pt x="300246" y="2364855"/>
                    <a:pt x="436283" y="2366125"/>
                  </a:cubicBezTo>
                  <a:cubicBezTo>
                    <a:pt x="510485" y="2367395"/>
                    <a:pt x="584687" y="2368665"/>
                    <a:pt x="654767" y="2369935"/>
                  </a:cubicBezTo>
                  <a:cubicBezTo>
                    <a:pt x="778437" y="2371205"/>
                    <a:pt x="897985" y="2371205"/>
                    <a:pt x="1021655" y="2372475"/>
                  </a:cubicBezTo>
                  <a:cubicBezTo>
                    <a:pt x="1071123" y="2372475"/>
                    <a:pt x="1116469" y="2372475"/>
                    <a:pt x="1165937" y="2371205"/>
                  </a:cubicBezTo>
                  <a:cubicBezTo>
                    <a:pt x="1186549" y="2371205"/>
                    <a:pt x="1211283" y="2369935"/>
                    <a:pt x="1231895" y="2369935"/>
                  </a:cubicBezTo>
                  <a:cubicBezTo>
                    <a:pt x="1314342" y="2371205"/>
                    <a:pt x="2963278" y="2362315"/>
                    <a:pt x="3045725" y="2363585"/>
                  </a:cubicBezTo>
                  <a:cubicBezTo>
                    <a:pt x="3161150" y="2364855"/>
                    <a:pt x="3478570" y="2364855"/>
                    <a:pt x="3593996" y="2364855"/>
                  </a:cubicBezTo>
                  <a:cubicBezTo>
                    <a:pt x="3639342" y="2364855"/>
                    <a:pt x="3680565" y="2363585"/>
                    <a:pt x="3725911" y="2363585"/>
                  </a:cubicBezTo>
                  <a:cubicBezTo>
                    <a:pt x="3800113" y="2364855"/>
                    <a:pt x="3874315" y="2366125"/>
                    <a:pt x="3948517" y="2367395"/>
                  </a:cubicBezTo>
                  <a:cubicBezTo>
                    <a:pt x="4109289" y="2369935"/>
                    <a:pt x="4265938" y="2367395"/>
                    <a:pt x="4426709" y="2371205"/>
                  </a:cubicBezTo>
                  <a:cubicBezTo>
                    <a:pt x="4694661" y="2376285"/>
                    <a:pt x="4966736" y="2369935"/>
                    <a:pt x="5229931" y="2375015"/>
                  </a:cubicBezTo>
                  <a:cubicBezTo>
                    <a:pt x="5250251" y="2376285"/>
                    <a:pt x="5270571" y="2375015"/>
                    <a:pt x="5293431" y="2375015"/>
                  </a:cubicBezTo>
                  <a:cubicBezTo>
                    <a:pt x="5293431" y="2350885"/>
                    <a:pt x="5293431" y="2338185"/>
                    <a:pt x="5293431" y="2313283"/>
                  </a:cubicBezTo>
                  <a:cubicBezTo>
                    <a:pt x="5292160" y="2221448"/>
                    <a:pt x="5289621" y="2135015"/>
                    <a:pt x="5289621" y="2041379"/>
                  </a:cubicBezTo>
                  <a:close/>
                </a:path>
              </a:pathLst>
            </a:custGeom>
            <a:solidFill>
              <a:srgbClr val="FFFFFF"/>
            </a:solidFill>
          </p:spPr>
        </p:sp>
      </p:grpSp>
      <p:sp>
        <p:nvSpPr>
          <p:cNvPr id="4" name="Rectangle 3">
            <a:extLst>
              <a:ext uri="{FF2B5EF4-FFF2-40B4-BE49-F238E27FC236}">
                <a16:creationId xmlns:a16="http://schemas.microsoft.com/office/drawing/2014/main" id="{DC7DFCAE-68CF-492F-98F2-B6DBB8DCCE64}"/>
              </a:ext>
            </a:extLst>
          </p:cNvPr>
          <p:cNvSpPr/>
          <p:nvPr/>
        </p:nvSpPr>
        <p:spPr>
          <a:xfrm>
            <a:off x="762000" y="348151"/>
            <a:ext cx="16840200" cy="830997"/>
          </a:xfrm>
          <a:prstGeom prst="rect">
            <a:avLst/>
          </a:prstGeom>
        </p:spPr>
        <p:txBody>
          <a:bodyPr wrap="square">
            <a:spAutoFit/>
          </a:bodyPr>
          <a:lstStyle/>
          <a:p>
            <a:pPr algn="ctr"/>
            <a:r>
              <a:rPr lang="en-US" sz="4800" b="1" dirty="0">
                <a:latin typeface="Times New Roman" panose="02020603050405020304" pitchFamily="18" charset="0"/>
                <a:ea typeface="Tahoma" panose="020B0604030504040204" pitchFamily="34" charset="0"/>
                <a:cs typeface="Times New Roman" panose="02020603050405020304" pitchFamily="18" charset="0"/>
              </a:rPr>
              <a:t>Ng</a:t>
            </a:r>
            <a:r>
              <a:rPr lang="vi-VN" sz="4800" b="1" dirty="0" err="1">
                <a:latin typeface="Times New Roman" panose="02020603050405020304" pitchFamily="18" charset="0"/>
                <a:ea typeface="Tahoma" panose="020B0604030504040204" pitchFamily="34" charset="0"/>
                <a:cs typeface="Times New Roman" panose="02020603050405020304" pitchFamily="18" charset="0"/>
              </a:rPr>
              <a:t>ười</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tìm</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vi-VN" sz="4800" b="1" dirty="0" err="1">
                <a:latin typeface="Times New Roman" panose="02020603050405020304" pitchFamily="18" charset="0"/>
                <a:ea typeface="Tahoma" panose="020B0604030504040204" pitchFamily="34" charset="0"/>
                <a:cs typeface="Times New Roman" panose="02020603050405020304" pitchFamily="18" charset="0"/>
              </a:rPr>
              <a:t>đường</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lên</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các</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vì</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sao</a:t>
            </a:r>
            <a:endParaRPr lang="vi-VN" sz="4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 Box 8">
            <a:extLst>
              <a:ext uri="{FF2B5EF4-FFF2-40B4-BE49-F238E27FC236}">
                <a16:creationId xmlns:a16="http://schemas.microsoft.com/office/drawing/2014/main" id="{A7CEF986-79ED-4B89-AA9E-9A4ADFFEC7F2}"/>
              </a:ext>
            </a:extLst>
          </p:cNvPr>
          <p:cNvSpPr txBox="1">
            <a:spLocks noChangeArrowheads="1"/>
          </p:cNvSpPr>
          <p:nvPr/>
        </p:nvSpPr>
        <p:spPr bwMode="auto">
          <a:xfrm>
            <a:off x="990600" y="1714500"/>
            <a:ext cx="16306800" cy="6370975"/>
          </a:xfrm>
          <a:prstGeom prst="rect">
            <a:avLst/>
          </a:prstGeom>
          <a:solidFill>
            <a:schemeClr val="bg1"/>
          </a:solidFill>
          <a:ln w="28575">
            <a:solidFill>
              <a:schemeClr val="bg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Từ</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nhỏ</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Xi-</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ôn</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cốp-xki</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đã</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mơ</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ước</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bay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lên</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bầu</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trời</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lần</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ông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dại</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dột</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nhảy</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qua</a:t>
            </a:r>
            <a:r>
              <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cửa</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sổ</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bay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những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cánh</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chim</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Kết</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quả</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ông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bị</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ngã</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gãy</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chân</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a:t>
            </a:r>
            <a:r>
              <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Nhưng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rủi</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ro</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lại</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làm</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nảy</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ra</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đầu</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óc</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non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nớt</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ông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lúc</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bấy</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giờ</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một</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câu</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hỏi</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Vì</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sao</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quả</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bóng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cánh</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mà</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vẫn</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bay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p>
          <a:p>
            <a:pPr algn="just" eaLnBrk="1" hangingPunct="1">
              <a:spcBef>
                <a:spcPct val="50000"/>
              </a:spcBef>
              <a:defRPr/>
            </a:pPr>
            <a:r>
              <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tìm</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điều</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bí</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mật</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đó</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Xi-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ôn-cốp-xki</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đọc</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bao</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nhiêu</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sách</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nghĩ</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ra</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điều</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gì</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ông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lại</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hì</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hục</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làm</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thí</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nghiệm</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khi</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đến</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hàng</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trăm</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lần</a:t>
            </a:r>
            <a:r>
              <a:rPr lang="en-US" sz="4800" b="1" i="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53220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C4E91CD7-DA12-40D1-8142-68FD0B37BE15}"/>
              </a:ext>
            </a:extLst>
          </p:cNvPr>
          <p:cNvSpPr txBox="1"/>
          <p:nvPr/>
        </p:nvSpPr>
        <p:spPr>
          <a:xfrm>
            <a:off x="1219200" y="876300"/>
            <a:ext cx="15532216" cy="830997"/>
          </a:xfrm>
          <a:prstGeom prst="rect">
            <a:avLst/>
          </a:prstGeom>
          <a:noFill/>
        </p:spPr>
        <p:txBody>
          <a:bodyPr wrap="square">
            <a:spAutoFit/>
          </a:bodyPr>
          <a:lstStyle/>
          <a:p>
            <a:pPr>
              <a:spcBef>
                <a:spcPts val="900"/>
              </a:spcBef>
            </a:pPr>
            <a:r>
              <a:rPr lang="en-US" sz="4800" b="1" dirty="0">
                <a:solidFill>
                  <a:schemeClr val="bg1"/>
                </a:solidFill>
                <a:latin typeface="Times New Roman" panose="02020603050405020304" pitchFamily="18" charset="0"/>
                <a:cs typeface="Times New Roman" panose="02020603050405020304" pitchFamily="18" charset="0"/>
              </a:rPr>
              <a:t>Con </a:t>
            </a:r>
            <a:r>
              <a:rPr lang="en-US" sz="4800" b="1" dirty="0" err="1">
                <a:solidFill>
                  <a:schemeClr val="bg1"/>
                </a:solidFill>
                <a:latin typeface="Times New Roman" panose="02020603050405020304" pitchFamily="18" charset="0"/>
                <a:cs typeface="Times New Roman" panose="02020603050405020304" pitchFamily="18" charset="0"/>
              </a:rPr>
              <a:t>rút</a:t>
            </a:r>
            <a:r>
              <a:rPr lang="en-US" sz="4800" b="1" dirty="0">
                <a:solidFill>
                  <a:schemeClr val="bg1"/>
                </a:solidFill>
                <a:latin typeface="Times New Roman" panose="02020603050405020304" pitchFamily="18" charset="0"/>
                <a:cs typeface="Times New Roman" panose="02020603050405020304" pitchFamily="18" charset="0"/>
              </a:rPr>
              <a:t> ra đ</a:t>
            </a:r>
            <a:r>
              <a:rPr lang="vi-VN" sz="4800" b="1" dirty="0" err="1">
                <a:solidFill>
                  <a:schemeClr val="bg1"/>
                </a:solidFill>
                <a:latin typeface="Times New Roman" panose="02020603050405020304" pitchFamily="18" charset="0"/>
                <a:cs typeface="Times New Roman" panose="02020603050405020304" pitchFamily="18" charset="0"/>
              </a:rPr>
              <a:t>ược</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bài</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học</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gì</a:t>
            </a:r>
            <a:r>
              <a:rPr lang="en-US" sz="4800" b="1" dirty="0">
                <a:solidFill>
                  <a:schemeClr val="bg1"/>
                </a:solidFill>
                <a:latin typeface="Times New Roman" panose="02020603050405020304" pitchFamily="18" charset="0"/>
                <a:cs typeface="Times New Roman" panose="02020603050405020304" pitchFamily="18" charset="0"/>
              </a:rPr>
              <a:t> qua </a:t>
            </a:r>
            <a:r>
              <a:rPr lang="en-US" sz="4800" b="1" dirty="0" err="1">
                <a:solidFill>
                  <a:schemeClr val="bg1"/>
                </a:solidFill>
                <a:latin typeface="Times New Roman" panose="02020603050405020304" pitchFamily="18" charset="0"/>
                <a:cs typeface="Times New Roman" panose="02020603050405020304" pitchFamily="18" charset="0"/>
              </a:rPr>
              <a:t>bài</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tập</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đọc</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hôm</a:t>
            </a:r>
            <a:r>
              <a:rPr lang="en-US" sz="4800" b="1" dirty="0">
                <a:solidFill>
                  <a:schemeClr val="bg1"/>
                </a:solidFill>
                <a:latin typeface="Times New Roman" panose="02020603050405020304" pitchFamily="18" charset="0"/>
                <a:cs typeface="Times New Roman" panose="02020603050405020304" pitchFamily="18" charset="0"/>
              </a:rPr>
              <a:t> nay?</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3" name="Cuộn: Ngang 2">
            <a:extLst>
              <a:ext uri="{FF2B5EF4-FFF2-40B4-BE49-F238E27FC236}">
                <a16:creationId xmlns:a16="http://schemas.microsoft.com/office/drawing/2014/main" id="{C2A838AB-E485-4DBE-A9BD-4FC9C681C3D1}"/>
              </a:ext>
            </a:extLst>
          </p:cNvPr>
          <p:cNvSpPr/>
          <p:nvPr/>
        </p:nvSpPr>
        <p:spPr>
          <a:xfrm>
            <a:off x="1981200" y="2019300"/>
            <a:ext cx="13703710" cy="2284589"/>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4400" b="1" dirty="0" err="1">
                <a:solidFill>
                  <a:srgbClr val="0000FF"/>
                </a:solidFill>
                <a:latin typeface="Times New Roman" panose="02020603050405020304" pitchFamily="18" charset="0"/>
                <a:cs typeface="Times New Roman" panose="02020603050405020304" pitchFamily="18" charset="0"/>
              </a:rPr>
              <a:t>Biết</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kiên</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trì</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theo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đuổi</a:t>
            </a:r>
            <a:r>
              <a:rPr lang="en-US" altLang="en-US" sz="4400" b="1" dirty="0">
                <a:solidFill>
                  <a:srgbClr val="0000FF"/>
                </a:solidFill>
                <a:latin typeface="Times New Roman" panose="02020603050405020304" pitchFamily="18" charset="0"/>
                <a:cs typeface="Times New Roman" panose="02020603050405020304" pitchFamily="18" charset="0"/>
              </a:rPr>
              <a:t> </a:t>
            </a:r>
            <a:r>
              <a:rPr lang="vi-VN" altLang="en-US" sz="4400" b="1" dirty="0" err="1">
                <a:solidFill>
                  <a:srgbClr val="0000FF"/>
                </a:solidFill>
                <a:latin typeface="Times New Roman" panose="02020603050405020304" pitchFamily="18" charset="0"/>
                <a:cs typeface="Times New Roman" panose="02020603050405020304" pitchFamily="18" charset="0"/>
              </a:rPr>
              <a:t>ước</a:t>
            </a:r>
            <a:r>
              <a:rPr lang="en-US" altLang="en-US" sz="4400" b="1" dirty="0">
                <a:solidFill>
                  <a:srgbClr val="0000FF"/>
                </a:solidFill>
                <a:latin typeface="Times New Roman" panose="02020603050405020304" pitchFamily="18" charset="0"/>
                <a:cs typeface="Times New Roman" panose="02020603050405020304" pitchFamily="18" charset="0"/>
              </a:rPr>
              <a:t> m</a:t>
            </a:r>
            <a:r>
              <a:rPr lang="vi-VN" altLang="en-US" sz="4400" b="1" dirty="0">
                <a:solidFill>
                  <a:srgbClr val="0000FF"/>
                </a:solidFill>
                <a:latin typeface="Times New Roman" panose="02020603050405020304" pitchFamily="18" charset="0"/>
                <a:cs typeface="Times New Roman" panose="02020603050405020304" pitchFamily="18" charset="0"/>
              </a:rPr>
              <a:t>ơ</a:t>
            </a:r>
            <a:r>
              <a:rPr lang="en-US" altLang="en-US" sz="4400" b="1" dirty="0">
                <a:solidFill>
                  <a:srgbClr val="0000FF"/>
                </a:solidFill>
                <a:latin typeface="Times New Roman" panose="020206030504050203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F9FE9AB9-1F41-40E3-BDC4-57E192241FDA}"/>
              </a:ext>
            </a:extLst>
          </p:cNvPr>
          <p:cNvSpPr txBox="1"/>
          <p:nvPr/>
        </p:nvSpPr>
        <p:spPr>
          <a:xfrm>
            <a:off x="1219200" y="5141843"/>
            <a:ext cx="15532216" cy="1569660"/>
          </a:xfrm>
          <a:prstGeom prst="rect">
            <a:avLst/>
          </a:prstGeom>
          <a:noFill/>
        </p:spPr>
        <p:txBody>
          <a:bodyPr wrap="square">
            <a:spAutoFit/>
          </a:bodyPr>
          <a:lstStyle/>
          <a:p>
            <a:pPr>
              <a:spcBef>
                <a:spcPts val="900"/>
              </a:spcBef>
            </a:pPr>
            <a:r>
              <a:rPr lang="en-US" sz="4800" b="1" dirty="0" err="1">
                <a:solidFill>
                  <a:schemeClr val="bg1"/>
                </a:solidFill>
                <a:latin typeface="Times New Roman" panose="02020603050405020304" pitchFamily="18" charset="0"/>
                <a:cs typeface="Times New Roman" panose="02020603050405020304" pitchFamily="18" charset="0"/>
              </a:rPr>
              <a:t>Hãy</a:t>
            </a:r>
            <a:r>
              <a:rPr lang="en-US" sz="4800" b="1" dirty="0">
                <a:solidFill>
                  <a:schemeClr val="bg1"/>
                </a:solidFill>
                <a:latin typeface="Times New Roman" panose="02020603050405020304" pitchFamily="18" charset="0"/>
                <a:cs typeface="Times New Roman" panose="02020603050405020304" pitchFamily="18" charset="0"/>
              </a:rPr>
              <a:t> s</a:t>
            </a:r>
            <a:r>
              <a:rPr lang="vi-VN" sz="4800" b="1" dirty="0">
                <a:solidFill>
                  <a:schemeClr val="bg1"/>
                </a:solidFill>
                <a:latin typeface="Times New Roman" panose="02020603050405020304" pitchFamily="18" charset="0"/>
                <a:cs typeface="Times New Roman" panose="02020603050405020304" pitchFamily="18" charset="0"/>
              </a:rPr>
              <a:t>ư</a:t>
            </a:r>
            <a:r>
              <a:rPr lang="en-US" sz="4800" b="1" dirty="0">
                <a:solidFill>
                  <a:schemeClr val="bg1"/>
                </a:solidFill>
                <a:latin typeface="Times New Roman" panose="02020603050405020304" pitchFamily="18" charset="0"/>
                <a:cs typeface="Times New Roman" panose="02020603050405020304" pitchFamily="18" charset="0"/>
              </a:rPr>
              <a:t>u </a:t>
            </a:r>
            <a:r>
              <a:rPr lang="en-US" sz="4800" b="1" dirty="0" err="1">
                <a:solidFill>
                  <a:schemeClr val="bg1"/>
                </a:solidFill>
                <a:latin typeface="Times New Roman" panose="02020603050405020304" pitchFamily="18" charset="0"/>
                <a:cs typeface="Times New Roman" panose="02020603050405020304" pitchFamily="18" charset="0"/>
              </a:rPr>
              <a:t>tầm</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hình</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ảnh</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của</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một</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số</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tấm</a:t>
            </a:r>
            <a:r>
              <a:rPr lang="en-US" sz="4800" b="1" dirty="0">
                <a:solidFill>
                  <a:schemeClr val="bg1"/>
                </a:solidFill>
                <a:latin typeface="Times New Roman" panose="02020603050405020304" pitchFamily="18" charset="0"/>
                <a:cs typeface="Times New Roman" panose="02020603050405020304" pitchFamily="18" charset="0"/>
              </a:rPr>
              <a:t> g</a:t>
            </a:r>
            <a:r>
              <a:rPr lang="vi-VN" sz="4800" b="1" dirty="0" err="1">
                <a:solidFill>
                  <a:schemeClr val="bg1"/>
                </a:solidFill>
                <a:latin typeface="Times New Roman" panose="02020603050405020304" pitchFamily="18" charset="0"/>
                <a:cs typeface="Times New Roman" panose="02020603050405020304" pitchFamily="18" charset="0"/>
              </a:rPr>
              <a:t>ươ</a:t>
            </a:r>
            <a:r>
              <a:rPr lang="en-US" sz="4800" b="1" dirty="0">
                <a:solidFill>
                  <a:schemeClr val="bg1"/>
                </a:solidFill>
                <a:latin typeface="Times New Roman" panose="02020603050405020304" pitchFamily="18" charset="0"/>
                <a:cs typeface="Times New Roman" panose="02020603050405020304" pitchFamily="18" charset="0"/>
              </a:rPr>
              <a:t>ng </a:t>
            </a:r>
            <a:r>
              <a:rPr lang="en-US" sz="4800" b="1" dirty="0" err="1">
                <a:solidFill>
                  <a:schemeClr val="bg1"/>
                </a:solidFill>
                <a:latin typeface="Times New Roman" panose="02020603050405020304" pitchFamily="18" charset="0"/>
                <a:cs typeface="Times New Roman" panose="02020603050405020304" pitchFamily="18" charset="0"/>
              </a:rPr>
              <a:t>có</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lòng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kiên</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trì</a:t>
            </a:r>
            <a:r>
              <a:rPr lang="en-US" sz="4800" b="1" dirty="0">
                <a:solidFill>
                  <a:schemeClr val="bg1"/>
                </a:solidFill>
                <a:latin typeface="Times New Roman" panose="02020603050405020304" pitchFamily="18" charset="0"/>
                <a:cs typeface="Times New Roman" panose="02020603050405020304" pitchFamily="18" charset="0"/>
              </a:rPr>
              <a:t>, ý </a:t>
            </a:r>
            <a:r>
              <a:rPr lang="en-US" sz="4800" b="1" dirty="0" err="1">
                <a:solidFill>
                  <a:schemeClr val="bg1"/>
                </a:solidFill>
                <a:latin typeface="Times New Roman" panose="02020603050405020304" pitchFamily="18" charset="0"/>
                <a:cs typeface="Times New Roman" panose="02020603050405020304" pitchFamily="18" charset="0"/>
              </a:rPr>
              <a:t>chí</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quyết</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tâm</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đã</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đạt</a:t>
            </a:r>
            <a:r>
              <a:rPr lang="en-US" sz="4800" b="1" dirty="0">
                <a:solidFill>
                  <a:schemeClr val="bg1"/>
                </a:solidFill>
                <a:latin typeface="Times New Roman" panose="02020603050405020304" pitchFamily="18" charset="0"/>
                <a:cs typeface="Times New Roman" panose="02020603050405020304" pitchFamily="18" charset="0"/>
              </a:rPr>
              <a:t> đ</a:t>
            </a:r>
            <a:r>
              <a:rPr lang="vi-VN" sz="4800" b="1" dirty="0" err="1">
                <a:solidFill>
                  <a:schemeClr val="bg1"/>
                </a:solidFill>
                <a:latin typeface="Times New Roman" panose="02020603050405020304" pitchFamily="18" charset="0"/>
                <a:cs typeface="Times New Roman" panose="02020603050405020304" pitchFamily="18" charset="0"/>
              </a:rPr>
              <a:t>ược</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thành</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công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mà</a:t>
            </a:r>
            <a:r>
              <a:rPr lang="en-US" sz="4800" b="1" dirty="0">
                <a:solidFill>
                  <a:schemeClr val="bg1"/>
                </a:solidFill>
                <a:latin typeface="Times New Roman" panose="02020603050405020304" pitchFamily="18" charset="0"/>
                <a:cs typeface="Times New Roman" panose="02020603050405020304" pitchFamily="18" charset="0"/>
              </a:rPr>
              <a:t> con </a:t>
            </a:r>
            <a:r>
              <a:rPr lang="en-US" sz="4800" b="1" dirty="0" err="1">
                <a:solidFill>
                  <a:schemeClr val="bg1"/>
                </a:solidFill>
                <a:latin typeface="Times New Roman" panose="02020603050405020304" pitchFamily="18" charset="0"/>
                <a:cs typeface="Times New Roman" panose="02020603050405020304" pitchFamily="18" charset="0"/>
              </a:rPr>
              <a:t>biết</a:t>
            </a:r>
            <a:r>
              <a:rPr lang="en-US" sz="4800" b="1" dirty="0">
                <a:solidFill>
                  <a:schemeClr val="bg1"/>
                </a:solidFill>
                <a:latin typeface="Times New Roman" panose="02020603050405020304" pitchFamily="18" charset="0"/>
                <a:cs typeface="Times New Roman" panose="02020603050405020304" pitchFamily="18" charset="0"/>
              </a:rPr>
              <a:t>.</a:t>
            </a:r>
            <a:endParaRPr lang="vi-VN"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1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959F38-8EDA-46A4-98DB-2FDEF5ADC72E}"/>
              </a:ext>
            </a:extLst>
          </p:cNvPr>
          <p:cNvSpPr/>
          <p:nvPr/>
        </p:nvSpPr>
        <p:spPr>
          <a:xfrm>
            <a:off x="7432043" y="2615505"/>
            <a:ext cx="4281941" cy="1338828"/>
          </a:xfrm>
          <a:prstGeom prst="rect">
            <a:avLst/>
          </a:prstGeom>
          <a:noFill/>
        </p:spPr>
        <p:txBody>
          <a:bodyPr wrap="none">
            <a:spAutoFit/>
          </a:bodyPr>
          <a:lstStyle/>
          <a:p>
            <a:pPr algn="ctr">
              <a:defRPr/>
            </a:pPr>
            <a:r>
              <a:rPr lang="en-US" sz="8100" b="1" cap="all" dirty="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DẶN DÒ</a:t>
            </a:r>
          </a:p>
        </p:txBody>
      </p:sp>
      <p:sp>
        <p:nvSpPr>
          <p:cNvPr id="3" name="TextBox 2">
            <a:extLst>
              <a:ext uri="{FF2B5EF4-FFF2-40B4-BE49-F238E27FC236}">
                <a16:creationId xmlns:a16="http://schemas.microsoft.com/office/drawing/2014/main" id="{725F7492-BA88-45C2-89A9-2069EE12A8D6}"/>
              </a:ext>
            </a:extLst>
          </p:cNvPr>
          <p:cNvSpPr txBox="1">
            <a:spLocks noChangeArrowheads="1"/>
          </p:cNvSpPr>
          <p:nvPr/>
        </p:nvSpPr>
        <p:spPr bwMode="auto">
          <a:xfrm>
            <a:off x="4314825" y="4279107"/>
            <a:ext cx="1006078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Đọc</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lại</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bài</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và</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trả</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lời</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câu</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hỏi</a:t>
            </a:r>
            <a:endParaRPr lang="en-US" altLang="en-US" sz="60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Char char="-"/>
            </a:pP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Chuẩn</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bị</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bài</a:t>
            </a:r>
            <a:r>
              <a:rPr lang="en-US" altLang="en-US" sz="6000" b="1" dirty="0">
                <a:solidFill>
                  <a:schemeClr val="bg1"/>
                </a:solidFill>
                <a:latin typeface="Times New Roman" panose="02020603050405020304" pitchFamily="18" charset="0"/>
                <a:cs typeface="Times New Roman" panose="02020603050405020304" pitchFamily="18" charset="0"/>
              </a:rPr>
              <a:t> </a:t>
            </a:r>
            <a:r>
              <a:rPr lang="en-US" altLang="en-US" sz="6000" b="1" dirty="0" err="1">
                <a:solidFill>
                  <a:schemeClr val="bg1"/>
                </a:solidFill>
                <a:latin typeface="Times New Roman" panose="02020603050405020304" pitchFamily="18" charset="0"/>
                <a:cs typeface="Times New Roman" panose="02020603050405020304" pitchFamily="18" charset="0"/>
              </a:rPr>
              <a:t>sau</a:t>
            </a:r>
            <a:endParaRPr lang="en-US" altLang="en-US" sz="6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704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3410" y="576318"/>
            <a:ext cx="14861181" cy="91343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1232000" y="8424554"/>
            <a:ext cx="962819" cy="54268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58897" y="2482665"/>
            <a:ext cx="780413" cy="8516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690240" y="5693328"/>
            <a:ext cx="676920" cy="85001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203" y="1631023"/>
            <a:ext cx="780413" cy="85164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94177" y="8356920"/>
            <a:ext cx="780413" cy="85164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15312768" y="1020710"/>
            <a:ext cx="962819" cy="542680"/>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17573883" y="6227698"/>
            <a:ext cx="962819" cy="54268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5166538" y="-33995"/>
            <a:ext cx="962819" cy="54268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7425474" y="9757659"/>
            <a:ext cx="676920" cy="85001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10381355" y="-320674"/>
            <a:ext cx="676920" cy="850014"/>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339173" y="9710682"/>
            <a:ext cx="780413" cy="851641"/>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109303" y="623296"/>
            <a:ext cx="676920" cy="850014"/>
          </a:xfrm>
          <a:prstGeom prst="rect">
            <a:avLst/>
          </a:prstGeom>
        </p:spPr>
      </p:pic>
      <p:sp>
        <p:nvSpPr>
          <p:cNvPr id="21" name="TextBox 2">
            <a:extLst>
              <a:ext uri="{FF2B5EF4-FFF2-40B4-BE49-F238E27FC236}">
                <a16:creationId xmlns:a16="http://schemas.microsoft.com/office/drawing/2014/main" id="{83A37388-3169-4536-B645-EBD17FCBD4F9}"/>
              </a:ext>
            </a:extLst>
          </p:cNvPr>
          <p:cNvSpPr txBox="1">
            <a:spLocks noChangeArrowheads="1"/>
          </p:cNvSpPr>
          <p:nvPr/>
        </p:nvSpPr>
        <p:spPr bwMode="auto">
          <a:xfrm>
            <a:off x="3902847" y="4347413"/>
            <a:ext cx="122597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8000" dirty="0" err="1">
                <a:solidFill>
                  <a:srgbClr val="494949"/>
                </a:solidFill>
                <a:latin typeface="Dancing Script Bold"/>
              </a:rPr>
              <a:t>Chào</a:t>
            </a:r>
            <a:r>
              <a:rPr lang="en-US" altLang="en-US" sz="8000" dirty="0">
                <a:solidFill>
                  <a:srgbClr val="494949"/>
                </a:solidFill>
                <a:latin typeface="Dancing Script Bold"/>
              </a:rPr>
              <a:t> </a:t>
            </a:r>
            <a:r>
              <a:rPr lang="en-US" altLang="en-US" sz="8000" dirty="0" err="1">
                <a:solidFill>
                  <a:srgbClr val="494949"/>
                </a:solidFill>
                <a:latin typeface="Dancing Script Bold"/>
              </a:rPr>
              <a:t>tạm</a:t>
            </a:r>
            <a:r>
              <a:rPr lang="en-US" altLang="en-US" sz="8000" dirty="0">
                <a:solidFill>
                  <a:srgbClr val="494949"/>
                </a:solidFill>
                <a:latin typeface="Dancing Script Bold"/>
              </a:rPr>
              <a:t> </a:t>
            </a:r>
            <a:r>
              <a:rPr lang="en-US" altLang="en-US" sz="8000" dirty="0" err="1">
                <a:solidFill>
                  <a:srgbClr val="494949"/>
                </a:solidFill>
                <a:latin typeface="Dancing Script Bold"/>
              </a:rPr>
              <a:t>biệt</a:t>
            </a:r>
            <a:r>
              <a:rPr lang="en-US" altLang="en-US" sz="8000" dirty="0">
                <a:solidFill>
                  <a:srgbClr val="494949"/>
                </a:solidFill>
                <a:latin typeface="Dancing Script Bold"/>
              </a:rPr>
              <a:t> </a:t>
            </a:r>
            <a:r>
              <a:rPr lang="en-US" altLang="en-US" sz="8000" dirty="0" err="1">
                <a:solidFill>
                  <a:srgbClr val="494949"/>
                </a:solidFill>
                <a:latin typeface="Dancing Script Bold"/>
              </a:rPr>
              <a:t>và</a:t>
            </a:r>
            <a:r>
              <a:rPr lang="en-US" altLang="en-US" sz="8000" dirty="0">
                <a:solidFill>
                  <a:srgbClr val="494949"/>
                </a:solidFill>
                <a:latin typeface="Dancing Script Bold"/>
              </a:rPr>
              <a:t> </a:t>
            </a:r>
            <a:r>
              <a:rPr lang="en-US" altLang="en-US" sz="8000" dirty="0" err="1">
                <a:solidFill>
                  <a:srgbClr val="494949"/>
                </a:solidFill>
                <a:latin typeface="Dancing Script Bold"/>
              </a:rPr>
              <a:t>hẹn</a:t>
            </a:r>
            <a:r>
              <a:rPr lang="en-US" altLang="en-US" sz="8000" dirty="0">
                <a:solidFill>
                  <a:srgbClr val="494949"/>
                </a:solidFill>
                <a:latin typeface="Dancing Script Bold"/>
              </a:rPr>
              <a:t> </a:t>
            </a:r>
            <a:r>
              <a:rPr lang="en-US" altLang="en-US" sz="8000" dirty="0" err="1">
                <a:solidFill>
                  <a:srgbClr val="494949"/>
                </a:solidFill>
                <a:latin typeface="Dancing Script Bold"/>
              </a:rPr>
              <a:t>gặp</a:t>
            </a:r>
            <a:r>
              <a:rPr lang="en-US" altLang="en-US" sz="8000" dirty="0">
                <a:solidFill>
                  <a:srgbClr val="494949"/>
                </a:solidFill>
                <a:latin typeface="Dancing Script Bold"/>
              </a:rPr>
              <a:t> </a:t>
            </a:r>
            <a:r>
              <a:rPr lang="en-US" altLang="en-US" sz="8000" dirty="0" err="1">
                <a:solidFill>
                  <a:srgbClr val="494949"/>
                </a:solidFill>
                <a:latin typeface="Dancing Script Bold"/>
              </a:rPr>
              <a:t>lại</a:t>
            </a:r>
            <a:endParaRPr lang="en-US" altLang="en-US" sz="8000" dirty="0">
              <a:solidFill>
                <a:srgbClr val="494949"/>
              </a:solidFill>
              <a:latin typeface="Dancing Script Bold"/>
            </a:endParaRPr>
          </a:p>
        </p:txBody>
      </p:sp>
    </p:spTree>
    <p:extLst>
      <p:ext uri="{BB962C8B-B14F-4D97-AF65-F5344CB8AC3E}">
        <p14:creationId xmlns:p14="http://schemas.microsoft.com/office/powerpoint/2010/main" val="39453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ppt_w</p:attrName>
                                        </p:attrNameLst>
                                      </p:cBhvr>
                                      <p:tavLst>
                                        <p:tav tm="0" fmla="#ppt_w*sin(2.5*pi*$)">
                                          <p:val>
                                            <p:fltVal val="0"/>
                                          </p:val>
                                        </p:tav>
                                        <p:tav tm="100000">
                                          <p:val>
                                            <p:fltVal val="1"/>
                                          </p:val>
                                        </p:tav>
                                      </p:tavLst>
                                    </p:anim>
                                    <p:anim calcmode="lin" valueType="num">
                                      <p:cBhvr>
                                        <p:cTn id="2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1">
            <a:extLst>
              <a:ext uri="{FF2B5EF4-FFF2-40B4-BE49-F238E27FC236}">
                <a16:creationId xmlns:a16="http://schemas.microsoft.com/office/drawing/2014/main" id="{813997BD-79D6-4B8E-899A-A4F739B87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7" t="2089" r="3419" b="1828"/>
          <a:stretch>
            <a:fillRect/>
          </a:stretch>
        </p:blipFill>
        <p:spPr bwMode="auto">
          <a:xfrm>
            <a:off x="-609600" y="0"/>
            <a:ext cx="19812000" cy="10287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099" name="Text Box 3">
            <a:extLst>
              <a:ext uri="{FF2B5EF4-FFF2-40B4-BE49-F238E27FC236}">
                <a16:creationId xmlns:a16="http://schemas.microsoft.com/office/drawing/2014/main" id="{55F7C28A-6A04-48E7-871F-F7DC11B4F909}"/>
              </a:ext>
            </a:extLst>
          </p:cNvPr>
          <p:cNvSpPr txBox="1">
            <a:spLocks noChangeArrowheads="1"/>
          </p:cNvSpPr>
          <p:nvPr/>
        </p:nvSpPr>
        <p:spPr bwMode="auto">
          <a:xfrm>
            <a:off x="1219201" y="9144000"/>
            <a:ext cx="4695826" cy="954107"/>
          </a:xfrm>
          <a:prstGeom prst="rect">
            <a:avLst/>
          </a:prstGeom>
          <a:gradFill rotWithShape="1">
            <a:gsLst>
              <a:gs pos="0">
                <a:srgbClr val="FFFF80"/>
              </a:gs>
              <a:gs pos="50000">
                <a:srgbClr val="FFFFB3"/>
              </a:gs>
              <a:gs pos="100000">
                <a:srgbClr val="FFFFDA"/>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600" b="1">
                <a:solidFill>
                  <a:srgbClr val="FF0000"/>
                </a:solidFill>
                <a:latin typeface=".VnCentury Schoolbook" panose="020B7200000000000000" pitchFamily="34" charset="0"/>
              </a:rPr>
              <a:t>(1857-1935)</a:t>
            </a:r>
          </a:p>
        </p:txBody>
      </p:sp>
      <p:sp>
        <p:nvSpPr>
          <p:cNvPr id="6" name="TextBox 5">
            <a:extLst>
              <a:ext uri="{FF2B5EF4-FFF2-40B4-BE49-F238E27FC236}">
                <a16:creationId xmlns:a16="http://schemas.microsoft.com/office/drawing/2014/main" id="{DBC81498-7304-496E-B8CE-8041C2C31A71}"/>
              </a:ext>
            </a:extLst>
          </p:cNvPr>
          <p:cNvSpPr txBox="1"/>
          <p:nvPr/>
        </p:nvSpPr>
        <p:spPr>
          <a:xfrm>
            <a:off x="7924800" y="0"/>
            <a:ext cx="10363200" cy="784830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sz="5600" b="1" dirty="0">
                <a:solidFill>
                  <a:srgbClr val="FF0000"/>
                </a:solidFill>
                <a:latin typeface="Times New Roman" pitchFamily="18" charset="0"/>
                <a:cs typeface="Times New Roman" pitchFamily="18" charset="0"/>
              </a:rPr>
              <a:t>Xi-</a:t>
            </a:r>
            <a:r>
              <a:rPr lang="en-US" sz="5600" b="1" dirty="0" err="1">
                <a:solidFill>
                  <a:srgbClr val="FF0000"/>
                </a:solidFill>
                <a:latin typeface="Times New Roman" pitchFamily="18" charset="0"/>
                <a:cs typeface="Times New Roman" pitchFamily="18" charset="0"/>
              </a:rPr>
              <a:t>ôn</a:t>
            </a:r>
            <a:r>
              <a:rPr lang="en-US" sz="5600" b="1" dirty="0">
                <a:solidFill>
                  <a:srgbClr val="FF0000"/>
                </a:solidFill>
                <a:latin typeface="Times New Roman" pitchFamily="18" charset="0"/>
                <a:cs typeface="Times New Roman" pitchFamily="18" charset="0"/>
              </a:rPr>
              <a:t>-</a:t>
            </a:r>
            <a:r>
              <a:rPr lang="en-US" sz="5600" b="1" dirty="0" err="1">
                <a:solidFill>
                  <a:srgbClr val="FF0000"/>
                </a:solidFill>
                <a:latin typeface="Times New Roman" pitchFamily="18" charset="0"/>
                <a:cs typeface="Times New Roman" pitchFamily="18" charset="0"/>
              </a:rPr>
              <a:t>cốp</a:t>
            </a:r>
            <a:r>
              <a:rPr lang="en-US" sz="5600" b="1" dirty="0">
                <a:solidFill>
                  <a:srgbClr val="FF0000"/>
                </a:solidFill>
                <a:latin typeface="Times New Roman" pitchFamily="18" charset="0"/>
                <a:cs typeface="Times New Roman" pitchFamily="18" charset="0"/>
              </a:rPr>
              <a:t>-</a:t>
            </a:r>
            <a:r>
              <a:rPr lang="en-US" sz="5600" b="1" dirty="0" err="1">
                <a:solidFill>
                  <a:srgbClr val="FF0000"/>
                </a:solidFill>
                <a:latin typeface="Times New Roman" pitchFamily="18" charset="0"/>
                <a:cs typeface="Times New Roman" pitchFamily="18" charset="0"/>
              </a:rPr>
              <a:t>xki</a:t>
            </a:r>
            <a:r>
              <a:rPr lang="en-US" sz="5600" b="1" dirty="0">
                <a:solidFill>
                  <a:srgbClr val="FF0000"/>
                </a:solidFill>
                <a:latin typeface="Times New Roman" pitchFamily="18" charset="0"/>
                <a:cs typeface="Times New Roman" pitchFamily="18" charset="0"/>
              </a:rPr>
              <a:t> </a:t>
            </a:r>
            <a:r>
              <a:rPr lang="en-US" sz="5600" b="1" i="1" dirty="0">
                <a:solidFill>
                  <a:srgbClr val="FF0000"/>
                </a:solidFill>
                <a:latin typeface="Times New Roman" pitchFamily="18" charset="0"/>
                <a:cs typeface="Times New Roman" pitchFamily="18" charset="0"/>
              </a:rPr>
              <a:t>:(1857-1935</a:t>
            </a:r>
            <a:r>
              <a:rPr lang="vi-VN" sz="5600" b="1" i="1" dirty="0">
                <a:solidFill>
                  <a:srgbClr val="FF0000"/>
                </a:solidFill>
                <a:latin typeface="Times New Roman" pitchFamily="18" charset="0"/>
                <a:cs typeface="Times New Roman" pitchFamily="18" charset="0"/>
              </a:rPr>
              <a:t>) </a:t>
            </a:r>
            <a:r>
              <a:rPr lang="vi-VN" sz="5600" b="1" i="1" dirty="0">
                <a:solidFill>
                  <a:schemeClr val="tx1"/>
                </a:solidFill>
                <a:latin typeface="Times New Roman" pitchFamily="18" charset="0"/>
                <a:cs typeface="Times New Roman" pitchFamily="18" charset="0"/>
              </a:rPr>
              <a:t>là một nhà nghiên cứu, người đặt nền móng cho ngành du hành vũ trụ hiện đại, nhà sư phạm, nhà văn N</a:t>
            </a:r>
            <a:r>
              <a:rPr lang="en-US" sz="5600" b="1" i="1" dirty="0" err="1">
                <a:solidFill>
                  <a:schemeClr val="tx1"/>
                </a:solidFill>
                <a:latin typeface="Times New Roman" pitchFamily="18" charset="0"/>
                <a:cs typeface="Times New Roman" pitchFamily="18" charset="0"/>
              </a:rPr>
              <a:t>ga</a:t>
            </a:r>
            <a:r>
              <a:rPr lang="vi-VN" sz="5600" b="1" i="1" dirty="0">
                <a:solidFill>
                  <a:schemeClr val="tx1"/>
                </a:solidFill>
                <a:latin typeface="Times New Roman" pitchFamily="18" charset="0"/>
                <a:cs typeface="Times New Roman" pitchFamily="18" charset="0"/>
              </a:rPr>
              <a:t> . Ngoài ra ông được biết đến với vai trò là nhà sáng chế tên lửa Xô Viết, ông là người tiên phong trong lí‎ thuyết du hành vũ trụ</a:t>
            </a:r>
            <a:r>
              <a:rPr lang="en-US" sz="5600" b="1" i="1"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98331ED4-998E-4973-8D91-89ABFB57D835}"/>
              </a:ext>
            </a:extLst>
          </p:cNvPr>
          <p:cNvSpPr txBox="1"/>
          <p:nvPr/>
        </p:nvSpPr>
        <p:spPr>
          <a:xfrm>
            <a:off x="4343400" y="516913"/>
            <a:ext cx="15724120" cy="756617"/>
          </a:xfrm>
          <a:prstGeom prst="rect">
            <a:avLst/>
          </a:prstGeom>
        </p:spPr>
        <p:txBody>
          <a:bodyPr wrap="square" lIns="0" tIns="0" rIns="0" bIns="0" rtlCol="0" anchor="t">
            <a:spAutoFit/>
          </a:bodyPr>
          <a:lstStyle/>
          <a:p>
            <a:pPr>
              <a:lnSpc>
                <a:spcPts val="5874"/>
              </a:lnSpc>
            </a:pPr>
            <a:r>
              <a:rPr lang="en-US" sz="5874" dirty="0" err="1">
                <a:solidFill>
                  <a:schemeClr val="bg1">
                    <a:lumMod val="95000"/>
                  </a:schemeClr>
                </a:solidFill>
                <a:latin typeface="Times New Roman" panose="02020603050405020304" pitchFamily="18" charset="0"/>
                <a:cs typeface="Times New Roman" panose="02020603050405020304" pitchFamily="18" charset="0"/>
              </a:rPr>
              <a:t>Thứ</a:t>
            </a:r>
            <a:r>
              <a:rPr lang="en-US" sz="5874" dirty="0">
                <a:solidFill>
                  <a:schemeClr val="bg1">
                    <a:lumMod val="95000"/>
                  </a:schemeClr>
                </a:solidFill>
                <a:latin typeface="Times New Roman" panose="02020603050405020304" pitchFamily="18" charset="0"/>
                <a:cs typeface="Times New Roman" panose="02020603050405020304" pitchFamily="18" charset="0"/>
              </a:rPr>
              <a:t> </a:t>
            </a:r>
            <a:r>
              <a:rPr lang="en-US" sz="5874" dirty="0" err="1">
                <a:solidFill>
                  <a:schemeClr val="bg1">
                    <a:lumMod val="95000"/>
                  </a:schemeClr>
                </a:solidFill>
                <a:latin typeface="Times New Roman" panose="02020603050405020304" pitchFamily="18" charset="0"/>
                <a:cs typeface="Times New Roman" panose="02020603050405020304" pitchFamily="18" charset="0"/>
              </a:rPr>
              <a:t>hai</a:t>
            </a:r>
            <a:r>
              <a:rPr lang="en-US" sz="5874" dirty="0">
                <a:solidFill>
                  <a:schemeClr val="bg1">
                    <a:lumMod val="95000"/>
                  </a:schemeClr>
                </a:solidFill>
                <a:latin typeface="Times New Roman" panose="02020603050405020304" pitchFamily="18" charset="0"/>
                <a:cs typeface="Times New Roman" panose="02020603050405020304" pitchFamily="18" charset="0"/>
              </a:rPr>
              <a:t> </a:t>
            </a:r>
            <a:r>
              <a:rPr lang="en-US" sz="5874" dirty="0" err="1">
                <a:solidFill>
                  <a:schemeClr val="bg1">
                    <a:lumMod val="95000"/>
                  </a:schemeClr>
                </a:solidFill>
                <a:latin typeface="Times New Roman" panose="02020603050405020304" pitchFamily="18" charset="0"/>
                <a:cs typeface="Times New Roman" panose="02020603050405020304" pitchFamily="18" charset="0"/>
              </a:rPr>
              <a:t>ngày</a:t>
            </a:r>
            <a:r>
              <a:rPr lang="en-US" sz="5874" dirty="0">
                <a:solidFill>
                  <a:schemeClr val="bg1">
                    <a:lumMod val="95000"/>
                  </a:schemeClr>
                </a:solidFill>
                <a:latin typeface="Times New Roman" panose="02020603050405020304" pitchFamily="18" charset="0"/>
                <a:cs typeface="Times New Roman" panose="02020603050405020304" pitchFamily="18" charset="0"/>
              </a:rPr>
              <a:t>  </a:t>
            </a:r>
            <a:r>
              <a:rPr lang="en-US" sz="5874" dirty="0" err="1">
                <a:solidFill>
                  <a:schemeClr val="bg1">
                    <a:lumMod val="95000"/>
                  </a:schemeClr>
                </a:solidFill>
                <a:latin typeface="Times New Roman" panose="02020603050405020304" pitchFamily="18" charset="0"/>
                <a:cs typeface="Times New Roman" panose="02020603050405020304" pitchFamily="18" charset="0"/>
              </a:rPr>
              <a:t>tháng</a:t>
            </a:r>
            <a:r>
              <a:rPr lang="en-US" sz="5874" dirty="0">
                <a:solidFill>
                  <a:schemeClr val="bg1">
                    <a:lumMod val="95000"/>
                  </a:schemeClr>
                </a:solidFill>
                <a:latin typeface="Times New Roman" panose="02020603050405020304" pitchFamily="18" charset="0"/>
                <a:cs typeface="Times New Roman" panose="02020603050405020304" pitchFamily="18" charset="0"/>
              </a:rPr>
              <a:t> 11 </a:t>
            </a:r>
            <a:r>
              <a:rPr lang="en-US" sz="5874" dirty="0" err="1">
                <a:solidFill>
                  <a:schemeClr val="bg1">
                    <a:lumMod val="95000"/>
                  </a:schemeClr>
                </a:solidFill>
                <a:latin typeface="Times New Roman" panose="02020603050405020304" pitchFamily="18" charset="0"/>
                <a:cs typeface="Times New Roman" panose="02020603050405020304" pitchFamily="18" charset="0"/>
              </a:rPr>
              <a:t>năm</a:t>
            </a:r>
            <a:r>
              <a:rPr lang="en-US" sz="5874" dirty="0">
                <a:solidFill>
                  <a:schemeClr val="bg1">
                    <a:lumMod val="95000"/>
                  </a:schemeClr>
                </a:solidFill>
                <a:latin typeface="Times New Roman" panose="02020603050405020304" pitchFamily="18" charset="0"/>
                <a:cs typeface="Times New Roman" panose="02020603050405020304" pitchFamily="18" charset="0"/>
              </a:rPr>
              <a:t> 2021</a:t>
            </a:r>
            <a:endParaRPr lang="en-US" sz="40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4" name="TextBox 7">
            <a:extLst>
              <a:ext uri="{FF2B5EF4-FFF2-40B4-BE49-F238E27FC236}">
                <a16:creationId xmlns:a16="http://schemas.microsoft.com/office/drawing/2014/main" id="{B26FFFC1-A2E7-4A66-B9E2-09BA5D04775F}"/>
              </a:ext>
            </a:extLst>
          </p:cNvPr>
          <p:cNvSpPr txBox="1"/>
          <p:nvPr/>
        </p:nvSpPr>
        <p:spPr>
          <a:xfrm>
            <a:off x="8153400" y="1310335"/>
            <a:ext cx="2514600" cy="778355"/>
          </a:xfrm>
          <a:prstGeom prst="rect">
            <a:avLst/>
          </a:prstGeom>
        </p:spPr>
        <p:txBody>
          <a:bodyPr wrap="square" lIns="0" tIns="0" rIns="0" bIns="0" rtlCol="0" anchor="t">
            <a:spAutoFit/>
          </a:bodyPr>
          <a:lstStyle/>
          <a:p>
            <a:pPr>
              <a:lnSpc>
                <a:spcPts val="5874"/>
              </a:lnSpc>
            </a:pPr>
            <a:r>
              <a:rPr lang="en-US" sz="5874" dirty="0" err="1">
                <a:solidFill>
                  <a:schemeClr val="bg1">
                    <a:lumMod val="95000"/>
                  </a:schemeClr>
                </a:solidFill>
                <a:latin typeface="Times New Roman" panose="02020603050405020304" pitchFamily="18" charset="0"/>
                <a:cs typeface="Times New Roman" panose="02020603050405020304" pitchFamily="18" charset="0"/>
              </a:rPr>
              <a:t>Tập</a:t>
            </a:r>
            <a:r>
              <a:rPr lang="en-US" sz="5874" dirty="0">
                <a:solidFill>
                  <a:schemeClr val="bg1">
                    <a:lumMod val="95000"/>
                  </a:schemeClr>
                </a:solidFill>
                <a:latin typeface="Times New Roman" panose="02020603050405020304" pitchFamily="18" charset="0"/>
                <a:cs typeface="Times New Roman" panose="02020603050405020304" pitchFamily="18" charset="0"/>
              </a:rPr>
              <a:t> </a:t>
            </a:r>
            <a:r>
              <a:rPr lang="en-US" sz="5874" dirty="0" err="1">
                <a:solidFill>
                  <a:schemeClr val="bg1">
                    <a:lumMod val="95000"/>
                  </a:schemeClr>
                </a:solidFill>
                <a:latin typeface="Times New Roman" panose="02020603050405020304" pitchFamily="18" charset="0"/>
                <a:cs typeface="Times New Roman" panose="02020603050405020304" pitchFamily="18" charset="0"/>
              </a:rPr>
              <a:t>đọc</a:t>
            </a:r>
            <a:endParaRPr lang="en-US" sz="5874"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6" name="TextBox 7">
            <a:extLst>
              <a:ext uri="{FF2B5EF4-FFF2-40B4-BE49-F238E27FC236}">
                <a16:creationId xmlns:a16="http://schemas.microsoft.com/office/drawing/2014/main" id="{2D7C96D3-A32A-427D-BC73-3A2347E56CDB}"/>
              </a:ext>
            </a:extLst>
          </p:cNvPr>
          <p:cNvSpPr txBox="1"/>
          <p:nvPr/>
        </p:nvSpPr>
        <p:spPr>
          <a:xfrm>
            <a:off x="4572000" y="2125495"/>
            <a:ext cx="9677400" cy="756617"/>
          </a:xfrm>
          <a:prstGeom prst="rect">
            <a:avLst/>
          </a:prstGeom>
        </p:spPr>
        <p:txBody>
          <a:bodyPr wrap="square" lIns="0" tIns="0" rIns="0" bIns="0" rtlCol="0" anchor="t">
            <a:spAutoFit/>
          </a:bodyPr>
          <a:lstStyle/>
          <a:p>
            <a:pPr>
              <a:lnSpc>
                <a:spcPts val="5874"/>
              </a:lnSpc>
            </a:pPr>
            <a:r>
              <a:rPr lang="en-US" sz="5874" dirty="0">
                <a:solidFill>
                  <a:srgbClr val="FFC000"/>
                </a:solidFill>
                <a:latin typeface="Times New Roman" panose="02020603050405020304" pitchFamily="18" charset="0"/>
                <a:cs typeface="Times New Roman" panose="02020603050405020304" pitchFamily="18" charset="0"/>
              </a:rPr>
              <a:t>Ng</a:t>
            </a:r>
            <a:r>
              <a:rPr lang="vi-VN" sz="5874" dirty="0" err="1">
                <a:solidFill>
                  <a:srgbClr val="FFC000"/>
                </a:solidFill>
                <a:latin typeface="Times New Roman" panose="02020603050405020304" pitchFamily="18" charset="0"/>
                <a:cs typeface="Times New Roman" panose="02020603050405020304" pitchFamily="18" charset="0"/>
              </a:rPr>
              <a:t>ườ</a:t>
            </a:r>
            <a:r>
              <a:rPr lang="en-US" sz="5874" dirty="0" err="1">
                <a:solidFill>
                  <a:srgbClr val="FFC000"/>
                </a:solidFill>
                <a:latin typeface="Times New Roman" panose="02020603050405020304" pitchFamily="18" charset="0"/>
                <a:cs typeface="Times New Roman" panose="02020603050405020304" pitchFamily="18" charset="0"/>
              </a:rPr>
              <a:t>i</a:t>
            </a:r>
            <a:r>
              <a:rPr lang="en-US" sz="5874" dirty="0">
                <a:solidFill>
                  <a:srgbClr val="FFC000"/>
                </a:solidFill>
                <a:latin typeface="Times New Roman" panose="02020603050405020304" pitchFamily="18" charset="0"/>
                <a:cs typeface="Times New Roman" panose="02020603050405020304" pitchFamily="18" charset="0"/>
              </a:rPr>
              <a:t> </a:t>
            </a:r>
            <a:r>
              <a:rPr lang="en-US" sz="5874" dirty="0" err="1">
                <a:solidFill>
                  <a:srgbClr val="FFC000"/>
                </a:solidFill>
                <a:latin typeface="Times New Roman" panose="02020603050405020304" pitchFamily="18" charset="0"/>
                <a:cs typeface="Times New Roman" panose="02020603050405020304" pitchFamily="18" charset="0"/>
              </a:rPr>
              <a:t>tìm</a:t>
            </a:r>
            <a:r>
              <a:rPr lang="en-US" sz="5874" dirty="0">
                <a:solidFill>
                  <a:srgbClr val="FFC000"/>
                </a:solidFill>
                <a:latin typeface="Times New Roman" panose="02020603050405020304" pitchFamily="18" charset="0"/>
                <a:cs typeface="Times New Roman" panose="02020603050405020304" pitchFamily="18" charset="0"/>
              </a:rPr>
              <a:t> đ</a:t>
            </a:r>
            <a:r>
              <a:rPr lang="vi-VN" sz="5874" dirty="0" err="1">
                <a:solidFill>
                  <a:srgbClr val="FFC000"/>
                </a:solidFill>
                <a:latin typeface="Times New Roman" panose="02020603050405020304" pitchFamily="18" charset="0"/>
                <a:cs typeface="Times New Roman" panose="02020603050405020304" pitchFamily="18" charset="0"/>
              </a:rPr>
              <a:t>ường</a:t>
            </a:r>
            <a:r>
              <a:rPr lang="en-US" sz="5874" dirty="0">
                <a:solidFill>
                  <a:srgbClr val="FFC000"/>
                </a:solidFill>
                <a:latin typeface="Times New Roman" panose="02020603050405020304" pitchFamily="18" charset="0"/>
                <a:cs typeface="Times New Roman" panose="02020603050405020304" pitchFamily="18" charset="0"/>
              </a:rPr>
              <a:t> </a:t>
            </a:r>
            <a:r>
              <a:rPr lang="en-US" sz="5874" dirty="0" err="1">
                <a:solidFill>
                  <a:srgbClr val="FFC000"/>
                </a:solidFill>
                <a:latin typeface="Times New Roman" panose="02020603050405020304" pitchFamily="18" charset="0"/>
                <a:cs typeface="Times New Roman" panose="02020603050405020304" pitchFamily="18" charset="0"/>
              </a:rPr>
              <a:t>lên</a:t>
            </a:r>
            <a:r>
              <a:rPr lang="en-US" sz="5874" dirty="0">
                <a:solidFill>
                  <a:srgbClr val="FFC000"/>
                </a:solidFill>
                <a:latin typeface="Times New Roman" panose="02020603050405020304" pitchFamily="18" charset="0"/>
                <a:cs typeface="Times New Roman" panose="02020603050405020304" pitchFamily="18" charset="0"/>
              </a:rPr>
              <a:t> </a:t>
            </a:r>
            <a:r>
              <a:rPr lang="en-US" sz="5874" dirty="0" err="1">
                <a:solidFill>
                  <a:srgbClr val="FFC000"/>
                </a:solidFill>
                <a:latin typeface="Times New Roman" panose="02020603050405020304" pitchFamily="18" charset="0"/>
                <a:cs typeface="Times New Roman" panose="02020603050405020304" pitchFamily="18" charset="0"/>
              </a:rPr>
              <a:t>các</a:t>
            </a:r>
            <a:r>
              <a:rPr lang="en-US" sz="5874" dirty="0">
                <a:solidFill>
                  <a:srgbClr val="FFC000"/>
                </a:solidFill>
                <a:latin typeface="Times New Roman" panose="02020603050405020304" pitchFamily="18" charset="0"/>
                <a:cs typeface="Times New Roman" panose="02020603050405020304" pitchFamily="18" charset="0"/>
              </a:rPr>
              <a:t> </a:t>
            </a:r>
            <a:r>
              <a:rPr lang="en-US" sz="5874" dirty="0" err="1">
                <a:solidFill>
                  <a:srgbClr val="FFC000"/>
                </a:solidFill>
                <a:latin typeface="Times New Roman" panose="02020603050405020304" pitchFamily="18" charset="0"/>
                <a:cs typeface="Times New Roman" panose="02020603050405020304" pitchFamily="18" charset="0"/>
              </a:rPr>
              <a:t>vì</a:t>
            </a:r>
            <a:r>
              <a:rPr lang="en-US" sz="5874" dirty="0">
                <a:solidFill>
                  <a:srgbClr val="FFC000"/>
                </a:solidFill>
                <a:latin typeface="Times New Roman" panose="02020603050405020304" pitchFamily="18" charset="0"/>
                <a:cs typeface="Times New Roman" panose="02020603050405020304" pitchFamily="18" charset="0"/>
              </a:rPr>
              <a:t> </a:t>
            </a:r>
            <a:r>
              <a:rPr lang="en-US" sz="5874" dirty="0" err="1">
                <a:solidFill>
                  <a:srgbClr val="FFC000"/>
                </a:solidFill>
                <a:latin typeface="Times New Roman" panose="02020603050405020304" pitchFamily="18" charset="0"/>
                <a:cs typeface="Times New Roman" panose="02020603050405020304" pitchFamily="18" charset="0"/>
              </a:rPr>
              <a:t>sao</a:t>
            </a:r>
            <a:r>
              <a:rPr lang="en-US" sz="5874" dirty="0">
                <a:solidFill>
                  <a:srgbClr val="FFC000"/>
                </a:solidFill>
                <a:latin typeface="Times New Roman" panose="02020603050405020304" pitchFamily="18" charset="0"/>
                <a:cs typeface="Times New Roman" panose="02020603050405020304" pitchFamily="18" charset="0"/>
              </a:rPr>
              <a:t>.</a:t>
            </a:r>
          </a:p>
        </p:txBody>
      </p:sp>
      <p:pic>
        <p:nvPicPr>
          <p:cNvPr id="7" name="Picture 4" descr="1">
            <a:extLst>
              <a:ext uri="{FF2B5EF4-FFF2-40B4-BE49-F238E27FC236}">
                <a16:creationId xmlns:a16="http://schemas.microsoft.com/office/drawing/2014/main" id="{9299C9EF-313F-4FFA-92F6-A956EA64E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7" t="2089" r="3419" b="1828"/>
          <a:stretch>
            <a:fillRect/>
          </a:stretch>
        </p:blipFill>
        <p:spPr bwMode="auto">
          <a:xfrm>
            <a:off x="2997200" y="3437313"/>
            <a:ext cx="11734800" cy="609306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13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75011" y="4137479"/>
            <a:ext cx="15569039" cy="2012042"/>
            <a:chOff x="0" y="0"/>
            <a:chExt cx="4717891" cy="609710"/>
          </a:xfrm>
        </p:grpSpPr>
        <p:sp>
          <p:nvSpPr>
            <p:cNvPr id="3" name="Freeform 3"/>
            <p:cNvSpPr/>
            <p:nvPr/>
          </p:nvSpPr>
          <p:spPr>
            <a:xfrm>
              <a:off x="-3810" y="1270"/>
              <a:ext cx="4722971" cy="608440"/>
            </a:xfrm>
            <a:custGeom>
              <a:avLst/>
              <a:gdLst/>
              <a:ahLst/>
              <a:cxnLst/>
              <a:rect l="l" t="t" r="r" b="b"/>
              <a:pathLst>
                <a:path w="4722971" h="608440">
                  <a:moveTo>
                    <a:pt x="4719161" y="492632"/>
                  </a:moveTo>
                  <a:cubicBezTo>
                    <a:pt x="4719161" y="469873"/>
                    <a:pt x="4722971" y="446727"/>
                    <a:pt x="4716621" y="423967"/>
                  </a:cubicBezTo>
                  <a:cubicBezTo>
                    <a:pt x="4709001" y="408923"/>
                    <a:pt x="4697571" y="112274"/>
                    <a:pt x="4697571" y="97229"/>
                  </a:cubicBezTo>
                  <a:cubicBezTo>
                    <a:pt x="4695031" y="86814"/>
                    <a:pt x="4693761" y="76013"/>
                    <a:pt x="4691221" y="54610"/>
                  </a:cubicBezTo>
                  <a:cubicBezTo>
                    <a:pt x="4691221" y="44450"/>
                    <a:pt x="4689951" y="34290"/>
                    <a:pt x="4688681" y="21590"/>
                  </a:cubicBezTo>
                  <a:cubicBezTo>
                    <a:pt x="4678521" y="19050"/>
                    <a:pt x="4669631" y="17780"/>
                    <a:pt x="4659471" y="16510"/>
                  </a:cubicBezTo>
                  <a:cubicBezTo>
                    <a:pt x="4641463" y="15240"/>
                    <a:pt x="4619456" y="16510"/>
                    <a:pt x="4601117" y="16510"/>
                  </a:cubicBezTo>
                  <a:cubicBezTo>
                    <a:pt x="4509420" y="13970"/>
                    <a:pt x="4417724" y="8890"/>
                    <a:pt x="4326027" y="7620"/>
                  </a:cubicBezTo>
                  <a:cubicBezTo>
                    <a:pt x="4153638" y="5080"/>
                    <a:pt x="3977581" y="3810"/>
                    <a:pt x="3805192" y="2540"/>
                  </a:cubicBezTo>
                  <a:cubicBezTo>
                    <a:pt x="3742838" y="2540"/>
                    <a:pt x="3676817" y="0"/>
                    <a:pt x="3614463" y="0"/>
                  </a:cubicBezTo>
                  <a:cubicBezTo>
                    <a:pt x="3464081" y="0"/>
                    <a:pt x="3317367" y="1270"/>
                    <a:pt x="3166985" y="1270"/>
                  </a:cubicBezTo>
                  <a:cubicBezTo>
                    <a:pt x="3078956" y="1270"/>
                    <a:pt x="2990927" y="3810"/>
                    <a:pt x="2899231" y="3810"/>
                  </a:cubicBezTo>
                  <a:cubicBezTo>
                    <a:pt x="2807535" y="5080"/>
                    <a:pt x="1145996" y="7620"/>
                    <a:pt x="1054299" y="7620"/>
                  </a:cubicBezTo>
                  <a:cubicBezTo>
                    <a:pt x="980942" y="7620"/>
                    <a:pt x="907585" y="6350"/>
                    <a:pt x="834228" y="7620"/>
                  </a:cubicBezTo>
                  <a:cubicBezTo>
                    <a:pt x="768207" y="8890"/>
                    <a:pt x="698517" y="11430"/>
                    <a:pt x="632496" y="12700"/>
                  </a:cubicBezTo>
                  <a:cubicBezTo>
                    <a:pt x="562807" y="15240"/>
                    <a:pt x="493117" y="16510"/>
                    <a:pt x="427096" y="19050"/>
                  </a:cubicBezTo>
                  <a:cubicBezTo>
                    <a:pt x="328064" y="21590"/>
                    <a:pt x="225364" y="24130"/>
                    <a:pt x="126332" y="27940"/>
                  </a:cubicBezTo>
                  <a:cubicBezTo>
                    <a:pt x="67646" y="30480"/>
                    <a:pt x="38100" y="34290"/>
                    <a:pt x="16510" y="36830"/>
                  </a:cubicBezTo>
                  <a:cubicBezTo>
                    <a:pt x="16510" y="38100"/>
                    <a:pt x="13970" y="40640"/>
                    <a:pt x="13970" y="43180"/>
                  </a:cubicBezTo>
                  <a:cubicBezTo>
                    <a:pt x="12700" y="70612"/>
                    <a:pt x="10160" y="79484"/>
                    <a:pt x="8890" y="87971"/>
                  </a:cubicBezTo>
                  <a:cubicBezTo>
                    <a:pt x="7620" y="92986"/>
                    <a:pt x="8890" y="98387"/>
                    <a:pt x="7620" y="103402"/>
                  </a:cubicBezTo>
                  <a:cubicBezTo>
                    <a:pt x="0" y="128862"/>
                    <a:pt x="5080" y="444027"/>
                    <a:pt x="7620" y="469873"/>
                  </a:cubicBezTo>
                  <a:cubicBezTo>
                    <a:pt x="6350" y="490318"/>
                    <a:pt x="11430" y="510377"/>
                    <a:pt x="11430" y="530823"/>
                  </a:cubicBezTo>
                  <a:cubicBezTo>
                    <a:pt x="11430" y="540467"/>
                    <a:pt x="15240" y="550496"/>
                    <a:pt x="7620" y="577960"/>
                  </a:cubicBezTo>
                  <a:cubicBezTo>
                    <a:pt x="5080" y="586850"/>
                    <a:pt x="10160" y="593200"/>
                    <a:pt x="19050" y="594470"/>
                  </a:cubicBezTo>
                  <a:cubicBezTo>
                    <a:pt x="29210" y="595740"/>
                    <a:pt x="38100" y="595740"/>
                    <a:pt x="48260" y="595740"/>
                  </a:cubicBezTo>
                  <a:cubicBezTo>
                    <a:pt x="155675" y="597010"/>
                    <a:pt x="273046" y="597010"/>
                    <a:pt x="394085" y="598280"/>
                  </a:cubicBezTo>
                  <a:cubicBezTo>
                    <a:pt x="460107" y="599550"/>
                    <a:pt x="526128" y="600820"/>
                    <a:pt x="588482" y="602090"/>
                  </a:cubicBezTo>
                  <a:cubicBezTo>
                    <a:pt x="698517" y="603360"/>
                    <a:pt x="804885" y="603360"/>
                    <a:pt x="914921" y="604630"/>
                  </a:cubicBezTo>
                  <a:cubicBezTo>
                    <a:pt x="958935" y="604630"/>
                    <a:pt x="999282" y="604630"/>
                    <a:pt x="1043296" y="603360"/>
                  </a:cubicBezTo>
                  <a:cubicBezTo>
                    <a:pt x="1061635" y="603360"/>
                    <a:pt x="1083642" y="602090"/>
                    <a:pt x="1101981" y="602090"/>
                  </a:cubicBezTo>
                  <a:cubicBezTo>
                    <a:pt x="1175339" y="603360"/>
                    <a:pt x="2642481" y="594470"/>
                    <a:pt x="2715838" y="595740"/>
                  </a:cubicBezTo>
                  <a:cubicBezTo>
                    <a:pt x="2818538" y="597010"/>
                    <a:pt x="3100963" y="597010"/>
                    <a:pt x="3203663" y="597010"/>
                  </a:cubicBezTo>
                  <a:cubicBezTo>
                    <a:pt x="3244010" y="597010"/>
                    <a:pt x="3280688" y="595740"/>
                    <a:pt x="3321035" y="595740"/>
                  </a:cubicBezTo>
                  <a:cubicBezTo>
                    <a:pt x="3387056" y="597010"/>
                    <a:pt x="3453077" y="598280"/>
                    <a:pt x="3519099" y="599550"/>
                  </a:cubicBezTo>
                  <a:cubicBezTo>
                    <a:pt x="3662145" y="602090"/>
                    <a:pt x="3801524" y="599550"/>
                    <a:pt x="3944570" y="603360"/>
                  </a:cubicBezTo>
                  <a:cubicBezTo>
                    <a:pt x="4182981" y="608440"/>
                    <a:pt x="4425059" y="602090"/>
                    <a:pt x="4659471" y="607170"/>
                  </a:cubicBezTo>
                  <a:cubicBezTo>
                    <a:pt x="4679791" y="608440"/>
                    <a:pt x="4700111" y="607170"/>
                    <a:pt x="4722971" y="607170"/>
                  </a:cubicBezTo>
                  <a:cubicBezTo>
                    <a:pt x="4722971" y="583040"/>
                    <a:pt x="4722971" y="570340"/>
                    <a:pt x="4722971" y="550882"/>
                  </a:cubicBezTo>
                  <a:cubicBezTo>
                    <a:pt x="4721701" y="531208"/>
                    <a:pt x="4719161" y="512692"/>
                    <a:pt x="4719161" y="492632"/>
                  </a:cubicBezTo>
                  <a:close/>
                </a:path>
              </a:pathLst>
            </a:custGeom>
            <a:solidFill>
              <a:srgbClr val="FFFFFF"/>
            </a:solidFill>
          </p:spPr>
        </p:sp>
      </p:grpSp>
      <p:grpSp>
        <p:nvGrpSpPr>
          <p:cNvPr id="4" name="Group 4"/>
          <p:cNvGrpSpPr/>
          <p:nvPr/>
        </p:nvGrpSpPr>
        <p:grpSpPr>
          <a:xfrm>
            <a:off x="5529509" y="577493"/>
            <a:ext cx="12214542" cy="2012042"/>
            <a:chOff x="0" y="0"/>
            <a:chExt cx="3701376" cy="609710"/>
          </a:xfrm>
        </p:grpSpPr>
        <p:sp>
          <p:nvSpPr>
            <p:cNvPr id="5" name="Freeform 5"/>
            <p:cNvSpPr/>
            <p:nvPr/>
          </p:nvSpPr>
          <p:spPr>
            <a:xfrm>
              <a:off x="-3810" y="1270"/>
              <a:ext cx="3706456" cy="608440"/>
            </a:xfrm>
            <a:custGeom>
              <a:avLst/>
              <a:gdLst/>
              <a:ahLst/>
              <a:cxnLst/>
              <a:rect l="l" t="t" r="r" b="b"/>
              <a:pathLst>
                <a:path w="3706456" h="608440">
                  <a:moveTo>
                    <a:pt x="3702646" y="492632"/>
                  </a:moveTo>
                  <a:cubicBezTo>
                    <a:pt x="3702646" y="469873"/>
                    <a:pt x="3706456" y="446727"/>
                    <a:pt x="3700106" y="423967"/>
                  </a:cubicBezTo>
                  <a:cubicBezTo>
                    <a:pt x="3692486" y="408923"/>
                    <a:pt x="3681056" y="112274"/>
                    <a:pt x="3681056" y="97229"/>
                  </a:cubicBezTo>
                  <a:cubicBezTo>
                    <a:pt x="3678516" y="86814"/>
                    <a:pt x="3677246" y="76013"/>
                    <a:pt x="3674706" y="54610"/>
                  </a:cubicBezTo>
                  <a:cubicBezTo>
                    <a:pt x="3674706" y="44450"/>
                    <a:pt x="3673436" y="34290"/>
                    <a:pt x="3672166" y="21590"/>
                  </a:cubicBezTo>
                  <a:cubicBezTo>
                    <a:pt x="3662006" y="19050"/>
                    <a:pt x="3653116" y="17780"/>
                    <a:pt x="3642956" y="16510"/>
                  </a:cubicBezTo>
                  <a:cubicBezTo>
                    <a:pt x="3628457" y="15240"/>
                    <a:pt x="3611309" y="16510"/>
                    <a:pt x="3597019" y="16510"/>
                  </a:cubicBezTo>
                  <a:cubicBezTo>
                    <a:pt x="3525569" y="13970"/>
                    <a:pt x="3454119" y="8890"/>
                    <a:pt x="3382669" y="7620"/>
                  </a:cubicBezTo>
                  <a:cubicBezTo>
                    <a:pt x="3248343" y="5080"/>
                    <a:pt x="3111159" y="3810"/>
                    <a:pt x="2976833" y="2540"/>
                  </a:cubicBezTo>
                  <a:cubicBezTo>
                    <a:pt x="2928247" y="2540"/>
                    <a:pt x="2876803" y="0"/>
                    <a:pt x="2828217" y="0"/>
                  </a:cubicBezTo>
                  <a:cubicBezTo>
                    <a:pt x="2711039" y="0"/>
                    <a:pt x="2596719" y="1270"/>
                    <a:pt x="2479541" y="1270"/>
                  </a:cubicBezTo>
                  <a:cubicBezTo>
                    <a:pt x="2410949" y="1270"/>
                    <a:pt x="2342357" y="3810"/>
                    <a:pt x="2270907" y="3810"/>
                  </a:cubicBezTo>
                  <a:cubicBezTo>
                    <a:pt x="2199456" y="5080"/>
                    <a:pt x="904782" y="7620"/>
                    <a:pt x="833332" y="7620"/>
                  </a:cubicBezTo>
                  <a:cubicBezTo>
                    <a:pt x="776172" y="7620"/>
                    <a:pt x="719012" y="6350"/>
                    <a:pt x="661852" y="7620"/>
                  </a:cubicBezTo>
                  <a:cubicBezTo>
                    <a:pt x="610408" y="8890"/>
                    <a:pt x="556106" y="11430"/>
                    <a:pt x="504662" y="12700"/>
                  </a:cubicBezTo>
                  <a:cubicBezTo>
                    <a:pt x="450360" y="15240"/>
                    <a:pt x="396058" y="16510"/>
                    <a:pt x="344614" y="19050"/>
                  </a:cubicBezTo>
                  <a:cubicBezTo>
                    <a:pt x="267448" y="21590"/>
                    <a:pt x="187424" y="24130"/>
                    <a:pt x="110258" y="27940"/>
                  </a:cubicBezTo>
                  <a:cubicBezTo>
                    <a:pt x="64530" y="30480"/>
                    <a:pt x="38100" y="34290"/>
                    <a:pt x="16510" y="36830"/>
                  </a:cubicBezTo>
                  <a:cubicBezTo>
                    <a:pt x="16510" y="38100"/>
                    <a:pt x="13970" y="40640"/>
                    <a:pt x="13970" y="43180"/>
                  </a:cubicBezTo>
                  <a:cubicBezTo>
                    <a:pt x="12700" y="70612"/>
                    <a:pt x="10160" y="79484"/>
                    <a:pt x="8890" y="87971"/>
                  </a:cubicBezTo>
                  <a:cubicBezTo>
                    <a:pt x="7620" y="92986"/>
                    <a:pt x="8890" y="98387"/>
                    <a:pt x="7620" y="103402"/>
                  </a:cubicBezTo>
                  <a:cubicBezTo>
                    <a:pt x="0" y="128862"/>
                    <a:pt x="5080" y="444027"/>
                    <a:pt x="7620" y="469873"/>
                  </a:cubicBezTo>
                  <a:cubicBezTo>
                    <a:pt x="6350" y="490318"/>
                    <a:pt x="11430" y="510377"/>
                    <a:pt x="11430" y="530823"/>
                  </a:cubicBezTo>
                  <a:cubicBezTo>
                    <a:pt x="11430" y="540467"/>
                    <a:pt x="15240" y="550496"/>
                    <a:pt x="7620" y="577960"/>
                  </a:cubicBezTo>
                  <a:cubicBezTo>
                    <a:pt x="5080" y="586850"/>
                    <a:pt x="10160" y="593200"/>
                    <a:pt x="19050" y="594470"/>
                  </a:cubicBezTo>
                  <a:cubicBezTo>
                    <a:pt x="29210" y="595740"/>
                    <a:pt x="38100" y="595740"/>
                    <a:pt x="48260" y="595740"/>
                  </a:cubicBezTo>
                  <a:cubicBezTo>
                    <a:pt x="133122" y="597010"/>
                    <a:pt x="224578" y="597010"/>
                    <a:pt x="318892" y="598280"/>
                  </a:cubicBezTo>
                  <a:cubicBezTo>
                    <a:pt x="370336" y="599550"/>
                    <a:pt x="421780" y="600820"/>
                    <a:pt x="470366" y="602090"/>
                  </a:cubicBezTo>
                  <a:cubicBezTo>
                    <a:pt x="556106" y="603360"/>
                    <a:pt x="638988" y="603360"/>
                    <a:pt x="724728" y="604630"/>
                  </a:cubicBezTo>
                  <a:cubicBezTo>
                    <a:pt x="759024" y="604630"/>
                    <a:pt x="790462" y="604630"/>
                    <a:pt x="824758" y="603360"/>
                  </a:cubicBezTo>
                  <a:cubicBezTo>
                    <a:pt x="839048" y="603360"/>
                    <a:pt x="856196" y="602090"/>
                    <a:pt x="870486" y="602090"/>
                  </a:cubicBezTo>
                  <a:cubicBezTo>
                    <a:pt x="927646" y="603360"/>
                    <a:pt x="2070846" y="594470"/>
                    <a:pt x="2128006" y="595740"/>
                  </a:cubicBezTo>
                  <a:cubicBezTo>
                    <a:pt x="2208030" y="597010"/>
                    <a:pt x="2428097" y="597010"/>
                    <a:pt x="2508121" y="597010"/>
                  </a:cubicBezTo>
                  <a:cubicBezTo>
                    <a:pt x="2539559" y="597010"/>
                    <a:pt x="2568139" y="595740"/>
                    <a:pt x="2599577" y="595740"/>
                  </a:cubicBezTo>
                  <a:cubicBezTo>
                    <a:pt x="2651021" y="597010"/>
                    <a:pt x="2702464" y="598280"/>
                    <a:pt x="2753909" y="599550"/>
                  </a:cubicBezTo>
                  <a:cubicBezTo>
                    <a:pt x="2865371" y="602090"/>
                    <a:pt x="2973975" y="599550"/>
                    <a:pt x="3085437" y="603360"/>
                  </a:cubicBezTo>
                  <a:cubicBezTo>
                    <a:pt x="3271207" y="608440"/>
                    <a:pt x="3459835" y="602090"/>
                    <a:pt x="3642956" y="607170"/>
                  </a:cubicBezTo>
                  <a:cubicBezTo>
                    <a:pt x="3663276" y="608440"/>
                    <a:pt x="3683596" y="607170"/>
                    <a:pt x="3706456" y="607170"/>
                  </a:cubicBezTo>
                  <a:cubicBezTo>
                    <a:pt x="3706456" y="583040"/>
                    <a:pt x="3706456" y="570340"/>
                    <a:pt x="3706456" y="550882"/>
                  </a:cubicBezTo>
                  <a:cubicBezTo>
                    <a:pt x="3705186" y="531208"/>
                    <a:pt x="3702646" y="512692"/>
                    <a:pt x="3702646" y="492632"/>
                  </a:cubicBezTo>
                  <a:close/>
                </a:path>
              </a:pathLst>
            </a:custGeom>
            <a:solidFill>
              <a:srgbClr val="FFFFFF"/>
            </a:solidFill>
          </p:spPr>
        </p:sp>
      </p:grpSp>
      <p:grpSp>
        <p:nvGrpSpPr>
          <p:cNvPr id="6" name="Group 6"/>
          <p:cNvGrpSpPr/>
          <p:nvPr/>
        </p:nvGrpSpPr>
        <p:grpSpPr>
          <a:xfrm>
            <a:off x="523614" y="7365339"/>
            <a:ext cx="17220436" cy="2012042"/>
            <a:chOff x="0" y="0"/>
            <a:chExt cx="5218314" cy="609710"/>
          </a:xfrm>
        </p:grpSpPr>
        <p:sp>
          <p:nvSpPr>
            <p:cNvPr id="7" name="Freeform 7"/>
            <p:cNvSpPr/>
            <p:nvPr/>
          </p:nvSpPr>
          <p:spPr>
            <a:xfrm>
              <a:off x="-3810" y="1270"/>
              <a:ext cx="5223394" cy="608440"/>
            </a:xfrm>
            <a:custGeom>
              <a:avLst/>
              <a:gdLst/>
              <a:ahLst/>
              <a:cxnLst/>
              <a:rect l="l" t="t" r="r" b="b"/>
              <a:pathLst>
                <a:path w="5223394" h="608440">
                  <a:moveTo>
                    <a:pt x="5219584" y="492632"/>
                  </a:moveTo>
                  <a:cubicBezTo>
                    <a:pt x="5219584" y="469873"/>
                    <a:pt x="5223394" y="446727"/>
                    <a:pt x="5217044" y="423967"/>
                  </a:cubicBezTo>
                  <a:cubicBezTo>
                    <a:pt x="5209424" y="408923"/>
                    <a:pt x="5197994" y="112274"/>
                    <a:pt x="5197994" y="97229"/>
                  </a:cubicBezTo>
                  <a:cubicBezTo>
                    <a:pt x="5195454" y="86814"/>
                    <a:pt x="5194184" y="76013"/>
                    <a:pt x="5191644" y="54610"/>
                  </a:cubicBezTo>
                  <a:cubicBezTo>
                    <a:pt x="5191644" y="44450"/>
                    <a:pt x="5190374" y="34290"/>
                    <a:pt x="5189104" y="21590"/>
                  </a:cubicBezTo>
                  <a:cubicBezTo>
                    <a:pt x="5178944" y="19050"/>
                    <a:pt x="5170054" y="17780"/>
                    <a:pt x="5159894" y="16510"/>
                  </a:cubicBezTo>
                  <a:cubicBezTo>
                    <a:pt x="5140159" y="15240"/>
                    <a:pt x="5115760" y="16510"/>
                    <a:pt x="5095427" y="16510"/>
                  </a:cubicBezTo>
                  <a:cubicBezTo>
                    <a:pt x="4993764" y="13970"/>
                    <a:pt x="4892100" y="8890"/>
                    <a:pt x="4790436" y="7620"/>
                  </a:cubicBezTo>
                  <a:cubicBezTo>
                    <a:pt x="4599309" y="5080"/>
                    <a:pt x="4404115" y="3810"/>
                    <a:pt x="4212987" y="2540"/>
                  </a:cubicBezTo>
                  <a:cubicBezTo>
                    <a:pt x="4143856" y="2540"/>
                    <a:pt x="4070658" y="0"/>
                    <a:pt x="4001527" y="0"/>
                  </a:cubicBezTo>
                  <a:cubicBezTo>
                    <a:pt x="3834799" y="0"/>
                    <a:pt x="3672137" y="1270"/>
                    <a:pt x="3505409" y="1270"/>
                  </a:cubicBezTo>
                  <a:cubicBezTo>
                    <a:pt x="3407812" y="1270"/>
                    <a:pt x="3310215" y="3810"/>
                    <a:pt x="3208551" y="3810"/>
                  </a:cubicBezTo>
                  <a:cubicBezTo>
                    <a:pt x="3106887" y="5080"/>
                    <a:pt x="1264744" y="7620"/>
                    <a:pt x="1163080" y="7620"/>
                  </a:cubicBezTo>
                  <a:cubicBezTo>
                    <a:pt x="1081749" y="7620"/>
                    <a:pt x="1000418" y="6350"/>
                    <a:pt x="919087" y="7620"/>
                  </a:cubicBezTo>
                  <a:cubicBezTo>
                    <a:pt x="845890" y="8890"/>
                    <a:pt x="768625" y="11430"/>
                    <a:pt x="695428" y="12700"/>
                  </a:cubicBezTo>
                  <a:cubicBezTo>
                    <a:pt x="618163" y="15240"/>
                    <a:pt x="540899" y="16510"/>
                    <a:pt x="467701" y="19050"/>
                  </a:cubicBezTo>
                  <a:cubicBezTo>
                    <a:pt x="357905" y="21590"/>
                    <a:pt x="244041" y="24130"/>
                    <a:pt x="134245" y="27940"/>
                  </a:cubicBezTo>
                  <a:cubicBezTo>
                    <a:pt x="69180" y="30480"/>
                    <a:pt x="38100" y="34290"/>
                    <a:pt x="16510" y="36830"/>
                  </a:cubicBezTo>
                  <a:cubicBezTo>
                    <a:pt x="16510" y="38100"/>
                    <a:pt x="13970" y="40640"/>
                    <a:pt x="13970" y="43180"/>
                  </a:cubicBezTo>
                  <a:cubicBezTo>
                    <a:pt x="12700" y="70612"/>
                    <a:pt x="10160" y="79484"/>
                    <a:pt x="8890" y="87971"/>
                  </a:cubicBezTo>
                  <a:cubicBezTo>
                    <a:pt x="7620" y="92986"/>
                    <a:pt x="8890" y="98387"/>
                    <a:pt x="7620" y="103402"/>
                  </a:cubicBezTo>
                  <a:cubicBezTo>
                    <a:pt x="0" y="128862"/>
                    <a:pt x="5080" y="444027"/>
                    <a:pt x="7620" y="469873"/>
                  </a:cubicBezTo>
                  <a:cubicBezTo>
                    <a:pt x="6350" y="490318"/>
                    <a:pt x="11430" y="510377"/>
                    <a:pt x="11430" y="530823"/>
                  </a:cubicBezTo>
                  <a:cubicBezTo>
                    <a:pt x="11430" y="540467"/>
                    <a:pt x="15240" y="550496"/>
                    <a:pt x="7620" y="577960"/>
                  </a:cubicBezTo>
                  <a:cubicBezTo>
                    <a:pt x="5080" y="586850"/>
                    <a:pt x="10160" y="593200"/>
                    <a:pt x="19050" y="594470"/>
                  </a:cubicBezTo>
                  <a:cubicBezTo>
                    <a:pt x="29210" y="595740"/>
                    <a:pt x="38100" y="595740"/>
                    <a:pt x="48260" y="595740"/>
                  </a:cubicBezTo>
                  <a:cubicBezTo>
                    <a:pt x="166777" y="597010"/>
                    <a:pt x="296906" y="597010"/>
                    <a:pt x="431102" y="598280"/>
                  </a:cubicBezTo>
                  <a:cubicBezTo>
                    <a:pt x="504300" y="599550"/>
                    <a:pt x="577498" y="600820"/>
                    <a:pt x="646629" y="602090"/>
                  </a:cubicBezTo>
                  <a:cubicBezTo>
                    <a:pt x="768625" y="603360"/>
                    <a:pt x="886555" y="603360"/>
                    <a:pt x="1008551" y="604630"/>
                  </a:cubicBezTo>
                  <a:cubicBezTo>
                    <a:pt x="1057350" y="604630"/>
                    <a:pt x="1102082" y="604630"/>
                    <a:pt x="1150880" y="603360"/>
                  </a:cubicBezTo>
                  <a:cubicBezTo>
                    <a:pt x="1171213" y="603360"/>
                    <a:pt x="1195612" y="602090"/>
                    <a:pt x="1215945" y="602090"/>
                  </a:cubicBezTo>
                  <a:cubicBezTo>
                    <a:pt x="1297276" y="603360"/>
                    <a:pt x="2923893" y="594470"/>
                    <a:pt x="3005224" y="595740"/>
                  </a:cubicBezTo>
                  <a:cubicBezTo>
                    <a:pt x="3119087" y="597010"/>
                    <a:pt x="3432211" y="597010"/>
                    <a:pt x="3546074" y="597010"/>
                  </a:cubicBezTo>
                  <a:cubicBezTo>
                    <a:pt x="3590806" y="597010"/>
                    <a:pt x="3631472" y="595740"/>
                    <a:pt x="3676204" y="595740"/>
                  </a:cubicBezTo>
                  <a:cubicBezTo>
                    <a:pt x="3749401" y="597010"/>
                    <a:pt x="3822599" y="598280"/>
                    <a:pt x="3895797" y="599550"/>
                  </a:cubicBezTo>
                  <a:cubicBezTo>
                    <a:pt x="4054392" y="602090"/>
                    <a:pt x="4208921" y="599550"/>
                    <a:pt x="4367516" y="603360"/>
                  </a:cubicBezTo>
                  <a:cubicBezTo>
                    <a:pt x="4631841" y="608440"/>
                    <a:pt x="4900233" y="602090"/>
                    <a:pt x="5159894" y="607170"/>
                  </a:cubicBezTo>
                  <a:cubicBezTo>
                    <a:pt x="5180214" y="608440"/>
                    <a:pt x="5200534" y="607170"/>
                    <a:pt x="5223394" y="607170"/>
                  </a:cubicBezTo>
                  <a:cubicBezTo>
                    <a:pt x="5223394" y="583040"/>
                    <a:pt x="5223394" y="570340"/>
                    <a:pt x="5223394" y="550882"/>
                  </a:cubicBezTo>
                  <a:cubicBezTo>
                    <a:pt x="5222124" y="531208"/>
                    <a:pt x="5219584" y="512692"/>
                    <a:pt x="5219584" y="49263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75011" y="4645605"/>
            <a:ext cx="999424" cy="99578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29509" y="1425504"/>
            <a:ext cx="1390061" cy="99578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8439" y="7272608"/>
            <a:ext cx="1094757" cy="109875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1458995"/>
            <a:ext cx="4934866" cy="1924598"/>
          </a:xfrm>
          <a:prstGeom prst="rect">
            <a:avLst/>
          </a:prstGeom>
        </p:spPr>
      </p:pic>
      <p:sp>
        <p:nvSpPr>
          <p:cNvPr id="12" name="TextBox 12"/>
          <p:cNvSpPr txBox="1"/>
          <p:nvPr/>
        </p:nvSpPr>
        <p:spPr>
          <a:xfrm>
            <a:off x="378091" y="1797120"/>
            <a:ext cx="5151418" cy="1673918"/>
          </a:xfrm>
          <a:prstGeom prst="rect">
            <a:avLst/>
          </a:prstGeom>
        </p:spPr>
        <p:txBody>
          <a:bodyPr lIns="0" tIns="0" rIns="0" bIns="0" rtlCol="0" anchor="t">
            <a:spAutoFit/>
          </a:bodyPr>
          <a:lstStyle/>
          <a:p>
            <a:pPr>
              <a:lnSpc>
                <a:spcPts val="12549"/>
              </a:lnSpc>
            </a:pPr>
            <a:r>
              <a:rPr lang="en-US" sz="12549">
                <a:solidFill>
                  <a:srgbClr val="FFFFFF"/>
                </a:solidFill>
                <a:latin typeface="Dancing Script Bold"/>
              </a:rPr>
              <a:t>bài học</a:t>
            </a:r>
          </a:p>
        </p:txBody>
      </p:sp>
      <p:sp>
        <p:nvSpPr>
          <p:cNvPr id="13" name="TextBox 13"/>
          <p:cNvSpPr txBox="1"/>
          <p:nvPr/>
        </p:nvSpPr>
        <p:spPr>
          <a:xfrm>
            <a:off x="378091" y="361717"/>
            <a:ext cx="5151418" cy="1221798"/>
          </a:xfrm>
          <a:prstGeom prst="rect">
            <a:avLst/>
          </a:prstGeom>
        </p:spPr>
        <p:txBody>
          <a:bodyPr lIns="0" tIns="0" rIns="0" bIns="0" rtlCol="0" anchor="t">
            <a:spAutoFit/>
          </a:bodyPr>
          <a:lstStyle/>
          <a:p>
            <a:pPr>
              <a:lnSpc>
                <a:spcPts val="9600"/>
              </a:lnSpc>
            </a:pPr>
            <a:r>
              <a:rPr lang="en-US" sz="8000">
                <a:solidFill>
                  <a:srgbClr val="FFFFFF"/>
                </a:solidFill>
                <a:latin typeface="Muli Regular"/>
              </a:rPr>
              <a:t>Yêu cầu</a:t>
            </a:r>
          </a:p>
        </p:txBody>
      </p:sp>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03476" y="65467"/>
            <a:ext cx="868114" cy="963233"/>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46389">
            <a:off x="17365206" y="9367850"/>
            <a:ext cx="757690" cy="763415"/>
          </a:xfrm>
          <a:prstGeom prst="rect">
            <a:avLst/>
          </a:prstGeom>
        </p:spPr>
      </p:pic>
      <p:sp>
        <p:nvSpPr>
          <p:cNvPr id="16" name="Text Box 107">
            <a:extLst>
              <a:ext uri="{FF2B5EF4-FFF2-40B4-BE49-F238E27FC236}">
                <a16:creationId xmlns:a16="http://schemas.microsoft.com/office/drawing/2014/main" id="{31EB65CF-9D9E-4819-8632-1AA0B5E6770F}"/>
              </a:ext>
            </a:extLst>
          </p:cNvPr>
          <p:cNvSpPr txBox="1">
            <a:spLocks noChangeArrowheads="1"/>
          </p:cNvSpPr>
          <p:nvPr/>
        </p:nvSpPr>
        <p:spPr bwMode="auto">
          <a:xfrm>
            <a:off x="7441725" y="1066800"/>
            <a:ext cx="9894135" cy="1202002"/>
          </a:xfrm>
          <a:prstGeom prst="rect">
            <a:avLst/>
          </a:prstGeom>
          <a:noFill/>
          <a:ln>
            <a:noFill/>
          </a:ln>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just">
              <a:spcBef>
                <a:spcPts val="0"/>
              </a:spcBef>
              <a:buNone/>
              <a:defRPr/>
            </a:pPr>
            <a:r>
              <a:rPr lang="es-ES" sz="3600" b="1" dirty="0">
                <a:effectLst/>
                <a:latin typeface="Times New Roman" panose="02020603050405020304" pitchFamily="18" charset="0"/>
                <a:ea typeface="Times New Roman" panose="02020603050405020304" pitchFamily="18" charset="0"/>
              </a:rPr>
              <a:t>Đọc lưu loát, trôi chảy toàn bài. Biết đọc diễn cảm bài văn </a:t>
            </a:r>
            <a:endParaRPr lang="en-US" sz="3600" b="1" dirty="0">
              <a:solidFill>
                <a:schemeClr val="accent5">
                  <a:lumMod val="10000"/>
                </a:schemeClr>
              </a:solidFill>
              <a:latin typeface=".VnTime"/>
              <a:ea typeface="SimSun" panose="02010600030101010101" pitchFamily="2" charset="-122"/>
              <a:cs typeface="Times New Roman" panose="02020603050405020304" pitchFamily="18" charset="0"/>
            </a:endParaRPr>
          </a:p>
        </p:txBody>
      </p:sp>
      <p:sp>
        <p:nvSpPr>
          <p:cNvPr id="17" name="Text Box 107">
            <a:extLst>
              <a:ext uri="{FF2B5EF4-FFF2-40B4-BE49-F238E27FC236}">
                <a16:creationId xmlns:a16="http://schemas.microsoft.com/office/drawing/2014/main" id="{9D6A57A3-EAD8-443F-857C-253DF70A73C1}"/>
              </a:ext>
            </a:extLst>
          </p:cNvPr>
          <p:cNvSpPr txBox="1">
            <a:spLocks noChangeArrowheads="1"/>
          </p:cNvSpPr>
          <p:nvPr/>
        </p:nvSpPr>
        <p:spPr bwMode="auto">
          <a:xfrm>
            <a:off x="4070974" y="4619087"/>
            <a:ext cx="12235825" cy="646331"/>
          </a:xfrm>
          <a:prstGeom prst="rect">
            <a:avLst/>
          </a:prstGeom>
          <a:noFill/>
          <a:ln>
            <a:noFill/>
          </a:ln>
        </p:spPr>
        <p:txBody>
          <a:bodyPr wrap="squar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just">
              <a:spcBef>
                <a:spcPts val="0"/>
              </a:spcBef>
              <a:buNone/>
              <a:tabLst>
                <a:tab pos="9601200" algn="l"/>
              </a:tabLst>
              <a:defRPr/>
            </a:pPr>
            <a:r>
              <a:rPr lang="it-IT" sz="3600" b="1" dirty="0">
                <a:effectLst/>
                <a:latin typeface="Times New Roman" panose="02020603050405020304" pitchFamily="18" charset="0"/>
                <a:ea typeface="Times New Roman" panose="02020603050405020304" pitchFamily="18" charset="0"/>
              </a:rPr>
              <a:t>Hiểu ý nghĩa các từ ngữ trong bài và ý nghĩa của bài</a:t>
            </a:r>
            <a:endParaRPr lang="en-US" sz="3600" b="1" dirty="0">
              <a:solidFill>
                <a:schemeClr val="accent5">
                  <a:lumMod val="10000"/>
                </a:schemeClr>
              </a:solidFill>
              <a:latin typeface=".VnTime"/>
              <a:ea typeface="SimSun" panose="02010600030101010101" pitchFamily="2" charset="-122"/>
              <a:cs typeface="Times New Roman" panose="02020603050405020304" pitchFamily="18" charset="0"/>
            </a:endParaRPr>
          </a:p>
        </p:txBody>
      </p:sp>
      <p:sp>
        <p:nvSpPr>
          <p:cNvPr id="18" name="Text Box 107">
            <a:extLst>
              <a:ext uri="{FF2B5EF4-FFF2-40B4-BE49-F238E27FC236}">
                <a16:creationId xmlns:a16="http://schemas.microsoft.com/office/drawing/2014/main" id="{AE5F1C0D-A69C-4125-8E61-11DB96A17A71}"/>
              </a:ext>
            </a:extLst>
          </p:cNvPr>
          <p:cNvSpPr txBox="1">
            <a:spLocks noChangeArrowheads="1"/>
          </p:cNvSpPr>
          <p:nvPr/>
        </p:nvSpPr>
        <p:spPr bwMode="auto">
          <a:xfrm>
            <a:off x="1996592" y="7821984"/>
            <a:ext cx="152578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en-US" altLang="vi-VN" sz="3600" b="1" dirty="0" err="1">
                <a:solidFill>
                  <a:srgbClr val="000000"/>
                </a:solidFill>
                <a:latin typeface="Times New Roman" panose="02020603050405020304" pitchFamily="18" charset="0"/>
                <a:cs typeface="Times New Roman" panose="02020603050405020304" pitchFamily="18" charset="0"/>
              </a:rPr>
              <a:t>Hình</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thành</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phát</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triển</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năng</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lực</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tự</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học</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giải</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quyết</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vấn</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đề</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và</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sáng</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tạo</a:t>
            </a:r>
            <a:r>
              <a:rPr lang="en-US" altLang="vi-VN" sz="3600" b="1" dirty="0">
                <a:solidFill>
                  <a:srgbClr val="000000"/>
                </a:solidFill>
                <a:latin typeface="Times New Roman" panose="02020603050405020304" pitchFamily="18" charset="0"/>
                <a:cs typeface="Times New Roman" panose="02020603050405020304" pitchFamily="18" charset="0"/>
              </a:rPr>
              <a:t>.</a:t>
            </a:r>
            <a:endParaRPr lang="vi-VN" altLang="vi-VN" sz="30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2321" y="1028700"/>
            <a:ext cx="17451557" cy="7845932"/>
            <a:chOff x="0" y="0"/>
            <a:chExt cx="5288351" cy="2377555"/>
          </a:xfrm>
        </p:grpSpPr>
        <p:sp>
          <p:nvSpPr>
            <p:cNvPr id="3" name="Freeform 3"/>
            <p:cNvSpPr/>
            <p:nvPr/>
          </p:nvSpPr>
          <p:spPr>
            <a:xfrm>
              <a:off x="-3810" y="1270"/>
              <a:ext cx="5293431" cy="2376285"/>
            </a:xfrm>
            <a:custGeom>
              <a:avLst/>
              <a:gdLst/>
              <a:ahLst/>
              <a:cxnLst/>
              <a:rect l="l" t="t" r="r" b="b"/>
              <a:pathLst>
                <a:path w="5293431" h="2376285">
                  <a:moveTo>
                    <a:pt x="5289621" y="2041379"/>
                  </a:moveTo>
                  <a:cubicBezTo>
                    <a:pt x="5289621" y="1935139"/>
                    <a:pt x="5293431" y="1827097"/>
                    <a:pt x="5287081" y="1720856"/>
                  </a:cubicBezTo>
                  <a:cubicBezTo>
                    <a:pt x="5279460" y="1650630"/>
                    <a:pt x="5268031" y="265899"/>
                    <a:pt x="5268031" y="195672"/>
                  </a:cubicBezTo>
                  <a:cubicBezTo>
                    <a:pt x="5265491" y="147054"/>
                    <a:pt x="5264221" y="96635"/>
                    <a:pt x="5261681" y="54610"/>
                  </a:cubicBezTo>
                  <a:cubicBezTo>
                    <a:pt x="5261681" y="44450"/>
                    <a:pt x="5260410" y="34290"/>
                    <a:pt x="5259141" y="21590"/>
                  </a:cubicBezTo>
                  <a:cubicBezTo>
                    <a:pt x="5248981" y="19050"/>
                    <a:pt x="5240091" y="17780"/>
                    <a:pt x="5229931" y="16510"/>
                  </a:cubicBezTo>
                  <a:cubicBezTo>
                    <a:pt x="5209954" y="15240"/>
                    <a:pt x="5185220" y="16510"/>
                    <a:pt x="5164608" y="16510"/>
                  </a:cubicBezTo>
                  <a:cubicBezTo>
                    <a:pt x="5061550" y="13970"/>
                    <a:pt x="4958491" y="8890"/>
                    <a:pt x="4855432" y="7620"/>
                  </a:cubicBezTo>
                  <a:cubicBezTo>
                    <a:pt x="4661683" y="5080"/>
                    <a:pt x="4463810" y="3810"/>
                    <a:pt x="4270060" y="2540"/>
                  </a:cubicBezTo>
                  <a:cubicBezTo>
                    <a:pt x="4199980" y="2540"/>
                    <a:pt x="4125778" y="0"/>
                    <a:pt x="4055698" y="0"/>
                  </a:cubicBezTo>
                  <a:cubicBezTo>
                    <a:pt x="3886682" y="0"/>
                    <a:pt x="3721789" y="1270"/>
                    <a:pt x="3552773" y="1270"/>
                  </a:cubicBezTo>
                  <a:cubicBezTo>
                    <a:pt x="3453837" y="1270"/>
                    <a:pt x="3354900" y="3810"/>
                    <a:pt x="3251842" y="3810"/>
                  </a:cubicBezTo>
                  <a:cubicBezTo>
                    <a:pt x="3148783" y="5080"/>
                    <a:pt x="1281363" y="7620"/>
                    <a:pt x="1178304" y="7620"/>
                  </a:cubicBezTo>
                  <a:cubicBezTo>
                    <a:pt x="1095858" y="7620"/>
                    <a:pt x="1013411" y="6350"/>
                    <a:pt x="930964" y="7620"/>
                  </a:cubicBezTo>
                  <a:cubicBezTo>
                    <a:pt x="856762" y="8890"/>
                    <a:pt x="778437" y="11430"/>
                    <a:pt x="704235" y="12700"/>
                  </a:cubicBezTo>
                  <a:cubicBezTo>
                    <a:pt x="625911" y="15240"/>
                    <a:pt x="547586" y="16510"/>
                    <a:pt x="473384" y="19050"/>
                  </a:cubicBezTo>
                  <a:cubicBezTo>
                    <a:pt x="362081" y="21590"/>
                    <a:pt x="246655" y="24130"/>
                    <a:pt x="135352" y="27940"/>
                  </a:cubicBezTo>
                  <a:cubicBezTo>
                    <a:pt x="69395" y="30480"/>
                    <a:pt x="38100" y="34290"/>
                    <a:pt x="16510" y="36830"/>
                  </a:cubicBezTo>
                  <a:cubicBezTo>
                    <a:pt x="16510" y="38100"/>
                    <a:pt x="13970" y="40640"/>
                    <a:pt x="13970" y="43180"/>
                  </a:cubicBezTo>
                  <a:cubicBezTo>
                    <a:pt x="12700" y="71425"/>
                    <a:pt x="10160" y="112841"/>
                    <a:pt x="8890" y="152456"/>
                  </a:cubicBezTo>
                  <a:cubicBezTo>
                    <a:pt x="7620" y="175865"/>
                    <a:pt x="8890" y="201075"/>
                    <a:pt x="7620" y="224483"/>
                  </a:cubicBezTo>
                  <a:cubicBezTo>
                    <a:pt x="0" y="343329"/>
                    <a:pt x="5080" y="1814492"/>
                    <a:pt x="7620" y="1935139"/>
                  </a:cubicBezTo>
                  <a:cubicBezTo>
                    <a:pt x="6350" y="2030575"/>
                    <a:pt x="11430" y="2124211"/>
                    <a:pt x="11430" y="2219647"/>
                  </a:cubicBezTo>
                  <a:cubicBezTo>
                    <a:pt x="11430" y="2264665"/>
                    <a:pt x="15240" y="2311483"/>
                    <a:pt x="7620" y="2345805"/>
                  </a:cubicBezTo>
                  <a:cubicBezTo>
                    <a:pt x="5080" y="2354695"/>
                    <a:pt x="10160" y="2361045"/>
                    <a:pt x="19050" y="2362315"/>
                  </a:cubicBezTo>
                  <a:cubicBezTo>
                    <a:pt x="29210" y="2363585"/>
                    <a:pt x="38100" y="2363585"/>
                    <a:pt x="48260" y="2363585"/>
                  </a:cubicBezTo>
                  <a:cubicBezTo>
                    <a:pt x="168331" y="2364855"/>
                    <a:pt x="300246" y="2364855"/>
                    <a:pt x="436283" y="2366125"/>
                  </a:cubicBezTo>
                  <a:cubicBezTo>
                    <a:pt x="510485" y="2367395"/>
                    <a:pt x="584687" y="2368665"/>
                    <a:pt x="654767" y="2369935"/>
                  </a:cubicBezTo>
                  <a:cubicBezTo>
                    <a:pt x="778437" y="2371205"/>
                    <a:pt x="897985" y="2371205"/>
                    <a:pt x="1021655" y="2372475"/>
                  </a:cubicBezTo>
                  <a:cubicBezTo>
                    <a:pt x="1071123" y="2372475"/>
                    <a:pt x="1116469" y="2372475"/>
                    <a:pt x="1165937" y="2371205"/>
                  </a:cubicBezTo>
                  <a:cubicBezTo>
                    <a:pt x="1186549" y="2371205"/>
                    <a:pt x="1211283" y="2369935"/>
                    <a:pt x="1231895" y="2369935"/>
                  </a:cubicBezTo>
                  <a:cubicBezTo>
                    <a:pt x="1314342" y="2371205"/>
                    <a:pt x="2963278" y="2362315"/>
                    <a:pt x="3045725" y="2363585"/>
                  </a:cubicBezTo>
                  <a:cubicBezTo>
                    <a:pt x="3161150" y="2364855"/>
                    <a:pt x="3478570" y="2364855"/>
                    <a:pt x="3593996" y="2364855"/>
                  </a:cubicBezTo>
                  <a:cubicBezTo>
                    <a:pt x="3639342" y="2364855"/>
                    <a:pt x="3680565" y="2363585"/>
                    <a:pt x="3725911" y="2363585"/>
                  </a:cubicBezTo>
                  <a:cubicBezTo>
                    <a:pt x="3800113" y="2364855"/>
                    <a:pt x="3874315" y="2366125"/>
                    <a:pt x="3948517" y="2367395"/>
                  </a:cubicBezTo>
                  <a:cubicBezTo>
                    <a:pt x="4109289" y="2369935"/>
                    <a:pt x="4265938" y="2367395"/>
                    <a:pt x="4426709" y="2371205"/>
                  </a:cubicBezTo>
                  <a:cubicBezTo>
                    <a:pt x="4694661" y="2376285"/>
                    <a:pt x="4966736" y="2369935"/>
                    <a:pt x="5229931" y="2375015"/>
                  </a:cubicBezTo>
                  <a:cubicBezTo>
                    <a:pt x="5250251" y="2376285"/>
                    <a:pt x="5270571" y="2375015"/>
                    <a:pt x="5293431" y="2375015"/>
                  </a:cubicBezTo>
                  <a:cubicBezTo>
                    <a:pt x="5293431" y="2350885"/>
                    <a:pt x="5293431" y="2338185"/>
                    <a:pt x="5293431" y="2313283"/>
                  </a:cubicBezTo>
                  <a:cubicBezTo>
                    <a:pt x="5292160" y="2221448"/>
                    <a:pt x="5289621" y="2135015"/>
                    <a:pt x="5289621" y="2041379"/>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5537">
            <a:off x="7097741" y="5061812"/>
            <a:ext cx="3241061" cy="68062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37804" y="1028700"/>
            <a:ext cx="912432" cy="154649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78147" flipV="1">
            <a:off x="-34414" y="7229964"/>
            <a:ext cx="2050028" cy="2578652"/>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695788" y="7660968"/>
            <a:ext cx="308897" cy="1065162"/>
          </a:xfrm>
          <a:prstGeom prst="rect">
            <a:avLst/>
          </a:prstGeom>
        </p:spPr>
      </p:pic>
      <p:sp>
        <p:nvSpPr>
          <p:cNvPr id="9" name="TextBox 9"/>
          <p:cNvSpPr txBox="1"/>
          <p:nvPr/>
        </p:nvSpPr>
        <p:spPr>
          <a:xfrm>
            <a:off x="5788367" y="4063832"/>
            <a:ext cx="7631558" cy="1338291"/>
          </a:xfrm>
          <a:prstGeom prst="rect">
            <a:avLst/>
          </a:prstGeom>
        </p:spPr>
        <p:txBody>
          <a:bodyPr lIns="0" tIns="0" rIns="0" bIns="0" rtlCol="0" anchor="t">
            <a:spAutoFit/>
          </a:bodyPr>
          <a:lstStyle/>
          <a:p>
            <a:pPr>
              <a:lnSpc>
                <a:spcPts val="10074"/>
              </a:lnSpc>
            </a:pPr>
            <a:r>
              <a:rPr lang="en-US" sz="10074" dirty="0">
                <a:solidFill>
                  <a:srgbClr val="2B8D59"/>
                </a:solidFill>
                <a:latin typeface="Dancing Script Bold"/>
              </a:rPr>
              <a:t>2.Khám </a:t>
            </a:r>
            <a:r>
              <a:rPr lang="en-US" sz="10074" dirty="0" err="1">
                <a:solidFill>
                  <a:srgbClr val="2B8D59"/>
                </a:solidFill>
                <a:latin typeface="Dancing Script Bold"/>
              </a:rPr>
              <a:t>phá</a:t>
            </a:r>
            <a:endParaRPr lang="en-US" sz="10074" dirty="0">
              <a:solidFill>
                <a:srgbClr val="2B8D59"/>
              </a:solidFill>
              <a:latin typeface="Dancing Script Bold"/>
            </a:endParaRPr>
          </a:p>
        </p:txBody>
      </p:sp>
    </p:spTree>
    <p:extLst>
      <p:ext uri="{BB962C8B-B14F-4D97-AF65-F5344CB8AC3E}">
        <p14:creationId xmlns:p14="http://schemas.microsoft.com/office/powerpoint/2010/main" val="21336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82DEEDF2-32AF-4123-BE69-BF310AABC3B5}"/>
              </a:ext>
            </a:extLst>
          </p:cNvPr>
          <p:cNvSpPr>
            <a:spLocks noChangeArrowheads="1"/>
          </p:cNvSpPr>
          <p:nvPr/>
        </p:nvSpPr>
        <p:spPr bwMode="auto">
          <a:xfrm>
            <a:off x="152400" y="865187"/>
            <a:ext cx="18135600" cy="852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b="1" dirty="0" err="1">
                <a:solidFill>
                  <a:schemeClr val="bg1"/>
                </a:solidFill>
                <a:latin typeface="Times New Roman" panose="02020603050405020304" pitchFamily="18" charset="0"/>
                <a:cs typeface="Times New Roman" panose="02020603050405020304" pitchFamily="18" charset="0"/>
              </a:rPr>
              <a:t>Người</a:t>
            </a:r>
            <a:r>
              <a:rPr lang="vi-VN"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err="1">
                <a:solidFill>
                  <a:schemeClr val="bg1"/>
                </a:solidFill>
                <a:latin typeface="Times New Roman" panose="02020603050405020304" pitchFamily="18" charset="0"/>
                <a:cs typeface="Times New Roman" panose="02020603050405020304" pitchFamily="18" charset="0"/>
              </a:rPr>
              <a:t>tìm</a:t>
            </a:r>
            <a:r>
              <a:rPr lang="vi-VN"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err="1">
                <a:solidFill>
                  <a:schemeClr val="bg1"/>
                </a:solidFill>
                <a:latin typeface="Times New Roman" panose="02020603050405020304" pitchFamily="18" charset="0"/>
                <a:cs typeface="Times New Roman" panose="02020603050405020304" pitchFamily="18" charset="0"/>
              </a:rPr>
              <a:t>đường</a:t>
            </a:r>
            <a:r>
              <a:rPr lang="vi-VN" altLang="en-US" sz="3600" b="1" dirty="0">
                <a:solidFill>
                  <a:schemeClr val="bg1"/>
                </a:solidFill>
                <a:latin typeface="Times New Roman" panose="02020603050405020304" pitchFamily="18" charset="0"/>
                <a:cs typeface="Times New Roman" panose="02020603050405020304" pitchFamily="18" charset="0"/>
              </a:rPr>
              <a:t> lên </a:t>
            </a:r>
            <a:r>
              <a:rPr lang="vi-VN" altLang="en-US" sz="3600" b="1" dirty="0" err="1">
                <a:solidFill>
                  <a:schemeClr val="bg1"/>
                </a:solidFill>
                <a:latin typeface="Times New Roman" panose="02020603050405020304" pitchFamily="18" charset="0"/>
                <a:cs typeface="Times New Roman" panose="02020603050405020304" pitchFamily="18" charset="0"/>
              </a:rPr>
              <a:t>các</a:t>
            </a:r>
            <a:r>
              <a:rPr lang="vi-VN"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err="1">
                <a:solidFill>
                  <a:schemeClr val="bg1"/>
                </a:solidFill>
                <a:latin typeface="Times New Roman" panose="02020603050405020304" pitchFamily="18" charset="0"/>
                <a:cs typeface="Times New Roman" panose="02020603050405020304" pitchFamily="18" charset="0"/>
              </a:rPr>
              <a:t>vì</a:t>
            </a:r>
            <a:r>
              <a:rPr lang="vi-VN" altLang="en-US" sz="3600" b="1" dirty="0">
                <a:solidFill>
                  <a:schemeClr val="bg1"/>
                </a:solidFill>
                <a:latin typeface="Times New Roman" panose="02020603050405020304" pitchFamily="18" charset="0"/>
                <a:cs typeface="Times New Roman" panose="02020603050405020304" pitchFamily="18" charset="0"/>
              </a:rPr>
              <a:t> sao</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Từ</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nhỏ</a:t>
            </a:r>
            <a:r>
              <a:rPr lang="vi-VN" altLang="en-US" sz="3200" dirty="0">
                <a:solidFill>
                  <a:schemeClr val="bg1"/>
                </a:solidFill>
                <a:latin typeface="Times New Roman" panose="02020603050405020304" pitchFamily="18" charset="0"/>
                <a:cs typeface="Times New Roman" panose="02020603050405020304" pitchFamily="18" charset="0"/>
              </a:rPr>
              <a:t>, 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mơ </a:t>
            </a:r>
            <a:r>
              <a:rPr lang="vi-VN" altLang="en-US" sz="3200" dirty="0" err="1">
                <a:solidFill>
                  <a:schemeClr val="bg1"/>
                </a:solidFill>
                <a:latin typeface="Times New Roman" panose="02020603050405020304" pitchFamily="18" charset="0"/>
                <a:cs typeface="Times New Roman" panose="02020603050405020304" pitchFamily="18" charset="0"/>
              </a:rPr>
              <a:t>ước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bay lên </a:t>
            </a:r>
            <a:r>
              <a:rPr lang="vi-VN" altLang="en-US" sz="3200" dirty="0" err="1">
                <a:solidFill>
                  <a:schemeClr val="bg1"/>
                </a:solidFill>
                <a:latin typeface="Times New Roman" panose="02020603050405020304" pitchFamily="18" charset="0"/>
                <a:cs typeface="Times New Roman" panose="02020603050405020304" pitchFamily="18" charset="0"/>
              </a:rPr>
              <a:t>bầu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trời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lần</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dại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dột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nhảy</a:t>
            </a:r>
            <a:r>
              <a:rPr lang="vi-VN" altLang="en-US" sz="3200" dirty="0">
                <a:solidFill>
                  <a:schemeClr val="bg1"/>
                </a:solidFill>
                <a:latin typeface="Times New Roman" panose="02020603050405020304" pitchFamily="18" charset="0"/>
                <a:cs typeface="Times New Roman" panose="02020603050405020304" pitchFamily="18" charset="0"/>
              </a:rPr>
              <a:t> qua </a:t>
            </a:r>
            <a:r>
              <a:rPr lang="vi-VN" altLang="en-US" sz="3200" dirty="0" err="1">
                <a:solidFill>
                  <a:schemeClr val="bg1"/>
                </a:solidFill>
                <a:latin typeface="Times New Roman" panose="02020603050405020304" pitchFamily="18" charset="0"/>
                <a:cs typeface="Times New Roman" panose="02020603050405020304" pitchFamily="18" charset="0"/>
              </a:rPr>
              <a:t>cửa</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sổ</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bay theo </a:t>
            </a:r>
            <a:r>
              <a:rPr lang="vi-VN" altLang="en-US" sz="3200" dirty="0" err="1">
                <a:solidFill>
                  <a:schemeClr val="bg1"/>
                </a:solidFill>
                <a:latin typeface="Times New Roman" panose="02020603050405020304" pitchFamily="18" charset="0"/>
                <a:cs typeface="Times New Roman" panose="02020603050405020304" pitchFamily="18" charset="0"/>
              </a:rPr>
              <a:t>những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cánh</a:t>
            </a:r>
            <a:r>
              <a:rPr lang="vi-VN" altLang="en-US" sz="3200" dirty="0">
                <a:solidFill>
                  <a:schemeClr val="bg1"/>
                </a:solidFill>
                <a:latin typeface="Times New Roman" panose="02020603050405020304" pitchFamily="18" charset="0"/>
                <a:cs typeface="Times New Roman" panose="02020603050405020304" pitchFamily="18" charset="0"/>
              </a:rPr>
              <a:t> chim. </a:t>
            </a:r>
            <a:r>
              <a:rPr lang="vi-VN" altLang="en-US" sz="3200" dirty="0" err="1">
                <a:solidFill>
                  <a:schemeClr val="bg1"/>
                </a:solidFill>
                <a:latin typeface="Times New Roman" panose="02020603050405020304" pitchFamily="18" charset="0"/>
                <a:cs typeface="Times New Roman" panose="02020603050405020304" pitchFamily="18" charset="0"/>
              </a:rPr>
              <a:t>Kết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quả</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bị</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gãy</a:t>
            </a:r>
            <a:r>
              <a:rPr lang="vi-VN" altLang="en-US" sz="3200" dirty="0">
                <a:solidFill>
                  <a:schemeClr val="bg1"/>
                </a:solidFill>
                <a:latin typeface="Times New Roman" panose="02020603050405020304" pitchFamily="18" charset="0"/>
                <a:cs typeface="Times New Roman" panose="02020603050405020304" pitchFamily="18" charset="0"/>
              </a:rPr>
              <a:t> chân. Nhưng </a:t>
            </a:r>
            <a:r>
              <a:rPr lang="vi-VN" altLang="en-US" sz="3200" dirty="0" err="1">
                <a:solidFill>
                  <a:schemeClr val="bg1"/>
                </a:solidFill>
                <a:latin typeface="Times New Roman" panose="02020603050405020304" pitchFamily="18" charset="0"/>
                <a:cs typeface="Times New Roman" panose="02020603050405020304" pitchFamily="18" charset="0"/>
              </a:rPr>
              <a:t>rủi</a:t>
            </a:r>
            <a:r>
              <a:rPr lang="vi-VN" altLang="en-US" sz="3200" dirty="0">
                <a:solidFill>
                  <a:schemeClr val="bg1"/>
                </a:solidFill>
                <a:latin typeface="Times New Roman" panose="02020603050405020304" pitchFamily="18" charset="0"/>
                <a:cs typeface="Times New Roman" panose="02020603050405020304" pitchFamily="18" charset="0"/>
              </a:rPr>
              <a:t> ro </a:t>
            </a:r>
            <a:r>
              <a:rPr lang="vi-VN" altLang="en-US" sz="3200" dirty="0" err="1">
                <a:solidFill>
                  <a:schemeClr val="bg1"/>
                </a:solidFill>
                <a:latin typeface="Times New Roman" panose="02020603050405020304" pitchFamily="18" charset="0"/>
                <a:cs typeface="Times New Roman" panose="02020603050405020304" pitchFamily="18" charset="0"/>
              </a:rPr>
              <a:t>lại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nảy</a:t>
            </a:r>
            <a:r>
              <a:rPr lang="vi-VN" altLang="en-US" sz="3200" dirty="0">
                <a:solidFill>
                  <a:schemeClr val="bg1"/>
                </a:solidFill>
                <a:latin typeface="Times New Roman" panose="02020603050405020304" pitchFamily="18" charset="0"/>
                <a:cs typeface="Times New Roman" panose="02020603050405020304" pitchFamily="18" charset="0"/>
              </a:rPr>
              <a:t> ra trong </a:t>
            </a:r>
            <a:r>
              <a:rPr lang="vi-VN" altLang="en-US" sz="3200" dirty="0" err="1">
                <a:solidFill>
                  <a:schemeClr val="bg1"/>
                </a:solidFill>
                <a:latin typeface="Times New Roman" panose="02020603050405020304" pitchFamily="18" charset="0"/>
                <a:cs typeface="Times New Roman" panose="02020603050405020304" pitchFamily="18" charset="0"/>
              </a:rPr>
              <a:t>đầu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óc</a:t>
            </a:r>
            <a:r>
              <a:rPr lang="vi-VN" altLang="en-US" sz="3200" dirty="0">
                <a:solidFill>
                  <a:schemeClr val="bg1"/>
                </a:solidFill>
                <a:latin typeface="Times New Roman" panose="02020603050405020304" pitchFamily="18" charset="0"/>
                <a:cs typeface="Times New Roman" panose="02020603050405020304" pitchFamily="18" charset="0"/>
              </a:rPr>
              <a:t> non </a:t>
            </a:r>
            <a:r>
              <a:rPr lang="vi-VN" altLang="en-US" sz="3200" dirty="0" err="1">
                <a:solidFill>
                  <a:schemeClr val="bg1"/>
                </a:solidFill>
                <a:latin typeface="Times New Roman" panose="02020603050405020304" pitchFamily="18" charset="0"/>
                <a:cs typeface="Times New Roman" panose="02020603050405020304" pitchFamily="18" charset="0"/>
              </a:rPr>
              <a:t>nớt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của</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lúc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bấy</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giờ</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một</a:t>
            </a:r>
            <a:r>
              <a:rPr lang="vi-VN" altLang="en-US" sz="3200" dirty="0">
                <a:solidFill>
                  <a:schemeClr val="bg1"/>
                </a:solidFill>
                <a:latin typeface="Times New Roman" panose="02020603050405020304" pitchFamily="18" charset="0"/>
                <a:cs typeface="Times New Roman" panose="02020603050405020304" pitchFamily="18" charset="0"/>
              </a:rPr>
              <a:t> câu </a:t>
            </a:r>
            <a:r>
              <a:rPr lang="vi-VN" altLang="en-US" sz="3200" dirty="0" err="1">
                <a:solidFill>
                  <a:schemeClr val="bg1"/>
                </a:solidFill>
                <a:latin typeface="Times New Roman" panose="02020603050405020304" pitchFamily="18" charset="0"/>
                <a:cs typeface="Times New Roman" panose="02020603050405020304" pitchFamily="18" charset="0"/>
              </a:rPr>
              <a:t>hỏi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Vì</a:t>
            </a:r>
            <a:r>
              <a:rPr lang="vi-VN" altLang="en-US" sz="3200" dirty="0">
                <a:solidFill>
                  <a:schemeClr val="bg1"/>
                </a:solidFill>
                <a:latin typeface="Times New Roman" panose="02020603050405020304" pitchFamily="18" charset="0"/>
                <a:cs typeface="Times New Roman" panose="02020603050405020304" pitchFamily="18" charset="0"/>
              </a:rPr>
              <a:t> sao </a:t>
            </a:r>
            <a:r>
              <a:rPr lang="vi-VN" altLang="en-US" sz="3200" dirty="0" err="1">
                <a:solidFill>
                  <a:schemeClr val="bg1"/>
                </a:solidFill>
                <a:latin typeface="Times New Roman" panose="02020603050405020304" pitchFamily="18" charset="0"/>
                <a:cs typeface="Times New Roman" panose="02020603050405020304" pitchFamily="18" charset="0"/>
              </a:rPr>
              <a:t>quả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bóng</a:t>
            </a:r>
            <a:r>
              <a:rPr lang="vi-VN" altLang="en-US" sz="3200" dirty="0">
                <a:solidFill>
                  <a:schemeClr val="bg1"/>
                </a:solidFill>
                <a:latin typeface="Times New Roman" panose="02020603050405020304" pitchFamily="18" charset="0"/>
                <a:cs typeface="Times New Roman" panose="02020603050405020304" pitchFamily="18" charset="0"/>
              </a:rPr>
              <a:t> không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vẫn</a:t>
            </a:r>
            <a:r>
              <a:rPr lang="vi-VN" altLang="en-US" sz="3200" dirty="0">
                <a:solidFill>
                  <a:schemeClr val="bg1"/>
                </a:solidFill>
                <a:latin typeface="Times New Roman" panose="02020603050405020304" pitchFamily="18" charset="0"/>
                <a:cs typeface="Times New Roman" panose="02020603050405020304" pitchFamily="18" charset="0"/>
              </a:rPr>
              <a:t> bay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tìm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mật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đó</a:t>
            </a:r>
            <a:r>
              <a:rPr lang="vi-VN" altLang="en-US" sz="3200" dirty="0">
                <a:solidFill>
                  <a:schemeClr val="bg1"/>
                </a:solidFill>
                <a:latin typeface="Times New Roman" panose="02020603050405020304" pitchFamily="18" charset="0"/>
                <a:cs typeface="Times New Roman" panose="02020603050405020304" pitchFamily="18" charset="0"/>
              </a:rPr>
              <a:t>, 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đọc</a:t>
            </a:r>
            <a:r>
              <a:rPr lang="vi-VN" altLang="en-US" sz="3200" dirty="0">
                <a:solidFill>
                  <a:schemeClr val="bg1"/>
                </a:solidFill>
                <a:latin typeface="Times New Roman" panose="02020603050405020304" pitchFamily="18" charset="0"/>
                <a:cs typeface="Times New Roman" panose="02020603050405020304" pitchFamily="18" charset="0"/>
              </a:rPr>
              <a:t> không </a:t>
            </a:r>
            <a:r>
              <a:rPr lang="vi-VN" altLang="en-US" sz="3200" dirty="0" err="1">
                <a:solidFill>
                  <a:schemeClr val="bg1"/>
                </a:solidFill>
                <a:latin typeface="Times New Roman" panose="02020603050405020304" pitchFamily="18" charset="0"/>
                <a:cs typeface="Times New Roman" panose="02020603050405020304" pitchFamily="18" charset="0"/>
              </a:rPr>
              <a:t>biết</a:t>
            </a:r>
            <a:r>
              <a:rPr lang="vi-VN" altLang="en-US" sz="3200" dirty="0">
                <a:solidFill>
                  <a:schemeClr val="bg1"/>
                </a:solidFill>
                <a:latin typeface="Times New Roman" panose="02020603050405020304" pitchFamily="18" charset="0"/>
                <a:cs typeface="Times New Roman" panose="02020603050405020304" pitchFamily="18" charset="0"/>
              </a:rPr>
              <a:t> bao nhiêu </a:t>
            </a:r>
            <a:r>
              <a:rPr lang="vi-VN" altLang="en-US" sz="3200" dirty="0" err="1">
                <a:solidFill>
                  <a:schemeClr val="bg1"/>
                </a:solidFill>
                <a:latin typeface="Times New Roman" panose="02020603050405020304" pitchFamily="18" charset="0"/>
                <a:cs typeface="Times New Roman" panose="02020603050405020304" pitchFamily="18" charset="0"/>
              </a:rPr>
              <a:t>là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sách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Nghĩ</a:t>
            </a:r>
            <a:r>
              <a:rPr lang="vi-VN" altLang="en-US" sz="3200" dirty="0">
                <a:solidFill>
                  <a:schemeClr val="bg1"/>
                </a:solidFill>
                <a:latin typeface="Times New Roman" panose="02020603050405020304" pitchFamily="18" charset="0"/>
                <a:cs typeface="Times New Roman" panose="02020603050405020304" pitchFamily="18" charset="0"/>
              </a:rPr>
              <a:t> ra </a:t>
            </a:r>
            <a:r>
              <a:rPr lang="vi-VN" altLang="en-US" sz="3200" dirty="0" err="1">
                <a:solidFill>
                  <a:schemeClr val="bg1"/>
                </a:solidFill>
                <a:latin typeface="Times New Roman" panose="02020603050405020304" pitchFamily="18" charset="0"/>
                <a:cs typeface="Times New Roman" panose="02020603050405020304" pitchFamily="18" charset="0"/>
              </a:rPr>
              <a:t>điều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gì</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lại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hì</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hục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nghiệm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khi </a:t>
            </a:r>
            <a:r>
              <a:rPr lang="vi-VN" altLang="en-US" sz="3200" dirty="0" err="1">
                <a:solidFill>
                  <a:schemeClr val="bg1"/>
                </a:solidFill>
                <a:latin typeface="Times New Roman" panose="02020603050405020304" pitchFamily="18" charset="0"/>
                <a:cs typeface="Times New Roman" panose="02020603050405020304" pitchFamily="18" charset="0"/>
              </a:rPr>
              <a:t>đến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hàng</a:t>
            </a:r>
            <a:r>
              <a:rPr lang="vi-VN" altLang="en-US" sz="3200" dirty="0">
                <a:solidFill>
                  <a:schemeClr val="bg1"/>
                </a:solidFill>
                <a:latin typeface="Times New Roman" panose="02020603050405020304" pitchFamily="18" charset="0"/>
                <a:cs typeface="Times New Roman" panose="02020603050405020304" pitchFamily="18" charset="0"/>
              </a:rPr>
              <a:t> trăm </a:t>
            </a:r>
            <a:r>
              <a:rPr lang="vi-VN" altLang="en-US" sz="3200" dirty="0" err="1">
                <a:solidFill>
                  <a:schemeClr val="bg1"/>
                </a:solidFill>
                <a:latin typeface="Times New Roman" panose="02020603050405020304" pitchFamily="18" charset="0"/>
                <a:cs typeface="Times New Roman" panose="02020603050405020304" pitchFamily="18" charset="0"/>
              </a:rPr>
              <a:t>lần</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người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bạn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hỏi</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Cậu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thế</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nào</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mà</a:t>
            </a:r>
            <a:r>
              <a:rPr lang="vi-VN" altLang="en-US" sz="3200" dirty="0">
                <a:solidFill>
                  <a:schemeClr val="bg1"/>
                </a:solidFill>
                <a:latin typeface="Times New Roman" panose="02020603050405020304" pitchFamily="18" charset="0"/>
                <a:cs typeface="Times New Roman" panose="02020603050405020304" pitchFamily="18" charset="0"/>
              </a:rPr>
              <a:t> mua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sách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dụng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cụ</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nghiệm</a:t>
            </a:r>
            <a:r>
              <a:rPr lang="vi-VN" altLang="en-US" sz="3200" dirty="0">
                <a:solidFill>
                  <a:schemeClr val="bg1"/>
                </a:solidFill>
                <a:latin typeface="Times New Roman" panose="02020603050405020304" pitchFamily="18" charset="0"/>
                <a:cs typeface="Times New Roman" panose="02020603050405020304" pitchFamily="18" charset="0"/>
              </a:rPr>
              <a:t> như </a:t>
            </a:r>
            <a:r>
              <a:rPr lang="vi-VN" altLang="en-US" sz="3200" dirty="0" err="1">
                <a:solidFill>
                  <a:schemeClr val="bg1"/>
                </a:solidFill>
                <a:latin typeface="Times New Roman" panose="02020603050405020304" pitchFamily="18" charset="0"/>
                <a:cs typeface="Times New Roman" panose="02020603050405020304" pitchFamily="18" charset="0"/>
              </a:rPr>
              <a:t>thế</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cười</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gì</a:t>
            </a:r>
            <a:r>
              <a:rPr lang="vi-VN" altLang="en-US" sz="3200" dirty="0">
                <a:solidFill>
                  <a:schemeClr val="bg1"/>
                </a:solidFill>
                <a:latin typeface="Times New Roman" panose="02020603050405020304" pitchFamily="18" charset="0"/>
                <a:cs typeface="Times New Roman" panose="02020603050405020304" pitchFamily="18" charset="0"/>
              </a:rPr>
              <a:t> đâu, </a:t>
            </a:r>
            <a:r>
              <a:rPr lang="vi-VN" altLang="en-US" sz="3200" dirty="0" err="1">
                <a:solidFill>
                  <a:schemeClr val="bg1"/>
                </a:solidFill>
                <a:latin typeface="Times New Roman" panose="02020603050405020304" pitchFamily="18" charset="0"/>
                <a:cs typeface="Times New Roman" panose="02020603050405020304" pitchFamily="18" charset="0"/>
              </a:rPr>
              <a:t>mình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chỉ</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tiết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kiệm</a:t>
            </a:r>
            <a:r>
              <a:rPr lang="vi-VN" altLang="en-US" sz="3200" dirty="0">
                <a:solidFill>
                  <a:schemeClr val="bg1"/>
                </a:solidFill>
                <a:latin typeface="Times New Roman" panose="02020603050405020304" pitchFamily="18" charset="0"/>
                <a:cs typeface="Times New Roman" panose="02020603050405020304" pitchFamily="18" charset="0"/>
              </a:rPr>
              <a:t> thôi.</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Đúng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a:t>
            </a:r>
            <a:r>
              <a:rPr lang="vi-VN" altLang="en-US" sz="3200" dirty="0">
                <a:solidFill>
                  <a:schemeClr val="bg1"/>
                </a:solidFill>
                <a:latin typeface="Times New Roman" panose="02020603050405020304" pitchFamily="18" charset="0"/>
                <a:cs typeface="Times New Roman" panose="02020603050405020304" pitchFamily="18" charset="0"/>
              </a:rPr>
              <a:t> quanh năm ông </a:t>
            </a:r>
            <a:r>
              <a:rPr lang="vi-VN" altLang="en-US" sz="3200" dirty="0" err="1">
                <a:solidFill>
                  <a:schemeClr val="bg1"/>
                </a:solidFill>
                <a:latin typeface="Times New Roman" panose="02020603050405020304" pitchFamily="18" charset="0"/>
                <a:cs typeface="Times New Roman" panose="02020603050405020304" pitchFamily="18" charset="0"/>
              </a:rPr>
              <a:t>chỉ</a:t>
            </a:r>
            <a:r>
              <a:rPr lang="vi-VN" altLang="en-US" sz="3200" dirty="0">
                <a:solidFill>
                  <a:schemeClr val="bg1"/>
                </a:solidFill>
                <a:latin typeface="Times New Roman" panose="02020603050405020304" pitchFamily="18" charset="0"/>
                <a:cs typeface="Times New Roman" panose="02020603050405020304" pitchFamily="18" charset="0"/>
              </a:rPr>
              <a:t> ăn </a:t>
            </a:r>
            <a:r>
              <a:rPr lang="vi-VN" altLang="en-US" sz="3200" dirty="0" err="1">
                <a:solidFill>
                  <a:schemeClr val="bg1"/>
                </a:solidFill>
                <a:latin typeface="Times New Roman" panose="02020603050405020304" pitchFamily="18" charset="0"/>
                <a:cs typeface="Times New Roman" panose="02020603050405020304" pitchFamily="18" charset="0"/>
              </a:rPr>
              <a:t>bánh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mì</a:t>
            </a:r>
            <a:r>
              <a:rPr lang="vi-VN" altLang="en-US" sz="3200" dirty="0">
                <a:solidFill>
                  <a:schemeClr val="bg1"/>
                </a:solidFill>
                <a:latin typeface="Times New Roman" panose="02020603050405020304" pitchFamily="18" charset="0"/>
                <a:cs typeface="Times New Roman" panose="02020603050405020304" pitchFamily="18" charset="0"/>
              </a:rPr>
              <a:t> suông. Qua </a:t>
            </a:r>
            <a:r>
              <a:rPr lang="vi-VN" altLang="en-US" sz="3200" dirty="0" err="1">
                <a:solidFill>
                  <a:schemeClr val="bg1"/>
                </a:solidFill>
                <a:latin typeface="Times New Roman" panose="02020603050405020304" pitchFamily="18" charset="0"/>
                <a:cs typeface="Times New Roman" panose="02020603050405020304" pitchFamily="18" charset="0"/>
              </a:rPr>
              <a:t>nhiều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lần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nghiệm</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tìm</a:t>
            </a:r>
            <a:r>
              <a:rPr lang="vi-VN" altLang="en-US" sz="3200" dirty="0">
                <a:solidFill>
                  <a:schemeClr val="bg1"/>
                </a:solidFill>
                <a:latin typeface="Times New Roman" panose="02020603050405020304" pitchFamily="18" charset="0"/>
                <a:cs typeface="Times New Roman" panose="02020603050405020304" pitchFamily="18" charset="0"/>
              </a:rPr>
              <a:t> ra </a:t>
            </a:r>
            <a:r>
              <a:rPr lang="vi-VN" altLang="en-US" sz="3200" dirty="0" err="1">
                <a:solidFill>
                  <a:schemeClr val="bg1"/>
                </a:solidFill>
                <a:latin typeface="Times New Roman" panose="02020603050405020304" pitchFamily="18" charset="0"/>
                <a:cs typeface="Times New Roman" panose="02020603050405020304" pitchFamily="18" charset="0"/>
              </a:rPr>
              <a:t>cách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chế</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khí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cầu</a:t>
            </a:r>
            <a:r>
              <a:rPr lang="vi-VN" altLang="en-US" sz="3200" dirty="0">
                <a:solidFill>
                  <a:schemeClr val="bg1"/>
                </a:solidFill>
                <a:latin typeface="Times New Roman" panose="02020603050405020304" pitchFamily="18" charset="0"/>
                <a:cs typeface="Times New Roman" panose="02020603050405020304" pitchFamily="18" charset="0"/>
              </a:rPr>
              <a:t> bay </a:t>
            </a:r>
            <a:r>
              <a:rPr lang="vi-VN" altLang="en-US" sz="3200" dirty="0" err="1">
                <a:solidFill>
                  <a:schemeClr val="bg1"/>
                </a:solidFill>
                <a:latin typeface="Times New Roman" panose="02020603050405020304" pitchFamily="18" charset="0"/>
                <a:cs typeface="Times New Roman" panose="02020603050405020304" pitchFamily="18" charset="0"/>
              </a:rPr>
              <a:t>bằng</a:t>
            </a:r>
            <a:r>
              <a:rPr lang="vi-VN" altLang="en-US" sz="3200" dirty="0">
                <a:solidFill>
                  <a:schemeClr val="bg1"/>
                </a:solidFill>
                <a:latin typeface="Times New Roman" panose="02020603050405020304" pitchFamily="18" charset="0"/>
                <a:cs typeface="Times New Roman" panose="02020603050405020304" pitchFamily="18" charset="0"/>
              </a:rPr>
              <a:t> kim </a:t>
            </a:r>
            <a:r>
              <a:rPr lang="vi-VN" altLang="en-US" sz="3200" dirty="0" err="1">
                <a:solidFill>
                  <a:schemeClr val="bg1"/>
                </a:solidFill>
                <a:latin typeface="Times New Roman" panose="02020603050405020304" pitchFamily="18" charset="0"/>
                <a:cs typeface="Times New Roman" panose="02020603050405020304" pitchFamily="18" charset="0"/>
              </a:rPr>
              <a:t>loại</a:t>
            </a:r>
            <a:r>
              <a:rPr lang="vi-VN" altLang="en-US" sz="3200" dirty="0">
                <a:solidFill>
                  <a:schemeClr val="bg1"/>
                </a:solidFill>
                <a:latin typeface="Times New Roman" panose="02020603050405020304" pitchFamily="18" charset="0"/>
                <a:cs typeface="Times New Roman" panose="02020603050405020304" pitchFamily="18" charset="0"/>
              </a:rPr>
              <a:t>. Sa </a:t>
            </a:r>
            <a:r>
              <a:rPr lang="vi-VN" altLang="en-US" sz="3200" dirty="0" err="1">
                <a:solidFill>
                  <a:schemeClr val="bg1"/>
                </a:solidFill>
                <a:latin typeface="Times New Roman" panose="02020603050405020304" pitchFamily="18" charset="0"/>
                <a:cs typeface="Times New Roman" panose="02020603050405020304" pitchFamily="18" charset="0"/>
              </a:rPr>
              <a:t>hoàng</a:t>
            </a:r>
            <a:r>
              <a:rPr lang="vi-VN" altLang="en-US" sz="3200" dirty="0">
                <a:solidFill>
                  <a:schemeClr val="bg1"/>
                </a:solidFill>
                <a:latin typeface="Times New Roman" panose="02020603050405020304" pitchFamily="18" charset="0"/>
                <a:cs typeface="Times New Roman" panose="02020603050405020304" pitchFamily="18" charset="0"/>
              </a:rPr>
              <a:t> chưa tin nên không </a:t>
            </a:r>
            <a:r>
              <a:rPr lang="vi-VN" altLang="en-US" sz="3200" dirty="0" err="1">
                <a:solidFill>
                  <a:schemeClr val="bg1"/>
                </a:solidFill>
                <a:latin typeface="Times New Roman" panose="02020603050405020304" pitchFamily="18" charset="0"/>
                <a:cs typeface="Times New Roman" panose="02020603050405020304" pitchFamily="18" charset="0"/>
              </a:rPr>
              <a:t>ủng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hộ</a:t>
            </a:r>
            <a:r>
              <a:rPr lang="vi-VN" altLang="en-US" sz="3200" dirty="0">
                <a:solidFill>
                  <a:schemeClr val="bg1"/>
                </a:solidFill>
                <a:latin typeface="Times New Roman" panose="02020603050405020304" pitchFamily="18" charset="0"/>
                <a:cs typeface="Times New Roman" panose="02020603050405020304" pitchFamily="18" charset="0"/>
              </a:rPr>
              <a:t>. Không </a:t>
            </a:r>
            <a:r>
              <a:rPr lang="vi-VN" altLang="en-US" sz="3200" dirty="0" err="1">
                <a:solidFill>
                  <a:schemeClr val="bg1"/>
                </a:solidFill>
                <a:latin typeface="Times New Roman" panose="02020603050405020304" pitchFamily="18" charset="0"/>
                <a:cs typeface="Times New Roman" panose="02020603050405020304" pitchFamily="18" charset="0"/>
              </a:rPr>
              <a:t>nản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chí</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tiếp</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tục</a:t>
            </a:r>
            <a:r>
              <a:rPr lang="vi-VN" altLang="en-US" sz="3200" dirty="0">
                <a:solidFill>
                  <a:schemeClr val="bg1"/>
                </a:solidFill>
                <a:latin typeface="Times New Roman" panose="02020603050405020304" pitchFamily="18" charset="0"/>
                <a:cs typeface="Times New Roman" panose="02020603050405020304" pitchFamily="18" charset="0"/>
              </a:rPr>
              <a:t> đi sâu </a:t>
            </a:r>
            <a:r>
              <a:rPr lang="vi-VN" altLang="en-US" sz="3200" dirty="0" err="1">
                <a:solidFill>
                  <a:schemeClr val="bg1"/>
                </a:solidFill>
                <a:latin typeface="Times New Roman" panose="02020603050405020304" pitchFamily="18" charset="0"/>
                <a:cs typeface="Times New Roman" panose="02020603050405020304" pitchFamily="18" charset="0"/>
              </a:rPr>
              <a:t>vào</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thuyết</a:t>
            </a:r>
            <a:r>
              <a:rPr lang="vi-VN" altLang="en-US" sz="3200" dirty="0">
                <a:solidFill>
                  <a:schemeClr val="bg1"/>
                </a:solidFill>
                <a:latin typeface="Times New Roman" panose="02020603050405020304" pitchFamily="18" charset="0"/>
                <a:cs typeface="Times New Roman" panose="02020603050405020304" pitchFamily="18" charset="0"/>
              </a:rPr>
              <a:t> bay trong không gian.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gợi</a:t>
            </a:r>
            <a:r>
              <a:rPr lang="vi-VN" altLang="en-US" sz="3200" dirty="0">
                <a:solidFill>
                  <a:schemeClr val="bg1"/>
                </a:solidFill>
                <a:latin typeface="Times New Roman" panose="02020603050405020304" pitchFamily="18" charset="0"/>
                <a:cs typeface="Times New Roman" panose="02020603050405020304" pitchFamily="18" charset="0"/>
              </a:rPr>
              <a:t> ý </a:t>
            </a:r>
            <a:r>
              <a:rPr lang="vi-VN" altLang="en-US" sz="3200" dirty="0" err="1">
                <a:solidFill>
                  <a:schemeClr val="bg1"/>
                </a:solidFill>
                <a:latin typeface="Times New Roman" panose="02020603050405020304" pitchFamily="18" charset="0"/>
                <a:cs typeface="Times New Roman" panose="02020603050405020304" pitchFamily="18" charset="0"/>
              </a:rPr>
              <a:t>từ</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chiếc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pháo</a:t>
            </a:r>
            <a:r>
              <a:rPr lang="vi-VN" altLang="en-US" sz="3200" dirty="0">
                <a:solidFill>
                  <a:schemeClr val="bg1"/>
                </a:solidFill>
                <a:latin typeface="Times New Roman" panose="02020603050405020304" pitchFamily="18" charset="0"/>
                <a:cs typeface="Times New Roman" panose="02020603050405020304" pitchFamily="18" charset="0"/>
              </a:rPr>
              <a:t> thăng thiên, sau </a:t>
            </a:r>
            <a:r>
              <a:rPr lang="vi-VN" altLang="en-US" sz="3200" dirty="0" err="1">
                <a:solidFill>
                  <a:schemeClr val="bg1"/>
                </a:solidFill>
                <a:latin typeface="Times New Roman" panose="02020603050405020304" pitchFamily="18" charset="0"/>
                <a:cs typeface="Times New Roman" panose="02020603050405020304" pitchFamily="18" charset="0"/>
              </a:rPr>
              <a:t>này</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thiết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kế</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thành</a:t>
            </a:r>
            <a:r>
              <a:rPr lang="vi-VN" altLang="en-US" sz="3200" dirty="0">
                <a:solidFill>
                  <a:schemeClr val="bg1"/>
                </a:solidFill>
                <a:latin typeface="Times New Roman" panose="02020603050405020304" pitchFamily="18" charset="0"/>
                <a:cs typeface="Times New Roman" panose="02020603050405020304" pitchFamily="18" charset="0"/>
              </a:rPr>
              <a:t> công tên </a:t>
            </a:r>
            <a:r>
              <a:rPr lang="vi-VN" altLang="en-US" sz="3200" dirty="0" err="1">
                <a:solidFill>
                  <a:schemeClr val="bg1"/>
                </a:solidFill>
                <a:latin typeface="Times New Roman" panose="02020603050405020304" pitchFamily="18" charset="0"/>
                <a:cs typeface="Times New Roman" panose="02020603050405020304" pitchFamily="18" charset="0"/>
              </a:rPr>
              <a:t>lửa</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tầng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trở</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thành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một</a:t>
            </a:r>
            <a:r>
              <a:rPr lang="vi-VN" altLang="en-US" sz="3200" dirty="0">
                <a:solidFill>
                  <a:schemeClr val="bg1"/>
                </a:solidFill>
                <a:latin typeface="Times New Roman" panose="02020603050405020304" pitchFamily="18" charset="0"/>
                <a:cs typeface="Times New Roman" panose="02020603050405020304" pitchFamily="18" charset="0"/>
              </a:rPr>
              <a:t> phương </a:t>
            </a:r>
            <a:r>
              <a:rPr lang="vi-VN" altLang="en-US" sz="3200" dirty="0" err="1">
                <a:solidFill>
                  <a:schemeClr val="bg1"/>
                </a:solidFill>
                <a:latin typeface="Times New Roman" panose="02020603050405020304" pitchFamily="18" charset="0"/>
                <a:cs typeface="Times New Roman" panose="02020603050405020304" pitchFamily="18" charset="0"/>
              </a:rPr>
              <a:t>tiện</a:t>
            </a:r>
            <a:r>
              <a:rPr lang="vi-VN" altLang="en-US" sz="3200" dirty="0">
                <a:solidFill>
                  <a:schemeClr val="bg1"/>
                </a:solidFill>
                <a:latin typeface="Times New Roman" panose="02020603050405020304" pitchFamily="18" charset="0"/>
                <a:cs typeface="Times New Roman" panose="02020603050405020304" pitchFamily="18" charset="0"/>
              </a:rPr>
              <a:t> bay </a:t>
            </a:r>
            <a:r>
              <a:rPr lang="vi-VN" altLang="en-US" sz="3200" dirty="0" err="1">
                <a:solidFill>
                  <a:schemeClr val="bg1"/>
                </a:solidFill>
                <a:latin typeface="Times New Roman" panose="02020603050405020304" pitchFamily="18" charset="0"/>
                <a:cs typeface="Times New Roman" panose="02020603050405020304" pitchFamily="18" charset="0"/>
              </a:rPr>
              <a:t>tới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vì</a:t>
            </a:r>
            <a:r>
              <a:rPr lang="vi-VN" altLang="en-US" sz="3200" dirty="0">
                <a:solidFill>
                  <a:schemeClr val="bg1"/>
                </a:solidFill>
                <a:latin typeface="Times New Roman" panose="02020603050405020304" pitchFamily="18" charset="0"/>
                <a:cs typeface="Times New Roman" panose="02020603050405020304" pitchFamily="18" charset="0"/>
              </a:rPr>
              <a:t> sao.</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Hơn </a:t>
            </a:r>
            <a:r>
              <a:rPr lang="vi-VN" altLang="en-US" sz="3200" dirty="0" err="1">
                <a:solidFill>
                  <a:schemeClr val="bg1"/>
                </a:solidFill>
                <a:latin typeface="Times New Roman" panose="02020603050405020304" pitchFamily="18" charset="0"/>
                <a:cs typeface="Times New Roman" panose="02020603050405020304" pitchFamily="18" charset="0"/>
              </a:rPr>
              <a:t>bốn</a:t>
            </a:r>
            <a:r>
              <a:rPr lang="vi-VN" altLang="en-US" sz="3200" dirty="0">
                <a:solidFill>
                  <a:schemeClr val="bg1"/>
                </a:solidFill>
                <a:latin typeface="Times New Roman" panose="02020603050405020304" pitchFamily="18" charset="0"/>
                <a:cs typeface="Times New Roman" panose="02020603050405020304" pitchFamily="18" charset="0"/>
              </a:rPr>
              <a:t> mươi năm </a:t>
            </a:r>
            <a:r>
              <a:rPr lang="vi-VN" altLang="en-US" sz="3200" dirty="0" err="1">
                <a:solidFill>
                  <a:schemeClr val="bg1"/>
                </a:solidFill>
                <a:latin typeface="Times New Roman" panose="02020603050405020304" pitchFamily="18" charset="0"/>
                <a:cs typeface="Times New Roman" panose="02020603050405020304" pitchFamily="18" charset="0"/>
              </a:rPr>
              <a:t>khổ</a:t>
            </a:r>
            <a:r>
              <a:rPr lang="vi-VN" altLang="en-US" sz="3200" dirty="0">
                <a:solidFill>
                  <a:schemeClr val="bg1"/>
                </a:solidFill>
                <a:latin typeface="Times New Roman" panose="02020603050405020304" pitchFamily="18" charset="0"/>
                <a:cs typeface="Times New Roman" panose="02020603050405020304" pitchFamily="18" charset="0"/>
              </a:rPr>
              <a:t> công nghiên </a:t>
            </a:r>
            <a:r>
              <a:rPr lang="vi-VN" altLang="en-US" sz="3200" dirty="0" err="1">
                <a:solidFill>
                  <a:schemeClr val="bg1"/>
                </a:solidFill>
                <a:latin typeface="Times New Roman" panose="02020603050405020304" pitchFamily="18" charset="0"/>
                <a:cs typeface="Times New Roman" panose="02020603050405020304" pitchFamily="18" charset="0"/>
              </a:rPr>
              <a:t>cứu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tìm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tòi</a:t>
            </a:r>
            <a:r>
              <a:rPr lang="vi-VN" altLang="en-US" sz="3200" dirty="0">
                <a:solidFill>
                  <a:schemeClr val="bg1"/>
                </a:solidFill>
                <a:latin typeface="Times New Roman" panose="02020603050405020304" pitchFamily="18" charset="0"/>
                <a:cs typeface="Times New Roman" panose="02020603050405020304" pitchFamily="18" charset="0"/>
              </a:rPr>
              <a:t>, 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thực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hiện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điều</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hằng</a:t>
            </a:r>
            <a:r>
              <a:rPr lang="vi-VN" altLang="en-US" sz="3200" dirty="0">
                <a:solidFill>
                  <a:schemeClr val="bg1"/>
                </a:solidFill>
                <a:latin typeface="Times New Roman" panose="02020603050405020304" pitchFamily="18" charset="0"/>
                <a:cs typeface="Times New Roman" panose="02020603050405020304" pitchFamily="18" charset="0"/>
              </a:rPr>
              <a:t> tâm </a:t>
            </a:r>
            <a:r>
              <a:rPr lang="vi-VN" altLang="en-US" sz="3200" dirty="0" err="1">
                <a:solidFill>
                  <a:schemeClr val="bg1"/>
                </a:solidFill>
                <a:latin typeface="Times New Roman" panose="02020603050405020304" pitchFamily="18" charset="0"/>
                <a:cs typeface="Times New Roman" panose="02020603050405020304" pitchFamily="18" charset="0"/>
              </a:rPr>
              <a:t>niệm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vì</a:t>
            </a:r>
            <a:r>
              <a:rPr lang="vi-VN" altLang="en-US" sz="3200" dirty="0">
                <a:solidFill>
                  <a:schemeClr val="bg1"/>
                </a:solidFill>
                <a:latin typeface="Times New Roman" panose="02020603050405020304" pitchFamily="18" charset="0"/>
                <a:cs typeface="Times New Roman" panose="02020603050405020304" pitchFamily="18" charset="0"/>
              </a:rPr>
              <a:t> sao không </a:t>
            </a:r>
            <a:r>
              <a:rPr lang="vi-VN" altLang="en-US" sz="3200" dirty="0" err="1">
                <a:solidFill>
                  <a:schemeClr val="bg1"/>
                </a:solidFill>
                <a:latin typeface="Times New Roman" panose="02020603050405020304" pitchFamily="18" charset="0"/>
                <a:cs typeface="Times New Roman" panose="02020603050405020304" pitchFamily="18" charset="0"/>
              </a:rPr>
              <a:t>phải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tôn </a:t>
            </a:r>
            <a:r>
              <a:rPr lang="vi-VN" altLang="en-US" sz="3200" dirty="0" err="1">
                <a:solidFill>
                  <a:schemeClr val="bg1"/>
                </a:solidFill>
                <a:latin typeface="Times New Roman" panose="02020603050405020304" pitchFamily="18" charset="0"/>
                <a:cs typeface="Times New Roman" panose="02020603050405020304" pitchFamily="18" charset="0"/>
              </a:rPr>
              <a:t>thờ</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chinh </a:t>
            </a:r>
            <a:r>
              <a:rPr lang="vi-VN" altLang="en-US" sz="3200" dirty="0" err="1">
                <a:solidFill>
                  <a:schemeClr val="bg1"/>
                </a:solidFill>
                <a:latin typeface="Times New Roman" panose="02020603050405020304" pitchFamily="18" charset="0"/>
                <a:cs typeface="Times New Roman" panose="02020603050405020304" pitchFamily="18" charset="0"/>
              </a:rPr>
              <a:t>phục</a:t>
            </a:r>
            <a:r>
              <a:rPr lang="vi-VN" altLang="en-US" sz="3200" dirty="0">
                <a:solidFill>
                  <a:schemeClr val="bg1"/>
                </a:solidFill>
                <a:latin typeface="Times New Roman" panose="02020603050405020304" pitchFamily="18" charset="0"/>
                <a:cs typeface="Times New Roman" panose="02020603050405020304" pitchFamily="18" charset="0"/>
              </a:rPr>
              <a:t>."</a:t>
            </a:r>
          </a:p>
          <a:p>
            <a:pPr algn="r" eaLnBrk="1" hangingPunct="1"/>
            <a:r>
              <a:rPr lang="vi-VN" altLang="en-US" sz="3200" dirty="0">
                <a:solidFill>
                  <a:schemeClr val="bg1"/>
                </a:solidFill>
                <a:latin typeface="Times New Roman" panose="02020603050405020304" pitchFamily="18" charset="0"/>
                <a:cs typeface="Times New Roman" panose="02020603050405020304" pitchFamily="18" charset="0"/>
              </a:rPr>
              <a:t>(Theo LÊ NGUYÊN LONG - PHẠM NGỌC TOÀN)</a:t>
            </a:r>
          </a:p>
        </p:txBody>
      </p:sp>
    </p:spTree>
    <p:extLst>
      <p:ext uri="{BB962C8B-B14F-4D97-AF65-F5344CB8AC3E}">
        <p14:creationId xmlns:p14="http://schemas.microsoft.com/office/powerpoint/2010/main" val="377506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82DEEDF2-32AF-4123-BE69-BF310AABC3B5}"/>
              </a:ext>
            </a:extLst>
          </p:cNvPr>
          <p:cNvSpPr>
            <a:spLocks noChangeArrowheads="1"/>
          </p:cNvSpPr>
          <p:nvPr/>
        </p:nvSpPr>
        <p:spPr bwMode="auto">
          <a:xfrm>
            <a:off x="152400" y="865187"/>
            <a:ext cx="18135600" cy="852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b="1" dirty="0" err="1">
                <a:solidFill>
                  <a:schemeClr val="bg1"/>
                </a:solidFill>
                <a:latin typeface="Times New Roman" panose="02020603050405020304" pitchFamily="18" charset="0"/>
                <a:cs typeface="Times New Roman" panose="02020603050405020304" pitchFamily="18" charset="0"/>
              </a:rPr>
              <a:t>Người</a:t>
            </a:r>
            <a:r>
              <a:rPr lang="vi-VN"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err="1">
                <a:solidFill>
                  <a:schemeClr val="bg1"/>
                </a:solidFill>
                <a:latin typeface="Times New Roman" panose="02020603050405020304" pitchFamily="18" charset="0"/>
                <a:cs typeface="Times New Roman" panose="02020603050405020304" pitchFamily="18" charset="0"/>
              </a:rPr>
              <a:t>tìm</a:t>
            </a:r>
            <a:r>
              <a:rPr lang="vi-VN"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err="1">
                <a:solidFill>
                  <a:schemeClr val="bg1"/>
                </a:solidFill>
                <a:latin typeface="Times New Roman" panose="02020603050405020304" pitchFamily="18" charset="0"/>
                <a:cs typeface="Times New Roman" panose="02020603050405020304" pitchFamily="18" charset="0"/>
              </a:rPr>
              <a:t>đường</a:t>
            </a:r>
            <a:r>
              <a:rPr lang="vi-VN" altLang="en-US" sz="3600" b="1" dirty="0">
                <a:solidFill>
                  <a:schemeClr val="bg1"/>
                </a:solidFill>
                <a:latin typeface="Times New Roman" panose="02020603050405020304" pitchFamily="18" charset="0"/>
                <a:cs typeface="Times New Roman" panose="02020603050405020304" pitchFamily="18" charset="0"/>
              </a:rPr>
              <a:t> lên </a:t>
            </a:r>
            <a:r>
              <a:rPr lang="vi-VN" altLang="en-US" sz="3600" b="1" dirty="0" err="1">
                <a:solidFill>
                  <a:schemeClr val="bg1"/>
                </a:solidFill>
                <a:latin typeface="Times New Roman" panose="02020603050405020304" pitchFamily="18" charset="0"/>
                <a:cs typeface="Times New Roman" panose="02020603050405020304" pitchFamily="18" charset="0"/>
              </a:rPr>
              <a:t>các</a:t>
            </a:r>
            <a:r>
              <a:rPr lang="vi-VN"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err="1">
                <a:solidFill>
                  <a:schemeClr val="bg1"/>
                </a:solidFill>
                <a:latin typeface="Times New Roman" panose="02020603050405020304" pitchFamily="18" charset="0"/>
                <a:cs typeface="Times New Roman" panose="02020603050405020304" pitchFamily="18" charset="0"/>
              </a:rPr>
              <a:t>vì</a:t>
            </a:r>
            <a:r>
              <a:rPr lang="vi-VN" altLang="en-US" sz="3600" b="1" dirty="0">
                <a:solidFill>
                  <a:schemeClr val="bg1"/>
                </a:solidFill>
                <a:latin typeface="Times New Roman" panose="02020603050405020304" pitchFamily="18" charset="0"/>
                <a:cs typeface="Times New Roman" panose="02020603050405020304" pitchFamily="18" charset="0"/>
              </a:rPr>
              <a:t> sao</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a:solidFill>
                  <a:srgbClr val="FFFF00"/>
                </a:solidFill>
                <a:latin typeface="Times New Roman" panose="02020603050405020304" pitchFamily="18" charset="0"/>
                <a:cs typeface="Times New Roman" panose="02020603050405020304" pitchFamily="18" charset="0"/>
              </a:rPr>
              <a:t>1. </a:t>
            </a:r>
            <a:r>
              <a:rPr lang="vi-VN" altLang="en-US" sz="3200" dirty="0" err="1">
                <a:solidFill>
                  <a:schemeClr val="bg1"/>
                </a:solidFill>
                <a:latin typeface="Times New Roman" panose="02020603050405020304" pitchFamily="18" charset="0"/>
                <a:cs typeface="Times New Roman" panose="02020603050405020304" pitchFamily="18" charset="0"/>
              </a:rPr>
              <a:t>Từ</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nhỏ</a:t>
            </a:r>
            <a:r>
              <a:rPr lang="vi-VN" altLang="en-US" sz="3200" dirty="0">
                <a:solidFill>
                  <a:schemeClr val="bg1"/>
                </a:solidFill>
                <a:latin typeface="Times New Roman" panose="02020603050405020304" pitchFamily="18" charset="0"/>
                <a:cs typeface="Times New Roman" panose="02020603050405020304" pitchFamily="18" charset="0"/>
              </a:rPr>
              <a:t>, 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mơ </a:t>
            </a:r>
            <a:r>
              <a:rPr lang="vi-VN" altLang="en-US" sz="3200" dirty="0" err="1">
                <a:solidFill>
                  <a:schemeClr val="bg1"/>
                </a:solidFill>
                <a:latin typeface="Times New Roman" panose="02020603050405020304" pitchFamily="18" charset="0"/>
                <a:cs typeface="Times New Roman" panose="02020603050405020304" pitchFamily="18" charset="0"/>
              </a:rPr>
              <a:t>ước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bay lên </a:t>
            </a:r>
            <a:r>
              <a:rPr lang="vi-VN" altLang="en-US" sz="3200" dirty="0" err="1">
                <a:solidFill>
                  <a:schemeClr val="bg1"/>
                </a:solidFill>
                <a:latin typeface="Times New Roman" panose="02020603050405020304" pitchFamily="18" charset="0"/>
                <a:cs typeface="Times New Roman" panose="02020603050405020304" pitchFamily="18" charset="0"/>
              </a:rPr>
              <a:t>bầu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trời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lần</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dại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dột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nhảy</a:t>
            </a:r>
            <a:r>
              <a:rPr lang="vi-VN" altLang="en-US" sz="3200" dirty="0">
                <a:solidFill>
                  <a:schemeClr val="bg1"/>
                </a:solidFill>
                <a:latin typeface="Times New Roman" panose="02020603050405020304" pitchFamily="18" charset="0"/>
                <a:cs typeface="Times New Roman" panose="02020603050405020304" pitchFamily="18" charset="0"/>
              </a:rPr>
              <a:t> qua </a:t>
            </a:r>
            <a:r>
              <a:rPr lang="vi-VN" altLang="en-US" sz="3200" dirty="0" err="1">
                <a:solidFill>
                  <a:schemeClr val="bg1"/>
                </a:solidFill>
                <a:latin typeface="Times New Roman" panose="02020603050405020304" pitchFamily="18" charset="0"/>
                <a:cs typeface="Times New Roman" panose="02020603050405020304" pitchFamily="18" charset="0"/>
              </a:rPr>
              <a:t>cửa</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sổ</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bay theo </a:t>
            </a:r>
            <a:r>
              <a:rPr lang="vi-VN" altLang="en-US" sz="3200" dirty="0" err="1">
                <a:solidFill>
                  <a:schemeClr val="bg1"/>
                </a:solidFill>
                <a:latin typeface="Times New Roman" panose="02020603050405020304" pitchFamily="18" charset="0"/>
                <a:cs typeface="Times New Roman" panose="02020603050405020304" pitchFamily="18" charset="0"/>
              </a:rPr>
              <a:t>những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cánh</a:t>
            </a:r>
            <a:r>
              <a:rPr lang="vi-VN" altLang="en-US" sz="3200" dirty="0">
                <a:solidFill>
                  <a:schemeClr val="bg1"/>
                </a:solidFill>
                <a:latin typeface="Times New Roman" panose="02020603050405020304" pitchFamily="18" charset="0"/>
                <a:cs typeface="Times New Roman" panose="02020603050405020304" pitchFamily="18" charset="0"/>
              </a:rPr>
              <a:t> chim. </a:t>
            </a:r>
            <a:r>
              <a:rPr lang="vi-VN" altLang="en-US" sz="3200" dirty="0" err="1">
                <a:solidFill>
                  <a:schemeClr val="bg1"/>
                </a:solidFill>
                <a:latin typeface="Times New Roman" panose="02020603050405020304" pitchFamily="18" charset="0"/>
                <a:cs typeface="Times New Roman" panose="02020603050405020304" pitchFamily="18" charset="0"/>
              </a:rPr>
              <a:t>Kết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quả</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bị</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gãy</a:t>
            </a:r>
            <a:r>
              <a:rPr lang="vi-VN" altLang="en-US" sz="3200" dirty="0">
                <a:solidFill>
                  <a:schemeClr val="bg1"/>
                </a:solidFill>
                <a:latin typeface="Times New Roman" panose="02020603050405020304" pitchFamily="18" charset="0"/>
                <a:cs typeface="Times New Roman" panose="02020603050405020304" pitchFamily="18" charset="0"/>
              </a:rPr>
              <a:t> chân. Nhưng </a:t>
            </a:r>
            <a:r>
              <a:rPr lang="vi-VN" altLang="en-US" sz="3200" dirty="0" err="1">
                <a:solidFill>
                  <a:schemeClr val="bg1"/>
                </a:solidFill>
                <a:latin typeface="Times New Roman" panose="02020603050405020304" pitchFamily="18" charset="0"/>
                <a:cs typeface="Times New Roman" panose="02020603050405020304" pitchFamily="18" charset="0"/>
              </a:rPr>
              <a:t>rủi</a:t>
            </a:r>
            <a:r>
              <a:rPr lang="vi-VN" altLang="en-US" sz="3200" dirty="0">
                <a:solidFill>
                  <a:schemeClr val="bg1"/>
                </a:solidFill>
                <a:latin typeface="Times New Roman" panose="02020603050405020304" pitchFamily="18" charset="0"/>
                <a:cs typeface="Times New Roman" panose="02020603050405020304" pitchFamily="18" charset="0"/>
              </a:rPr>
              <a:t> ro </a:t>
            </a:r>
            <a:r>
              <a:rPr lang="vi-VN" altLang="en-US" sz="3200" dirty="0" err="1">
                <a:solidFill>
                  <a:schemeClr val="bg1"/>
                </a:solidFill>
                <a:latin typeface="Times New Roman" panose="02020603050405020304" pitchFamily="18" charset="0"/>
                <a:cs typeface="Times New Roman" panose="02020603050405020304" pitchFamily="18" charset="0"/>
              </a:rPr>
              <a:t>lại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nảy</a:t>
            </a:r>
            <a:r>
              <a:rPr lang="vi-VN" altLang="en-US" sz="3200" dirty="0">
                <a:solidFill>
                  <a:schemeClr val="bg1"/>
                </a:solidFill>
                <a:latin typeface="Times New Roman" panose="02020603050405020304" pitchFamily="18" charset="0"/>
                <a:cs typeface="Times New Roman" panose="02020603050405020304" pitchFamily="18" charset="0"/>
              </a:rPr>
              <a:t> ra trong </a:t>
            </a:r>
            <a:r>
              <a:rPr lang="vi-VN" altLang="en-US" sz="3200" dirty="0" err="1">
                <a:solidFill>
                  <a:schemeClr val="bg1"/>
                </a:solidFill>
                <a:latin typeface="Times New Roman" panose="02020603050405020304" pitchFamily="18" charset="0"/>
                <a:cs typeface="Times New Roman" panose="02020603050405020304" pitchFamily="18" charset="0"/>
              </a:rPr>
              <a:t>đầu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óc</a:t>
            </a:r>
            <a:r>
              <a:rPr lang="vi-VN" altLang="en-US" sz="3200" dirty="0">
                <a:solidFill>
                  <a:schemeClr val="bg1"/>
                </a:solidFill>
                <a:latin typeface="Times New Roman" panose="02020603050405020304" pitchFamily="18" charset="0"/>
                <a:cs typeface="Times New Roman" panose="02020603050405020304" pitchFamily="18" charset="0"/>
              </a:rPr>
              <a:t> non </a:t>
            </a:r>
            <a:r>
              <a:rPr lang="vi-VN" altLang="en-US" sz="3200" dirty="0" err="1">
                <a:solidFill>
                  <a:schemeClr val="bg1"/>
                </a:solidFill>
                <a:latin typeface="Times New Roman" panose="02020603050405020304" pitchFamily="18" charset="0"/>
                <a:cs typeface="Times New Roman" panose="02020603050405020304" pitchFamily="18" charset="0"/>
              </a:rPr>
              <a:t>nớt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của</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lúc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bấy</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giờ</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một</a:t>
            </a:r>
            <a:r>
              <a:rPr lang="vi-VN" altLang="en-US" sz="3200" dirty="0">
                <a:solidFill>
                  <a:schemeClr val="bg1"/>
                </a:solidFill>
                <a:latin typeface="Times New Roman" panose="02020603050405020304" pitchFamily="18" charset="0"/>
                <a:cs typeface="Times New Roman" panose="02020603050405020304" pitchFamily="18" charset="0"/>
              </a:rPr>
              <a:t> câu </a:t>
            </a:r>
            <a:r>
              <a:rPr lang="vi-VN" altLang="en-US" sz="3200" dirty="0" err="1">
                <a:solidFill>
                  <a:schemeClr val="bg1"/>
                </a:solidFill>
                <a:latin typeface="Times New Roman" panose="02020603050405020304" pitchFamily="18" charset="0"/>
                <a:cs typeface="Times New Roman" panose="02020603050405020304" pitchFamily="18" charset="0"/>
              </a:rPr>
              <a:t>hỏi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Vì</a:t>
            </a:r>
            <a:r>
              <a:rPr lang="vi-VN" altLang="en-US" sz="3200" dirty="0">
                <a:solidFill>
                  <a:schemeClr val="bg1"/>
                </a:solidFill>
                <a:latin typeface="Times New Roman" panose="02020603050405020304" pitchFamily="18" charset="0"/>
                <a:cs typeface="Times New Roman" panose="02020603050405020304" pitchFamily="18" charset="0"/>
              </a:rPr>
              <a:t> sao </a:t>
            </a:r>
            <a:r>
              <a:rPr lang="vi-VN" altLang="en-US" sz="3200" dirty="0" err="1">
                <a:solidFill>
                  <a:schemeClr val="bg1"/>
                </a:solidFill>
                <a:latin typeface="Times New Roman" panose="02020603050405020304" pitchFamily="18" charset="0"/>
                <a:cs typeface="Times New Roman" panose="02020603050405020304" pitchFamily="18" charset="0"/>
              </a:rPr>
              <a:t>quả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bóng</a:t>
            </a:r>
            <a:r>
              <a:rPr lang="vi-VN" altLang="en-US" sz="3200" dirty="0">
                <a:solidFill>
                  <a:schemeClr val="bg1"/>
                </a:solidFill>
                <a:latin typeface="Times New Roman" panose="02020603050405020304" pitchFamily="18" charset="0"/>
                <a:cs typeface="Times New Roman" panose="02020603050405020304" pitchFamily="18" charset="0"/>
              </a:rPr>
              <a:t> không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vẫn</a:t>
            </a:r>
            <a:r>
              <a:rPr lang="vi-VN" altLang="en-US" sz="3200" dirty="0">
                <a:solidFill>
                  <a:schemeClr val="bg1"/>
                </a:solidFill>
                <a:latin typeface="Times New Roman" panose="02020603050405020304" pitchFamily="18" charset="0"/>
                <a:cs typeface="Times New Roman" panose="02020603050405020304" pitchFamily="18" charset="0"/>
              </a:rPr>
              <a:t> bay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a:solidFill>
                  <a:srgbClr val="FFFF00"/>
                </a:solidFill>
                <a:latin typeface="Times New Roman" panose="02020603050405020304" pitchFamily="18" charset="0"/>
                <a:cs typeface="Times New Roman" panose="02020603050405020304" pitchFamily="18" charset="0"/>
              </a:rPr>
              <a:t>2.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tìm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mật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đó</a:t>
            </a:r>
            <a:r>
              <a:rPr lang="vi-VN" altLang="en-US" sz="3200" dirty="0">
                <a:solidFill>
                  <a:schemeClr val="bg1"/>
                </a:solidFill>
                <a:latin typeface="Times New Roman" panose="02020603050405020304" pitchFamily="18" charset="0"/>
                <a:cs typeface="Times New Roman" panose="02020603050405020304" pitchFamily="18" charset="0"/>
              </a:rPr>
              <a:t>, 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đọc</a:t>
            </a:r>
            <a:r>
              <a:rPr lang="vi-VN" altLang="en-US" sz="3200" dirty="0">
                <a:solidFill>
                  <a:schemeClr val="bg1"/>
                </a:solidFill>
                <a:latin typeface="Times New Roman" panose="02020603050405020304" pitchFamily="18" charset="0"/>
                <a:cs typeface="Times New Roman" panose="02020603050405020304" pitchFamily="18" charset="0"/>
              </a:rPr>
              <a:t> không </a:t>
            </a:r>
            <a:r>
              <a:rPr lang="vi-VN" altLang="en-US" sz="3200" dirty="0" err="1">
                <a:solidFill>
                  <a:schemeClr val="bg1"/>
                </a:solidFill>
                <a:latin typeface="Times New Roman" panose="02020603050405020304" pitchFamily="18" charset="0"/>
                <a:cs typeface="Times New Roman" panose="02020603050405020304" pitchFamily="18" charset="0"/>
              </a:rPr>
              <a:t>biết</a:t>
            </a:r>
            <a:r>
              <a:rPr lang="vi-VN" altLang="en-US" sz="3200" dirty="0">
                <a:solidFill>
                  <a:schemeClr val="bg1"/>
                </a:solidFill>
                <a:latin typeface="Times New Roman" panose="02020603050405020304" pitchFamily="18" charset="0"/>
                <a:cs typeface="Times New Roman" panose="02020603050405020304" pitchFamily="18" charset="0"/>
              </a:rPr>
              <a:t> bao nhiêu </a:t>
            </a:r>
            <a:r>
              <a:rPr lang="vi-VN" altLang="en-US" sz="3200" dirty="0" err="1">
                <a:solidFill>
                  <a:schemeClr val="bg1"/>
                </a:solidFill>
                <a:latin typeface="Times New Roman" panose="02020603050405020304" pitchFamily="18" charset="0"/>
                <a:cs typeface="Times New Roman" panose="02020603050405020304" pitchFamily="18" charset="0"/>
              </a:rPr>
              <a:t>là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sách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Nghĩ</a:t>
            </a:r>
            <a:r>
              <a:rPr lang="vi-VN" altLang="en-US" sz="3200" dirty="0">
                <a:solidFill>
                  <a:schemeClr val="bg1"/>
                </a:solidFill>
                <a:latin typeface="Times New Roman" panose="02020603050405020304" pitchFamily="18" charset="0"/>
                <a:cs typeface="Times New Roman" panose="02020603050405020304" pitchFamily="18" charset="0"/>
              </a:rPr>
              <a:t> ra </a:t>
            </a:r>
            <a:r>
              <a:rPr lang="vi-VN" altLang="en-US" sz="3200" dirty="0" err="1">
                <a:solidFill>
                  <a:schemeClr val="bg1"/>
                </a:solidFill>
                <a:latin typeface="Times New Roman" panose="02020603050405020304" pitchFamily="18" charset="0"/>
                <a:cs typeface="Times New Roman" panose="02020603050405020304" pitchFamily="18" charset="0"/>
              </a:rPr>
              <a:t>điều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gì</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lại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hì</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hục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nghiệm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khi </a:t>
            </a:r>
            <a:r>
              <a:rPr lang="vi-VN" altLang="en-US" sz="3200" dirty="0" err="1">
                <a:solidFill>
                  <a:schemeClr val="bg1"/>
                </a:solidFill>
                <a:latin typeface="Times New Roman" panose="02020603050405020304" pitchFamily="18" charset="0"/>
                <a:cs typeface="Times New Roman" panose="02020603050405020304" pitchFamily="18" charset="0"/>
              </a:rPr>
              <a:t>đến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hàng</a:t>
            </a:r>
            <a:r>
              <a:rPr lang="vi-VN" altLang="en-US" sz="3200" dirty="0">
                <a:solidFill>
                  <a:schemeClr val="bg1"/>
                </a:solidFill>
                <a:latin typeface="Times New Roman" panose="02020603050405020304" pitchFamily="18" charset="0"/>
                <a:cs typeface="Times New Roman" panose="02020603050405020304" pitchFamily="18" charset="0"/>
              </a:rPr>
              <a:t> trăm </a:t>
            </a:r>
            <a:r>
              <a:rPr lang="vi-VN" altLang="en-US" sz="3200" dirty="0" err="1">
                <a:solidFill>
                  <a:schemeClr val="bg1"/>
                </a:solidFill>
                <a:latin typeface="Times New Roman" panose="02020603050405020304" pitchFamily="18" charset="0"/>
                <a:cs typeface="Times New Roman" panose="02020603050405020304" pitchFamily="18" charset="0"/>
              </a:rPr>
              <a:t>lần</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người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bạn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hỏi</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Cậu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thế</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nào</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mà</a:t>
            </a:r>
            <a:r>
              <a:rPr lang="vi-VN" altLang="en-US" sz="3200" dirty="0">
                <a:solidFill>
                  <a:schemeClr val="bg1"/>
                </a:solidFill>
                <a:latin typeface="Times New Roman" panose="02020603050405020304" pitchFamily="18" charset="0"/>
                <a:cs typeface="Times New Roman" panose="02020603050405020304" pitchFamily="18" charset="0"/>
              </a:rPr>
              <a:t> mua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sách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dụng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cụ</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nghiệm</a:t>
            </a:r>
            <a:r>
              <a:rPr lang="vi-VN" altLang="en-US" sz="3200" dirty="0">
                <a:solidFill>
                  <a:schemeClr val="bg1"/>
                </a:solidFill>
                <a:latin typeface="Times New Roman" panose="02020603050405020304" pitchFamily="18" charset="0"/>
                <a:cs typeface="Times New Roman" panose="02020603050405020304" pitchFamily="18" charset="0"/>
              </a:rPr>
              <a:t> như </a:t>
            </a:r>
            <a:r>
              <a:rPr lang="vi-VN" altLang="en-US" sz="3200" dirty="0" err="1">
                <a:solidFill>
                  <a:schemeClr val="bg1"/>
                </a:solidFill>
                <a:latin typeface="Times New Roman" panose="02020603050405020304" pitchFamily="18" charset="0"/>
                <a:cs typeface="Times New Roman" panose="02020603050405020304" pitchFamily="18" charset="0"/>
              </a:rPr>
              <a:t>thế</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cười</a:t>
            </a:r>
            <a:r>
              <a:rPr lang="vi-VN" altLang="en-US" sz="3200" dirty="0">
                <a:solidFill>
                  <a:schemeClr val="bg1"/>
                </a:solidFill>
                <a:latin typeface="Times New Roman" panose="02020603050405020304" pitchFamily="18" charset="0"/>
                <a:cs typeface="Times New Roman" panose="02020603050405020304" pitchFamily="18" charset="0"/>
              </a:rPr>
              <a:t>:</a:t>
            </a:r>
          </a:p>
          <a:p>
            <a:pPr algn="just" eaLnBrk="1" hangingPunct="1"/>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Có</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gì</a:t>
            </a:r>
            <a:r>
              <a:rPr lang="vi-VN" altLang="en-US" sz="3200" dirty="0">
                <a:solidFill>
                  <a:schemeClr val="bg1"/>
                </a:solidFill>
                <a:latin typeface="Times New Roman" panose="02020603050405020304" pitchFamily="18" charset="0"/>
                <a:cs typeface="Times New Roman" panose="02020603050405020304" pitchFamily="18" charset="0"/>
              </a:rPr>
              <a:t> đâu, </a:t>
            </a:r>
            <a:r>
              <a:rPr lang="vi-VN" altLang="en-US" sz="3200" dirty="0" err="1">
                <a:solidFill>
                  <a:schemeClr val="bg1"/>
                </a:solidFill>
                <a:latin typeface="Times New Roman" panose="02020603050405020304" pitchFamily="18" charset="0"/>
                <a:cs typeface="Times New Roman" panose="02020603050405020304" pitchFamily="18" charset="0"/>
              </a:rPr>
              <a:t>mình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chỉ</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tiết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kiệm</a:t>
            </a:r>
            <a:r>
              <a:rPr lang="vi-VN" altLang="en-US" sz="3200" dirty="0">
                <a:solidFill>
                  <a:schemeClr val="bg1"/>
                </a:solidFill>
                <a:latin typeface="Times New Roman" panose="02020603050405020304" pitchFamily="18" charset="0"/>
                <a:cs typeface="Times New Roman" panose="02020603050405020304" pitchFamily="18" charset="0"/>
              </a:rPr>
              <a:t> thôi.</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a:solidFill>
                  <a:srgbClr val="FFFF00"/>
                </a:solidFill>
                <a:latin typeface="Times New Roman" panose="02020603050405020304" pitchFamily="18" charset="0"/>
                <a:cs typeface="Times New Roman" panose="02020603050405020304" pitchFamily="18" charset="0"/>
              </a:rPr>
              <a:t>3. </a:t>
            </a:r>
            <a:r>
              <a:rPr lang="vi-VN" altLang="en-US" sz="3200" dirty="0" err="1">
                <a:solidFill>
                  <a:schemeClr val="bg1"/>
                </a:solidFill>
                <a:latin typeface="Times New Roman" panose="02020603050405020304" pitchFamily="18" charset="0"/>
                <a:cs typeface="Times New Roman" panose="02020603050405020304" pitchFamily="18" charset="0"/>
              </a:rPr>
              <a:t>Đúng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là</a:t>
            </a:r>
            <a:r>
              <a:rPr lang="vi-VN" altLang="en-US" sz="3200" dirty="0">
                <a:solidFill>
                  <a:schemeClr val="bg1"/>
                </a:solidFill>
                <a:latin typeface="Times New Roman" panose="02020603050405020304" pitchFamily="18" charset="0"/>
                <a:cs typeface="Times New Roman" panose="02020603050405020304" pitchFamily="18" charset="0"/>
              </a:rPr>
              <a:t> quanh năm ông </a:t>
            </a:r>
            <a:r>
              <a:rPr lang="vi-VN" altLang="en-US" sz="3200" dirty="0" err="1">
                <a:solidFill>
                  <a:schemeClr val="bg1"/>
                </a:solidFill>
                <a:latin typeface="Times New Roman" panose="02020603050405020304" pitchFamily="18" charset="0"/>
                <a:cs typeface="Times New Roman" panose="02020603050405020304" pitchFamily="18" charset="0"/>
              </a:rPr>
              <a:t>chỉ</a:t>
            </a:r>
            <a:r>
              <a:rPr lang="vi-VN" altLang="en-US" sz="3200" dirty="0">
                <a:solidFill>
                  <a:schemeClr val="bg1"/>
                </a:solidFill>
                <a:latin typeface="Times New Roman" panose="02020603050405020304" pitchFamily="18" charset="0"/>
                <a:cs typeface="Times New Roman" panose="02020603050405020304" pitchFamily="18" charset="0"/>
              </a:rPr>
              <a:t> ăn </a:t>
            </a:r>
            <a:r>
              <a:rPr lang="vi-VN" altLang="en-US" sz="3200" dirty="0" err="1">
                <a:solidFill>
                  <a:schemeClr val="bg1"/>
                </a:solidFill>
                <a:latin typeface="Times New Roman" panose="02020603050405020304" pitchFamily="18" charset="0"/>
                <a:cs typeface="Times New Roman" panose="02020603050405020304" pitchFamily="18" charset="0"/>
              </a:rPr>
              <a:t>bánh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mì</a:t>
            </a:r>
            <a:r>
              <a:rPr lang="vi-VN" altLang="en-US" sz="3200" dirty="0">
                <a:solidFill>
                  <a:schemeClr val="bg1"/>
                </a:solidFill>
                <a:latin typeface="Times New Roman" panose="02020603050405020304" pitchFamily="18" charset="0"/>
                <a:cs typeface="Times New Roman" panose="02020603050405020304" pitchFamily="18" charset="0"/>
              </a:rPr>
              <a:t> suông. Qua </a:t>
            </a:r>
            <a:r>
              <a:rPr lang="vi-VN" altLang="en-US" sz="3200" dirty="0" err="1">
                <a:solidFill>
                  <a:schemeClr val="bg1"/>
                </a:solidFill>
                <a:latin typeface="Times New Roman" panose="02020603050405020304" pitchFamily="18" charset="0"/>
                <a:cs typeface="Times New Roman" panose="02020603050405020304" pitchFamily="18" charset="0"/>
              </a:rPr>
              <a:t>nhiều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lần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nghiệm</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tìm</a:t>
            </a:r>
            <a:r>
              <a:rPr lang="vi-VN" altLang="en-US" sz="3200" dirty="0">
                <a:solidFill>
                  <a:schemeClr val="bg1"/>
                </a:solidFill>
                <a:latin typeface="Times New Roman" panose="02020603050405020304" pitchFamily="18" charset="0"/>
                <a:cs typeface="Times New Roman" panose="02020603050405020304" pitchFamily="18" charset="0"/>
              </a:rPr>
              <a:t> ra </a:t>
            </a:r>
            <a:r>
              <a:rPr lang="vi-VN" altLang="en-US" sz="3200" dirty="0" err="1">
                <a:solidFill>
                  <a:schemeClr val="bg1"/>
                </a:solidFill>
                <a:latin typeface="Times New Roman" panose="02020603050405020304" pitchFamily="18" charset="0"/>
                <a:cs typeface="Times New Roman" panose="02020603050405020304" pitchFamily="18" charset="0"/>
              </a:rPr>
              <a:t>cách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chế</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khí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cầu</a:t>
            </a:r>
            <a:r>
              <a:rPr lang="vi-VN" altLang="en-US" sz="3200" dirty="0">
                <a:solidFill>
                  <a:schemeClr val="bg1"/>
                </a:solidFill>
                <a:latin typeface="Times New Roman" panose="02020603050405020304" pitchFamily="18" charset="0"/>
                <a:cs typeface="Times New Roman" panose="02020603050405020304" pitchFamily="18" charset="0"/>
              </a:rPr>
              <a:t> bay </a:t>
            </a:r>
            <a:r>
              <a:rPr lang="vi-VN" altLang="en-US" sz="3200" dirty="0" err="1">
                <a:solidFill>
                  <a:schemeClr val="bg1"/>
                </a:solidFill>
                <a:latin typeface="Times New Roman" panose="02020603050405020304" pitchFamily="18" charset="0"/>
                <a:cs typeface="Times New Roman" panose="02020603050405020304" pitchFamily="18" charset="0"/>
              </a:rPr>
              <a:t>bằng</a:t>
            </a:r>
            <a:r>
              <a:rPr lang="vi-VN" altLang="en-US" sz="3200" dirty="0">
                <a:solidFill>
                  <a:schemeClr val="bg1"/>
                </a:solidFill>
                <a:latin typeface="Times New Roman" panose="02020603050405020304" pitchFamily="18" charset="0"/>
                <a:cs typeface="Times New Roman" panose="02020603050405020304" pitchFamily="18" charset="0"/>
              </a:rPr>
              <a:t> kim </a:t>
            </a:r>
            <a:r>
              <a:rPr lang="vi-VN" altLang="en-US" sz="3200" dirty="0" err="1">
                <a:solidFill>
                  <a:schemeClr val="bg1"/>
                </a:solidFill>
                <a:latin typeface="Times New Roman" panose="02020603050405020304" pitchFamily="18" charset="0"/>
                <a:cs typeface="Times New Roman" panose="02020603050405020304" pitchFamily="18" charset="0"/>
              </a:rPr>
              <a:t>loại</a:t>
            </a:r>
            <a:r>
              <a:rPr lang="vi-VN" altLang="en-US" sz="3200" dirty="0">
                <a:solidFill>
                  <a:schemeClr val="bg1"/>
                </a:solidFill>
                <a:latin typeface="Times New Roman" panose="02020603050405020304" pitchFamily="18" charset="0"/>
                <a:cs typeface="Times New Roman" panose="02020603050405020304" pitchFamily="18" charset="0"/>
              </a:rPr>
              <a:t>. Sa </a:t>
            </a:r>
            <a:r>
              <a:rPr lang="vi-VN" altLang="en-US" sz="3200" dirty="0" err="1">
                <a:solidFill>
                  <a:schemeClr val="bg1"/>
                </a:solidFill>
                <a:latin typeface="Times New Roman" panose="02020603050405020304" pitchFamily="18" charset="0"/>
                <a:cs typeface="Times New Roman" panose="02020603050405020304" pitchFamily="18" charset="0"/>
              </a:rPr>
              <a:t>hoàng</a:t>
            </a:r>
            <a:r>
              <a:rPr lang="vi-VN" altLang="en-US" sz="3200" dirty="0">
                <a:solidFill>
                  <a:schemeClr val="bg1"/>
                </a:solidFill>
                <a:latin typeface="Times New Roman" panose="02020603050405020304" pitchFamily="18" charset="0"/>
                <a:cs typeface="Times New Roman" panose="02020603050405020304" pitchFamily="18" charset="0"/>
              </a:rPr>
              <a:t> chưa tin nên không </a:t>
            </a:r>
            <a:r>
              <a:rPr lang="vi-VN" altLang="en-US" sz="3200" dirty="0" err="1">
                <a:solidFill>
                  <a:schemeClr val="bg1"/>
                </a:solidFill>
                <a:latin typeface="Times New Roman" panose="02020603050405020304" pitchFamily="18" charset="0"/>
                <a:cs typeface="Times New Roman" panose="02020603050405020304" pitchFamily="18" charset="0"/>
              </a:rPr>
              <a:t>ủng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hộ</a:t>
            </a:r>
            <a:r>
              <a:rPr lang="vi-VN" altLang="en-US" sz="3200" dirty="0">
                <a:solidFill>
                  <a:schemeClr val="bg1"/>
                </a:solidFill>
                <a:latin typeface="Times New Roman" panose="02020603050405020304" pitchFamily="18" charset="0"/>
                <a:cs typeface="Times New Roman" panose="02020603050405020304" pitchFamily="18" charset="0"/>
              </a:rPr>
              <a:t>. Không </a:t>
            </a:r>
            <a:r>
              <a:rPr lang="vi-VN" altLang="en-US" sz="3200" dirty="0" err="1">
                <a:solidFill>
                  <a:schemeClr val="bg1"/>
                </a:solidFill>
                <a:latin typeface="Times New Roman" panose="02020603050405020304" pitchFamily="18" charset="0"/>
                <a:cs typeface="Times New Roman" panose="02020603050405020304" pitchFamily="18" charset="0"/>
              </a:rPr>
              <a:t>nản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chí</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tiếp</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tục</a:t>
            </a:r>
            <a:r>
              <a:rPr lang="vi-VN" altLang="en-US" sz="3200" dirty="0">
                <a:solidFill>
                  <a:schemeClr val="bg1"/>
                </a:solidFill>
                <a:latin typeface="Times New Roman" panose="02020603050405020304" pitchFamily="18" charset="0"/>
                <a:cs typeface="Times New Roman" panose="02020603050405020304" pitchFamily="18" charset="0"/>
              </a:rPr>
              <a:t> đi sâu </a:t>
            </a:r>
            <a:r>
              <a:rPr lang="vi-VN" altLang="en-US" sz="3200" dirty="0" err="1">
                <a:solidFill>
                  <a:schemeClr val="bg1"/>
                </a:solidFill>
                <a:latin typeface="Times New Roman" panose="02020603050405020304" pitchFamily="18" charset="0"/>
                <a:cs typeface="Times New Roman" panose="02020603050405020304" pitchFamily="18" charset="0"/>
              </a:rPr>
              <a:t>vào</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lí</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thuyết</a:t>
            </a:r>
            <a:r>
              <a:rPr lang="vi-VN" altLang="en-US" sz="3200" dirty="0">
                <a:solidFill>
                  <a:schemeClr val="bg1"/>
                </a:solidFill>
                <a:latin typeface="Times New Roman" panose="02020603050405020304" pitchFamily="18" charset="0"/>
                <a:cs typeface="Times New Roman" panose="02020603050405020304" pitchFamily="18" charset="0"/>
              </a:rPr>
              <a:t> bay trong không gian.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gợi</a:t>
            </a:r>
            <a:r>
              <a:rPr lang="vi-VN" altLang="en-US" sz="3200" dirty="0">
                <a:solidFill>
                  <a:schemeClr val="bg1"/>
                </a:solidFill>
                <a:latin typeface="Times New Roman" panose="02020603050405020304" pitchFamily="18" charset="0"/>
                <a:cs typeface="Times New Roman" panose="02020603050405020304" pitchFamily="18" charset="0"/>
              </a:rPr>
              <a:t> ý </a:t>
            </a:r>
            <a:r>
              <a:rPr lang="vi-VN" altLang="en-US" sz="3200" dirty="0" err="1">
                <a:solidFill>
                  <a:schemeClr val="bg1"/>
                </a:solidFill>
                <a:latin typeface="Times New Roman" panose="02020603050405020304" pitchFamily="18" charset="0"/>
                <a:cs typeface="Times New Roman" panose="02020603050405020304" pitchFamily="18" charset="0"/>
              </a:rPr>
              <a:t>từ</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chiếc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pháo</a:t>
            </a:r>
            <a:r>
              <a:rPr lang="vi-VN" altLang="en-US" sz="3200" dirty="0">
                <a:solidFill>
                  <a:schemeClr val="bg1"/>
                </a:solidFill>
                <a:latin typeface="Times New Roman" panose="02020603050405020304" pitchFamily="18" charset="0"/>
                <a:cs typeface="Times New Roman" panose="02020603050405020304" pitchFamily="18" charset="0"/>
              </a:rPr>
              <a:t> thăng thiên, sau </a:t>
            </a:r>
            <a:r>
              <a:rPr lang="vi-VN" altLang="en-US" sz="3200" dirty="0" err="1">
                <a:solidFill>
                  <a:schemeClr val="bg1"/>
                </a:solidFill>
                <a:latin typeface="Times New Roman" panose="02020603050405020304" pitchFamily="18" charset="0"/>
                <a:cs typeface="Times New Roman" panose="02020603050405020304" pitchFamily="18" charset="0"/>
              </a:rPr>
              <a:t>này</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thiết</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kế</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thành</a:t>
            </a:r>
            <a:r>
              <a:rPr lang="vi-VN" altLang="en-US" sz="3200" dirty="0">
                <a:solidFill>
                  <a:schemeClr val="bg1"/>
                </a:solidFill>
                <a:latin typeface="Times New Roman" panose="02020603050405020304" pitchFamily="18" charset="0"/>
                <a:cs typeface="Times New Roman" panose="02020603050405020304" pitchFamily="18" charset="0"/>
              </a:rPr>
              <a:t> công tên </a:t>
            </a:r>
            <a:r>
              <a:rPr lang="vi-VN" altLang="en-US" sz="3200" dirty="0" err="1">
                <a:solidFill>
                  <a:schemeClr val="bg1"/>
                </a:solidFill>
                <a:latin typeface="Times New Roman" panose="02020603050405020304" pitchFamily="18" charset="0"/>
                <a:cs typeface="Times New Roman" panose="02020603050405020304" pitchFamily="18" charset="0"/>
              </a:rPr>
              <a:t>lửa</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nhiều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tầng</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trở</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thành</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một</a:t>
            </a:r>
            <a:r>
              <a:rPr lang="vi-VN" altLang="en-US" sz="3200" dirty="0">
                <a:solidFill>
                  <a:schemeClr val="bg1"/>
                </a:solidFill>
                <a:latin typeface="Times New Roman" panose="02020603050405020304" pitchFamily="18" charset="0"/>
                <a:cs typeface="Times New Roman" panose="02020603050405020304" pitchFamily="18" charset="0"/>
              </a:rPr>
              <a:t> phương </a:t>
            </a:r>
            <a:r>
              <a:rPr lang="vi-VN" altLang="en-US" sz="3200" dirty="0" err="1">
                <a:solidFill>
                  <a:schemeClr val="bg1"/>
                </a:solidFill>
                <a:latin typeface="Times New Roman" panose="02020603050405020304" pitchFamily="18" charset="0"/>
                <a:cs typeface="Times New Roman" panose="02020603050405020304" pitchFamily="18" charset="0"/>
              </a:rPr>
              <a:t>tiện</a:t>
            </a:r>
            <a:r>
              <a:rPr lang="vi-VN" altLang="en-US" sz="3200" dirty="0">
                <a:solidFill>
                  <a:schemeClr val="bg1"/>
                </a:solidFill>
                <a:latin typeface="Times New Roman" panose="02020603050405020304" pitchFamily="18" charset="0"/>
                <a:cs typeface="Times New Roman" panose="02020603050405020304" pitchFamily="18" charset="0"/>
              </a:rPr>
              <a:t> bay </a:t>
            </a:r>
            <a:r>
              <a:rPr lang="vi-VN" altLang="en-US" sz="3200" dirty="0" err="1">
                <a:solidFill>
                  <a:schemeClr val="bg1"/>
                </a:solidFill>
                <a:latin typeface="Times New Roman" panose="02020603050405020304" pitchFamily="18" charset="0"/>
                <a:cs typeface="Times New Roman" panose="02020603050405020304" pitchFamily="18" charset="0"/>
              </a:rPr>
              <a:t>tới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vì</a:t>
            </a:r>
            <a:r>
              <a:rPr lang="vi-VN" altLang="en-US" sz="3200" dirty="0">
                <a:solidFill>
                  <a:schemeClr val="bg1"/>
                </a:solidFill>
                <a:latin typeface="Times New Roman" panose="02020603050405020304" pitchFamily="18" charset="0"/>
                <a:cs typeface="Times New Roman" panose="02020603050405020304" pitchFamily="18" charset="0"/>
              </a:rPr>
              <a:t> sao.</a:t>
            </a:r>
          </a:p>
          <a:p>
            <a:pPr algn="just"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a:solidFill>
                  <a:srgbClr val="FFFF00"/>
                </a:solidFill>
                <a:latin typeface="Times New Roman" panose="02020603050405020304" pitchFamily="18" charset="0"/>
                <a:cs typeface="Times New Roman" panose="02020603050405020304" pitchFamily="18" charset="0"/>
              </a:rPr>
              <a:t>4. </a:t>
            </a:r>
            <a:r>
              <a:rPr lang="vi-VN" altLang="en-US" sz="3200" dirty="0">
                <a:solidFill>
                  <a:schemeClr val="bg1"/>
                </a:solidFill>
                <a:latin typeface="Times New Roman" panose="02020603050405020304" pitchFamily="18" charset="0"/>
                <a:cs typeface="Times New Roman" panose="02020603050405020304" pitchFamily="18" charset="0"/>
              </a:rPr>
              <a:t>Hơn </a:t>
            </a:r>
            <a:r>
              <a:rPr lang="vi-VN" altLang="en-US" sz="3200" dirty="0" err="1">
                <a:solidFill>
                  <a:schemeClr val="bg1"/>
                </a:solidFill>
                <a:latin typeface="Times New Roman" panose="02020603050405020304" pitchFamily="18" charset="0"/>
                <a:cs typeface="Times New Roman" panose="02020603050405020304" pitchFamily="18" charset="0"/>
              </a:rPr>
              <a:t>bốn</a:t>
            </a:r>
            <a:r>
              <a:rPr lang="vi-VN" altLang="en-US" sz="3200" dirty="0">
                <a:solidFill>
                  <a:schemeClr val="bg1"/>
                </a:solidFill>
                <a:latin typeface="Times New Roman" panose="02020603050405020304" pitchFamily="18" charset="0"/>
                <a:cs typeface="Times New Roman" panose="02020603050405020304" pitchFamily="18" charset="0"/>
              </a:rPr>
              <a:t> mươi năm </a:t>
            </a:r>
            <a:r>
              <a:rPr lang="vi-VN" altLang="en-US" sz="3200" dirty="0" err="1">
                <a:solidFill>
                  <a:schemeClr val="bg1"/>
                </a:solidFill>
                <a:latin typeface="Times New Roman" panose="02020603050405020304" pitchFamily="18" charset="0"/>
                <a:cs typeface="Times New Roman" panose="02020603050405020304" pitchFamily="18" charset="0"/>
              </a:rPr>
              <a:t>khổ</a:t>
            </a:r>
            <a:r>
              <a:rPr lang="vi-VN" altLang="en-US" sz="3200" dirty="0">
                <a:solidFill>
                  <a:schemeClr val="bg1"/>
                </a:solidFill>
                <a:latin typeface="Times New Roman" panose="02020603050405020304" pitchFamily="18" charset="0"/>
                <a:cs typeface="Times New Roman" panose="02020603050405020304" pitchFamily="18" charset="0"/>
              </a:rPr>
              <a:t> công nghiên </a:t>
            </a:r>
            <a:r>
              <a:rPr lang="vi-VN" altLang="en-US" sz="3200" dirty="0" err="1">
                <a:solidFill>
                  <a:schemeClr val="bg1"/>
                </a:solidFill>
                <a:latin typeface="Times New Roman" panose="02020603050405020304" pitchFamily="18" charset="0"/>
                <a:cs typeface="Times New Roman" panose="02020603050405020304" pitchFamily="18" charset="0"/>
              </a:rPr>
              <a:t>cứu</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tìm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tòi</a:t>
            </a:r>
            <a:r>
              <a:rPr lang="vi-VN" altLang="en-US" sz="3200" dirty="0">
                <a:solidFill>
                  <a:schemeClr val="bg1"/>
                </a:solidFill>
                <a:latin typeface="Times New Roman" panose="02020603050405020304" pitchFamily="18" charset="0"/>
                <a:cs typeface="Times New Roman" panose="02020603050405020304" pitchFamily="18" charset="0"/>
              </a:rPr>
              <a:t>, Xi-ôn-</a:t>
            </a:r>
            <a:r>
              <a:rPr lang="vi-VN" altLang="en-US" sz="3200" dirty="0" err="1">
                <a:solidFill>
                  <a:schemeClr val="bg1"/>
                </a:solidFill>
                <a:latin typeface="Times New Roman" panose="02020603050405020304" pitchFamily="18" charset="0"/>
                <a:cs typeface="Times New Roman" panose="02020603050405020304" pitchFamily="18" charset="0"/>
              </a:rPr>
              <a:t>cốp</a:t>
            </a:r>
            <a:r>
              <a:rPr lang="vi-VN" altLang="en-US" sz="3200" dirty="0">
                <a:solidFill>
                  <a:schemeClr val="bg1"/>
                </a:solidFill>
                <a:latin typeface="Times New Roman" panose="02020603050405020304" pitchFamily="18" charset="0"/>
                <a:cs typeface="Times New Roman" panose="02020603050405020304" pitchFamily="18" charset="0"/>
              </a:rPr>
              <a:t>-</a:t>
            </a:r>
            <a:r>
              <a:rPr lang="vi-VN" altLang="en-US" sz="3200" dirty="0" err="1">
                <a:solidFill>
                  <a:schemeClr val="bg1"/>
                </a:solidFill>
                <a:latin typeface="Times New Roman" panose="02020603050405020304" pitchFamily="18" charset="0"/>
                <a:cs typeface="Times New Roman" panose="02020603050405020304" pitchFamily="18" charset="0"/>
              </a:rPr>
              <a:t>xki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đã</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thực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hiện</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được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điều</a:t>
            </a:r>
            <a:r>
              <a:rPr lang="vi-VN" altLang="en-US" sz="3200" dirty="0">
                <a:solidFill>
                  <a:schemeClr val="bg1"/>
                </a:solidFill>
                <a:latin typeface="Times New Roman" panose="02020603050405020304" pitchFamily="18" charset="0"/>
                <a:cs typeface="Times New Roman" panose="02020603050405020304" pitchFamily="18" charset="0"/>
              </a:rPr>
              <a:t> ông </a:t>
            </a:r>
            <a:r>
              <a:rPr lang="vi-VN" altLang="en-US" sz="3200" dirty="0" err="1">
                <a:solidFill>
                  <a:schemeClr val="bg1"/>
                </a:solidFill>
                <a:latin typeface="Times New Roman" panose="02020603050405020304" pitchFamily="18" charset="0"/>
                <a:cs typeface="Times New Roman" panose="02020603050405020304" pitchFamily="18" charset="0"/>
              </a:rPr>
              <a:t>hằng</a:t>
            </a:r>
            <a:r>
              <a:rPr lang="vi-VN" altLang="en-US" sz="3200" dirty="0">
                <a:solidFill>
                  <a:schemeClr val="bg1"/>
                </a:solidFill>
                <a:latin typeface="Times New Roman" panose="02020603050405020304" pitchFamily="18" charset="0"/>
                <a:cs typeface="Times New Roman" panose="02020603050405020304" pitchFamily="18" charset="0"/>
              </a:rPr>
              <a:t> tâm </a:t>
            </a:r>
            <a:r>
              <a:rPr lang="vi-VN" altLang="en-US" sz="3200" dirty="0" err="1">
                <a:solidFill>
                  <a:schemeClr val="bg1"/>
                </a:solidFill>
                <a:latin typeface="Times New Roman" panose="02020603050405020304" pitchFamily="18" charset="0"/>
                <a:cs typeface="Times New Roman" panose="02020603050405020304" pitchFamily="18" charset="0"/>
              </a:rPr>
              <a:t>niệm</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Các</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vì</a:t>
            </a:r>
            <a:r>
              <a:rPr lang="vi-VN" altLang="en-US" sz="3200" dirty="0">
                <a:solidFill>
                  <a:schemeClr val="bg1"/>
                </a:solidFill>
                <a:latin typeface="Times New Roman" panose="02020603050405020304" pitchFamily="18" charset="0"/>
                <a:cs typeface="Times New Roman" panose="02020603050405020304" pitchFamily="18" charset="0"/>
              </a:rPr>
              <a:t> sao không </a:t>
            </a:r>
            <a:r>
              <a:rPr lang="vi-VN" altLang="en-US" sz="3200" dirty="0" err="1">
                <a:solidFill>
                  <a:schemeClr val="bg1"/>
                </a:solidFill>
                <a:latin typeface="Times New Roman" panose="02020603050405020304" pitchFamily="18" charset="0"/>
                <a:cs typeface="Times New Roman" panose="02020603050405020304" pitchFamily="18" charset="0"/>
              </a:rPr>
              <a:t>phải</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tôn </a:t>
            </a:r>
            <a:r>
              <a:rPr lang="vi-VN" altLang="en-US" sz="3200" dirty="0" err="1">
                <a:solidFill>
                  <a:schemeClr val="bg1"/>
                </a:solidFill>
                <a:latin typeface="Times New Roman" panose="02020603050405020304" pitchFamily="18" charset="0"/>
                <a:cs typeface="Times New Roman" panose="02020603050405020304" pitchFamily="18" charset="0"/>
              </a:rPr>
              <a:t>thờ</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mà</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err="1">
                <a:solidFill>
                  <a:schemeClr val="bg1"/>
                </a:solidFill>
                <a:latin typeface="Times New Roman" panose="02020603050405020304" pitchFamily="18" charset="0"/>
                <a:cs typeface="Times New Roman" panose="02020603050405020304" pitchFamily="18" charset="0"/>
              </a:rPr>
              <a:t>để</a:t>
            </a:r>
            <a:r>
              <a:rPr lang="vi-VN" altLang="en-US" sz="3200" dirty="0">
                <a:solidFill>
                  <a:schemeClr val="bg1"/>
                </a:solidFill>
                <a:latin typeface="Times New Roman" panose="02020603050405020304" pitchFamily="18" charset="0"/>
                <a:cs typeface="Times New Roman" panose="02020603050405020304" pitchFamily="18" charset="0"/>
              </a:rPr>
              <a:t> chinh </a:t>
            </a:r>
            <a:r>
              <a:rPr lang="vi-VN" altLang="en-US" sz="3200" dirty="0" err="1">
                <a:solidFill>
                  <a:schemeClr val="bg1"/>
                </a:solidFill>
                <a:latin typeface="Times New Roman" panose="02020603050405020304" pitchFamily="18" charset="0"/>
                <a:cs typeface="Times New Roman" panose="02020603050405020304" pitchFamily="18" charset="0"/>
              </a:rPr>
              <a:t>phục</a:t>
            </a:r>
            <a:r>
              <a:rPr lang="vi-VN" altLang="en-US" sz="3200" dirty="0">
                <a:solidFill>
                  <a:schemeClr val="bg1"/>
                </a:solidFill>
                <a:latin typeface="Times New Roman" panose="02020603050405020304" pitchFamily="18" charset="0"/>
                <a:cs typeface="Times New Roman" panose="02020603050405020304" pitchFamily="18" charset="0"/>
              </a:rPr>
              <a:t>."</a:t>
            </a:r>
          </a:p>
          <a:p>
            <a:pPr algn="r" eaLnBrk="1" hangingPunct="1"/>
            <a:r>
              <a:rPr lang="vi-VN" altLang="en-US" sz="3200" dirty="0">
                <a:solidFill>
                  <a:schemeClr val="bg1"/>
                </a:solidFill>
                <a:latin typeface="Times New Roman" panose="02020603050405020304" pitchFamily="18" charset="0"/>
                <a:cs typeface="Times New Roman" panose="02020603050405020304" pitchFamily="18" charset="0"/>
              </a:rPr>
              <a:t>(Theo LÊ NGUYÊN LONG - PHẠM NGỌC TOÀN)</a:t>
            </a:r>
          </a:p>
        </p:txBody>
      </p:sp>
    </p:spTree>
    <p:extLst>
      <p:ext uri="{BB962C8B-B14F-4D97-AF65-F5344CB8AC3E}">
        <p14:creationId xmlns:p14="http://schemas.microsoft.com/office/powerpoint/2010/main" val="1684466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2161</Words>
  <Application>Microsoft Office PowerPoint</Application>
  <PresentationFormat>Tùy chỉnh</PresentationFormat>
  <Paragraphs>119</Paragraphs>
  <Slides>34</Slides>
  <Notes>3</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34</vt:i4>
      </vt:variant>
    </vt:vector>
  </HeadingPairs>
  <TitlesOfParts>
    <vt:vector size="45" baseType="lpstr">
      <vt:lpstr>Dancing Script Bold</vt:lpstr>
      <vt:lpstr>Times New Roman</vt:lpstr>
      <vt:lpstr>Muli Regular Bold</vt:lpstr>
      <vt:lpstr>HP001 4 hàng</vt:lpstr>
      <vt:lpstr>Arial</vt:lpstr>
      <vt:lpstr>.VnTimeH</vt:lpstr>
      <vt:lpstr>Muli Regular</vt:lpstr>
      <vt:lpstr>Calibri</vt:lpstr>
      <vt:lpstr>.VnCentury Schoolbook</vt:lpstr>
      <vt:lpstr>.VnTime</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Nội dung :</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trương tiểu học đoàn kết</dc:title>
  <dc:creator>Thu Thanh Au</dc:creator>
  <cp:lastModifiedBy>Thanh Thư Âu</cp:lastModifiedBy>
  <cp:revision>13</cp:revision>
  <dcterms:created xsi:type="dcterms:W3CDTF">2006-08-16T00:00:00Z</dcterms:created>
  <dcterms:modified xsi:type="dcterms:W3CDTF">2021-11-28T06:24:48Z</dcterms:modified>
  <dc:identifier>DAEr3wi9208</dc:identifier>
</cp:coreProperties>
</file>