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60" r:id="rId2"/>
    <p:sldMasterId id="2147483904" r:id="rId3"/>
    <p:sldMasterId id="2147484083" r:id="rId4"/>
    <p:sldMasterId id="2147484095" r:id="rId5"/>
    <p:sldMasterId id="2147484121" r:id="rId6"/>
  </p:sldMasterIdLst>
  <p:notesMasterIdLst>
    <p:notesMasterId r:id="rId46"/>
  </p:notesMasterIdLst>
  <p:sldIdLst>
    <p:sldId id="265" r:id="rId7"/>
    <p:sldId id="267" r:id="rId8"/>
    <p:sldId id="411" r:id="rId9"/>
    <p:sldId id="270" r:id="rId10"/>
    <p:sldId id="430" r:id="rId11"/>
    <p:sldId id="272" r:id="rId12"/>
    <p:sldId id="381" r:id="rId13"/>
    <p:sldId id="431" r:id="rId14"/>
    <p:sldId id="275" r:id="rId15"/>
    <p:sldId id="432" r:id="rId16"/>
    <p:sldId id="433" r:id="rId17"/>
    <p:sldId id="437" r:id="rId18"/>
    <p:sldId id="383" r:id="rId19"/>
    <p:sldId id="385" r:id="rId20"/>
    <p:sldId id="386" r:id="rId21"/>
    <p:sldId id="407" r:id="rId22"/>
    <p:sldId id="408" r:id="rId23"/>
    <p:sldId id="436" r:id="rId24"/>
    <p:sldId id="353" r:id="rId25"/>
    <p:sldId id="438" r:id="rId26"/>
    <p:sldId id="421" r:id="rId27"/>
    <p:sldId id="442" r:id="rId28"/>
    <p:sldId id="427" r:id="rId29"/>
    <p:sldId id="443" r:id="rId30"/>
    <p:sldId id="428" r:id="rId31"/>
    <p:sldId id="444" r:id="rId32"/>
    <p:sldId id="446" r:id="rId33"/>
    <p:sldId id="447" r:id="rId34"/>
    <p:sldId id="445" r:id="rId35"/>
    <p:sldId id="450" r:id="rId36"/>
    <p:sldId id="448" r:id="rId37"/>
    <p:sldId id="449" r:id="rId38"/>
    <p:sldId id="439" r:id="rId39"/>
    <p:sldId id="440" r:id="rId40"/>
    <p:sldId id="341" r:id="rId41"/>
    <p:sldId id="441" r:id="rId42"/>
    <p:sldId id="429" r:id="rId43"/>
    <p:sldId id="434" r:id="rId44"/>
    <p:sldId id="435" r:id="rId45"/>
  </p:sldIdLst>
  <p:sldSz cx="12192000" cy="6858000"/>
  <p:notesSz cx="6858000" cy="9144000"/>
  <p:custDataLst>
    <p:tags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27CB"/>
    <a:srgbClr val="0033CC"/>
    <a:srgbClr val="EDA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94" autoAdjust="0"/>
    <p:restoredTop sz="94660"/>
  </p:normalViewPr>
  <p:slideViewPr>
    <p:cSldViewPr snapToGrid="0">
      <p:cViewPr varScale="1">
        <p:scale>
          <a:sx n="44" d="100"/>
          <a:sy n="44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E5E45-4EE9-4F4E-B514-7C38E7F3FE5C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616A6-295B-456F-A291-3CFFCCD415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8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02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192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41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18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</a:t>
            </a:r>
            <a:r>
              <a:rPr lang="en-US" altLang="zh-CN"/>
              <a:t>123</a:t>
            </a:r>
            <a:r>
              <a:rPr lang="zh-CN" altLang="en-US"/>
              <a:t>图文旗舰店：</a:t>
            </a:r>
            <a:r>
              <a:rPr lang="en-US" altLang="zh-CN"/>
              <a:t>666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668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20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22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24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26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27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28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</a:t>
            </a:r>
            <a:r>
              <a:rPr lang="en-US" altLang="zh-CN"/>
              <a:t>123</a:t>
            </a:r>
            <a:r>
              <a:rPr lang="zh-CN" altLang="en-US"/>
              <a:t>图文旗舰店：</a:t>
            </a:r>
            <a:r>
              <a:rPr lang="en-US" altLang="zh-CN"/>
              <a:t>666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3</a:t>
            </a: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97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29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30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31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32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569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33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6143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18</a:t>
            </a: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882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36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0713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38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3631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39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043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2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32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28ECF-F6FA-4F34-A2DD-11C7AD5D529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942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581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印品黑体" pitchFamily="2" charset="-122"/>
                <a:ea typeface="印品黑体" pitchFamily="2" charset="-122"/>
              </a:rPr>
              <a:t>11</a:t>
            </a:fld>
            <a:endParaRPr lang="zh-CN" altLang="en-US" sz="1200">
              <a:latin typeface="印品黑体" pitchFamily="2" charset="-122"/>
              <a:ea typeface="印品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905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28ECF-F6FA-4F34-A2DD-11C7AD5D529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931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4E2E59-1352-4F46-8DA2-FEE878BBA3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98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02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8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3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图片包含 事情&#10;&#10;已生成极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9" r="1640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69052-C02D-410D-9FDE-0A585A05236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94E1E-6806-4360-81B2-2C55DA1F3AF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11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DB838-C600-4870-83BC-8C0E2CCC0C7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2484F-4DDA-46D0-BBFC-4E69000B4E4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58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0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52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E2EF-1486-4DD1-AE07-E5668893F2A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4C3D1-9E28-45C3-95C8-C23F295D43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27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A5B17-0E02-4688-A9E0-6CD02C6CE2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E055E-DD6E-49C8-9F5C-EECFC07703D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43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F54D1-AE1F-418E-84EC-965EDA36C14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3E098-B1D0-4C8E-90F9-3EBDEFF481D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7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77EFF-C766-48D0-BBFB-493DEE5DB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DFF06-009B-4258-9A12-9314B581192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30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599BB-2BC1-4A9D-ADA9-3EED3E0C0FF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BBC0-3DFE-4DEA-9079-92447FA6E2D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1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8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6AC2A-9B33-45A4-ADB9-17CBA56E96D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488F8-D7A1-40F3-984B-101D5FC4982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0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6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89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38485-71EF-47A6-935F-B543DC9836E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647FC-B418-4FC3-97D4-34B40509C73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6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C0994-350C-45D9-A328-7C796CDAA38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EDCC-D333-4DB9-BDF7-E39EDEF8C24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7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F8A2-C4BD-479B-8FC9-83B020349AC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E01A1-3DE5-464E-9D6D-C0521019003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2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F51A8EF-1F66-406F-A6C5-DB56E3BE9808}"/>
              </a:ext>
            </a:extLst>
          </p:cNvPr>
          <p:cNvGrpSpPr/>
          <p:nvPr userDrawn="1"/>
        </p:nvGrpSpPr>
        <p:grpSpPr>
          <a:xfrm>
            <a:off x="193817" y="6109909"/>
            <a:ext cx="11804366" cy="783792"/>
            <a:chOff x="-223793" y="6027003"/>
            <a:chExt cx="12515307" cy="830998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9A76589-D815-4663-8E9A-B5B5B39AC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B08142ED-1600-4346-80B8-273F5EA35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092D4869-48CE-4836-A87C-A67F99F35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2B9C48FE-BA5A-41EF-A602-99B8B2987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7B034AF5-8FC6-48EB-889A-63A7DE40D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528549D5-D0C8-46B5-BA8C-A63951C8E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3C23D8F7-8DD1-4DBA-A786-88DA559FB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2AD7EEF-70E9-46FE-924D-0359C83C7DC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1085" y="388084"/>
            <a:ext cx="1566018" cy="11081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D3E009C-E504-449D-BD3B-6B44FA79A59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4164" y="616491"/>
            <a:ext cx="646843" cy="4577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9971F97-9756-41B3-8351-3932A33BD14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97" y="400737"/>
            <a:ext cx="1119046" cy="79187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44E0F99-7FAC-450C-9553-DCAE7E9C0A42}"/>
              </a:ext>
            </a:extLst>
          </p:cNvPr>
          <p:cNvSpPr txBox="1"/>
          <p:nvPr userDrawn="1"/>
        </p:nvSpPr>
        <p:spPr>
          <a:xfrm>
            <a:off x="1778001" y="607840"/>
            <a:ext cx="260252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457200"/>
            <a:r>
              <a:rPr lang="en-US" altLang="zh-CN" sz="2400" b="1" dirty="0">
                <a:ln w="12700">
                  <a:noFill/>
                </a:ln>
                <a:solidFill>
                  <a:srgbClr val="44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CN" altLang="en-US" sz="2400" b="1" dirty="0">
              <a:ln w="12700">
                <a:noFill/>
              </a:ln>
              <a:solidFill>
                <a:srgbClr val="44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4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68"/>
          <a:stretch>
            <a:fillRect/>
          </a:stretch>
        </p:blipFill>
        <p:spPr bwMode="auto">
          <a:xfrm>
            <a:off x="5322888" y="1625600"/>
            <a:ext cx="6869112" cy="509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50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1489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4875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5775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66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1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40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875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6181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4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036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7291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1501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F51A8EF-1F66-406F-A6C5-DB56E3BE9808}"/>
              </a:ext>
            </a:extLst>
          </p:cNvPr>
          <p:cNvGrpSpPr/>
          <p:nvPr userDrawn="1"/>
        </p:nvGrpSpPr>
        <p:grpSpPr>
          <a:xfrm>
            <a:off x="193817" y="6109909"/>
            <a:ext cx="11804366" cy="783792"/>
            <a:chOff x="-223793" y="6027003"/>
            <a:chExt cx="12515307" cy="830998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9A76589-D815-4663-8E9A-B5B5B39AC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B08142ED-1600-4346-80B8-273F5EA35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092D4869-48CE-4836-A87C-A67F99F35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2B9C48FE-BA5A-41EF-A602-99B8B2987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7B034AF5-8FC6-48EB-889A-63A7DE40D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528549D5-D0C8-46B5-BA8C-A63951C8E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3C23D8F7-8DD1-4DBA-A786-88DA559FB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2AD7EEF-70E9-46FE-924D-0359C83C7DC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1085" y="388084"/>
            <a:ext cx="1566018" cy="11081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D3E009C-E504-449D-BD3B-6B44FA79A59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4164" y="616491"/>
            <a:ext cx="646843" cy="4577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9971F97-9756-41B3-8351-3932A33BD14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97" y="400737"/>
            <a:ext cx="1119046" cy="79187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44E0F99-7FAC-450C-9553-DCAE7E9C0A42}"/>
              </a:ext>
            </a:extLst>
          </p:cNvPr>
          <p:cNvSpPr txBox="1"/>
          <p:nvPr userDrawn="1"/>
        </p:nvSpPr>
        <p:spPr>
          <a:xfrm>
            <a:off x="1778001" y="607840"/>
            <a:ext cx="260252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457200"/>
            <a:r>
              <a:rPr lang="en-US" altLang="zh-CN" sz="2400" b="1" dirty="0">
                <a:ln w="12700">
                  <a:noFill/>
                </a:ln>
                <a:solidFill>
                  <a:srgbClr val="44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CN" altLang="en-US" sz="2400" b="1" dirty="0">
              <a:ln w="12700">
                <a:noFill/>
              </a:ln>
              <a:solidFill>
                <a:srgbClr val="44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29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6A78-1C00-440E-8F63-4A10FC158F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458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23E21-8713-4228-9DD2-20AD5C713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752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F356-7915-4287-BBC6-13C1E077CB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30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52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2185C-AD44-462F-912D-5F97A35A7D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633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1541C-D3BA-4B8D-B2A4-BD5FC09754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2566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D12D-B439-4527-99CD-8639C5336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959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09839-B724-40B6-9F17-E585BCC5B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865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01A1C-1788-4929-B0AC-AA9452FA46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00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10881-670C-4C26-981E-AFCE0CEBE7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7355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108F0-5893-495D-9540-84C8CD355A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1307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02-A401-435E-ACFB-0B107C02FF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415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6A78-1C00-440E-8F63-4A10FC158F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379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23E21-8713-4228-9DD2-20AD5C713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17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1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6F356-7915-4287-BBC6-13C1E077CB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5643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2185C-AD44-462F-912D-5F97A35A7D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995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1541C-D3BA-4B8D-B2A4-BD5FC09754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619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D12D-B439-4527-99CD-8639C5336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8973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09839-B724-40B6-9F17-E585BCC5B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3821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01A1C-1788-4929-B0AC-AA9452FA46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212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10881-670C-4C26-981E-AFCE0CEBE7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050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108F0-5893-495D-9540-84C8CD355A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824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02-A401-435E-ACFB-0B107C02FF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4668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/>
          </p:cNvPicPr>
          <p:nvPr userDrawn="1"/>
        </p:nvPicPr>
        <p:blipFill>
          <a:blip r:embed="rId2"/>
          <a:srcRect l="32784" r="443" b="113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9FF51F-29FA-4866-B2F6-79CBAE25AF4E}" type="datetimeFigureOut">
              <a:rPr lang="zh-CN" altLang="en-US" strike="noStrike" noProof="1" smtClean="0">
                <a:latin typeface="印品黑体" pitchFamily="2" charset="-122"/>
                <a:ea typeface="+mn-ea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5BB6BC-DE98-4C77-B849-9488468790FC}" type="slidenum">
              <a:rPr lang="zh-CN" altLang="en-US" strike="noStrike" noProof="1" smtClean="0">
                <a:latin typeface="印品黑体" pitchFamily="2" charset="-122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0991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1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33292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32682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22491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43100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13427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50787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82618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66403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148596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709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7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51449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/>
          </p:cNvPicPr>
          <p:nvPr userDrawn="1"/>
        </p:nvPicPr>
        <p:blipFill>
          <a:blip r:embed="rId2"/>
          <a:srcRect l="32784" r="443" b="113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9FF51F-29FA-4866-B2F6-79CBAE25AF4E}" type="datetimeFigureOut">
              <a:rPr lang="zh-CN" altLang="en-US" strike="noStrike" noProof="1" smtClean="0">
                <a:latin typeface="印品黑体" pitchFamily="2" charset="-122"/>
                <a:ea typeface="+mn-ea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5BB6BC-DE98-4C77-B849-9488468790FC}" type="slidenum">
              <a:rPr lang="zh-CN" altLang="en-US" strike="noStrike" noProof="1" smtClean="0">
                <a:latin typeface="印品黑体" pitchFamily="2" charset="-122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1414853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r="18947"/>
          <a:stretch>
            <a:fillRect/>
          </a:stretch>
        </p:blipFill>
        <p:spPr>
          <a:xfrm>
            <a:off x="0" y="0"/>
            <a:ext cx="1223221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9FF51F-29FA-4866-B2F6-79CBAE25AF4E}" type="datetimeFigureOut">
              <a:rPr lang="zh-CN" altLang="en-US" strike="noStrike" noProof="1" smtClean="0">
                <a:latin typeface="印品黑体" pitchFamily="2" charset="-122"/>
                <a:ea typeface="+mn-ea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5BB6BC-DE98-4C77-B849-9488468790FC}" type="slidenum">
              <a:rPr lang="zh-CN" altLang="en-US" strike="noStrike" noProof="1" smtClean="0">
                <a:latin typeface="印品黑体" pitchFamily="2" charset="-122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50669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7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2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8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45040A2-2EB5-447B-851E-E96F3610A4F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C326913-7D6A-4679-AD2C-DA609D26A54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2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  <p:sldLayoutId id="2147483873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.黑体-韩语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.黑体-韩语"/>
          <a:cs typeface=".黑体-韩语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.黑体-韩语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.黑体-韩语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.黑体-韩语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.黑体-韩语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.黑体-韩语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06/12/2021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17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412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3D27F-1A2E-41C3-A57B-D7E4D79F02E7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7F4E0-C448-464E-9143-76C03CE81A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5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3D27F-1A2E-41C3-A57B-D7E4D79F02E7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7F4E0-C448-464E-9143-76C03CE81A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66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  <p:sldLayoutId id="214748414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5591955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47" r:id="rId12"/>
    <p:sldLayoutId id="214748414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0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41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42.jpe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4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1.xml"/><Relationship Id="rId6" Type="http://schemas.microsoft.com/office/2007/relationships/hdphoto" Target="../media/hdphoto1.wdp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6.xml"/><Relationship Id="rId4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Relationship Id="rId6" Type="http://schemas.microsoft.com/office/2007/relationships/hdphoto" Target="../media/hdphoto1.wdp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Relationship Id="rId6" Type="http://schemas.microsoft.com/office/2007/relationships/hdphoto" Target="../media/hdphoto1.wdp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8.jpe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63.jpe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8.png"/><Relationship Id="rId5" Type="http://schemas.microsoft.com/office/2007/relationships/hdphoto" Target="../media/hdphoto1.wdp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7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28600"/>
            <a:ext cx="9372600" cy="67254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954" y="2409465"/>
            <a:ext cx="3280691" cy="3146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793" y="3977118"/>
            <a:ext cx="1925303" cy="1327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199" y="2819400"/>
            <a:ext cx="3860800" cy="228600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98"/>
            <a:ext cx="12192000" cy="48133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01" y="-4106432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1981200"/>
            <a:ext cx="828675" cy="5018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981200"/>
            <a:ext cx="787825" cy="50187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718" y="3140953"/>
            <a:ext cx="913221" cy="1116997"/>
          </a:xfrm>
          <a:prstGeom prst="rect">
            <a:avLst/>
          </a:prstGeom>
        </p:spPr>
      </p:pic>
      <p:pic>
        <p:nvPicPr>
          <p:cNvPr id="72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695" y="3961603"/>
            <a:ext cx="6617148" cy="29466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95400" y="1798918"/>
            <a:ext cx="9955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altLang="zh-CN" sz="5400" b="1" dirty="0">
                <a:ln/>
                <a:solidFill>
                  <a:srgbClr val="FFFF00"/>
                </a:solidFill>
                <a:effectLst>
                  <a:glow rad="139700">
                    <a:srgbClr val="F9D12E">
                      <a:alpha val="40000"/>
                    </a:srgbClr>
                  </a:glow>
                </a:effectLst>
                <a:latin typeface="微软简中圆" charset="0"/>
                <a:ea typeface="微软简中圆" charset="0"/>
              </a:rPr>
              <a:t>CHÀO MỪNG CÁC CON</a:t>
            </a:r>
            <a:endParaRPr lang="zh-CN" altLang="en-US" sz="5400" b="1" dirty="0">
              <a:ln/>
              <a:solidFill>
                <a:srgbClr val="FFFF00"/>
              </a:solidFill>
              <a:effectLst>
                <a:glow rad="139700">
                  <a:srgbClr val="F9D12E">
                    <a:alpha val="40000"/>
                  </a:srgbClr>
                </a:glow>
              </a:effectLst>
              <a:latin typeface="微软简中圆" charset="0"/>
              <a:ea typeface="微软简中圆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7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-5080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54546" y="416079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0" y="1318471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Mịt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0" y="296234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0074" y="5791201"/>
            <a:ext cx="7799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 sz="14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80029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2762369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836036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" y="4734771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" y="564205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dirty="0">
              <a:solidFill>
                <a:srgbClr val="F127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3465" y="6473049"/>
            <a:ext cx="2593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6205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543697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2" y="3707336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385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384926" y="4263776"/>
            <a:ext cx="4350749" cy="2767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" name="文本框 68"/>
          <p:cNvSpPr txBox="1"/>
          <p:nvPr/>
        </p:nvSpPr>
        <p:spPr>
          <a:xfrm>
            <a:off x="2766632" y="2118630"/>
            <a:ext cx="200055" cy="141816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100" dirty="0">
                <a:solidFill>
                  <a:srgbClr val="595959"/>
                </a:solidFill>
                <a:latin typeface="印品黑体" pitchFamily="2" charset="-122"/>
                <a:ea typeface="印品黑体" pitchFamily="2" charset="-122"/>
                <a:sym typeface="Arial" panose="020B0604020202020204" pitchFamily="34" charset="0"/>
              </a:rPr>
              <a:t>青阳渡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8504915" y="2101697"/>
            <a:ext cx="200055" cy="141816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100" dirty="0">
                <a:solidFill>
                  <a:srgbClr val="595959"/>
                </a:solidFill>
                <a:latin typeface="印品黑体" pitchFamily="2" charset="-122"/>
                <a:ea typeface="印品黑体" pitchFamily="2" charset="-122"/>
                <a:sym typeface="Arial" panose="020B0604020202020204" pitchFamily="34" charset="0"/>
              </a:rPr>
              <a:t>青阳渡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4380135" y="131534"/>
            <a:ext cx="5376481" cy="127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buNone/>
            </a:pPr>
            <a:r>
              <a:rPr lang="en-US" sz="6600" b="1" u="sng" dirty="0">
                <a:solidFill>
                  <a:srgbClr val="009E47"/>
                </a:solidFill>
                <a:sym typeface="+mn-ea"/>
              </a:rPr>
              <a:t>Ngắt câu</a:t>
            </a:r>
            <a:endParaRPr lang="en-US" sz="6600" b="1" u="sng">
              <a:solidFill>
                <a:srgbClr val="009E47"/>
              </a:solidFill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661007" y="1698260"/>
            <a:ext cx="953099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ym typeface="+mn-ea"/>
              </a:rPr>
              <a:t>Đường vô </a:t>
            </a:r>
            <a:r>
              <a:rPr lang="en-US" sz="3400" b="1">
                <a:sym typeface="+mn-ea"/>
              </a:rPr>
              <a:t>xứ Nghệ </a:t>
            </a:r>
            <a:r>
              <a:rPr lang="en-US" sz="3400" b="1">
                <a:solidFill>
                  <a:srgbClr val="FF0000"/>
                </a:solidFill>
                <a:sym typeface="+mn-ea"/>
              </a:rPr>
              <a:t>/</a:t>
            </a:r>
            <a:r>
              <a:rPr lang="en-US" sz="3400" b="1">
                <a:sym typeface="+mn-ea"/>
              </a:rPr>
              <a:t> </a:t>
            </a:r>
            <a:r>
              <a:rPr lang="en-US" sz="3400" b="1" dirty="0">
                <a:sym typeface="+mn-ea"/>
              </a:rPr>
              <a:t>quanh quanh,</a:t>
            </a:r>
            <a:endParaRPr lang="en-US" sz="3400" b="1" dirty="0"/>
          </a:p>
          <a:p>
            <a:pPr algn="ctr"/>
            <a:r>
              <a:rPr lang="en-US" sz="3400" b="1" dirty="0">
                <a:sym typeface="+mn-ea"/>
              </a:rPr>
              <a:t>Non xanh nước </a:t>
            </a:r>
            <a:r>
              <a:rPr lang="en-US" sz="3400" b="1">
                <a:sym typeface="+mn-ea"/>
              </a:rPr>
              <a:t>biếc </a:t>
            </a:r>
            <a:r>
              <a:rPr lang="en-US" sz="3400" b="1">
                <a:solidFill>
                  <a:srgbClr val="FF0000"/>
                </a:solidFill>
                <a:sym typeface="+mn-ea"/>
              </a:rPr>
              <a:t>/</a:t>
            </a:r>
            <a:r>
              <a:rPr lang="en-US" sz="3400" b="1">
                <a:sym typeface="+mn-ea"/>
              </a:rPr>
              <a:t> như </a:t>
            </a:r>
            <a:r>
              <a:rPr lang="en-US" sz="3400" b="1" dirty="0">
                <a:sym typeface="+mn-ea"/>
              </a:rPr>
              <a:t>tranh họa đồ.</a:t>
            </a:r>
          </a:p>
          <a:p>
            <a:pPr algn="ctr"/>
            <a:r>
              <a:rPr lang="en-US" sz="3400" b="1" dirty="0">
                <a:sym typeface="+mn-ea"/>
              </a:rPr>
              <a:t>*</a:t>
            </a:r>
          </a:p>
          <a:p>
            <a:pPr algn="ctr"/>
            <a:r>
              <a:rPr lang="en-US" sz="3400" b="1" dirty="0">
                <a:sym typeface="+mn-ea"/>
              </a:rPr>
              <a:t>Hải </a:t>
            </a:r>
            <a:r>
              <a:rPr lang="en-US" sz="3400" b="1">
                <a:sym typeface="+mn-ea"/>
              </a:rPr>
              <a:t>Vân</a:t>
            </a:r>
            <a:r>
              <a:rPr lang="en-US" sz="3400" b="1">
                <a:solidFill>
                  <a:srgbClr val="FF0000"/>
                </a:solidFill>
                <a:sym typeface="+mn-ea"/>
              </a:rPr>
              <a:t> / </a:t>
            </a:r>
            <a:r>
              <a:rPr lang="en-US" sz="3400" b="1">
                <a:sym typeface="+mn-ea"/>
              </a:rPr>
              <a:t>bát </a:t>
            </a:r>
            <a:r>
              <a:rPr lang="en-US" sz="3400" b="1" dirty="0">
                <a:sym typeface="+mn-ea"/>
              </a:rPr>
              <a:t>ngát nghìn trùng</a:t>
            </a:r>
            <a:endParaRPr lang="en-US" sz="3400" b="1" dirty="0"/>
          </a:p>
          <a:p>
            <a:pPr algn="ctr"/>
            <a:r>
              <a:rPr lang="en-US" sz="3400" b="1" dirty="0">
                <a:sym typeface="+mn-ea"/>
              </a:rPr>
              <a:t>Hòn Hồng sừng </a:t>
            </a:r>
            <a:r>
              <a:rPr lang="en-US" sz="3400" b="1">
                <a:sym typeface="+mn-ea"/>
              </a:rPr>
              <a:t>sững </a:t>
            </a:r>
            <a:r>
              <a:rPr lang="en-US" sz="3400" b="1">
                <a:solidFill>
                  <a:srgbClr val="FF0000"/>
                </a:solidFill>
                <a:sym typeface="+mn-ea"/>
              </a:rPr>
              <a:t>/ </a:t>
            </a:r>
            <a:r>
              <a:rPr lang="en-US" sz="3400" b="1">
                <a:sym typeface="+mn-ea"/>
              </a:rPr>
              <a:t>đứng </a:t>
            </a:r>
            <a:r>
              <a:rPr lang="en-US" sz="3400" b="1" dirty="0">
                <a:sym typeface="+mn-ea"/>
              </a:rPr>
              <a:t>trong vịnh Hàn.</a:t>
            </a:r>
          </a:p>
          <a:p>
            <a:pPr algn="ctr"/>
            <a:r>
              <a:rPr lang="en-US" sz="3400" b="1" dirty="0">
                <a:sym typeface="+mn-ea"/>
              </a:rPr>
              <a:t>*</a:t>
            </a:r>
            <a:endParaRPr lang="en-US" sz="3400" b="1" dirty="0"/>
          </a:p>
          <a:p>
            <a:pPr algn="just"/>
            <a:r>
              <a:rPr lang="en-US" sz="3400" b="1" dirty="0">
                <a:sym typeface="+mn-ea"/>
              </a:rPr>
              <a:t>      Đồng Tháp </a:t>
            </a:r>
            <a:r>
              <a:rPr lang="en-US" sz="3400" b="1">
                <a:sym typeface="+mn-ea"/>
              </a:rPr>
              <a:t>Mười </a:t>
            </a:r>
            <a:r>
              <a:rPr lang="en-US" sz="3400" b="1">
                <a:solidFill>
                  <a:srgbClr val="FF0000"/>
                </a:solidFill>
                <a:sym typeface="+mn-ea"/>
              </a:rPr>
              <a:t>/</a:t>
            </a:r>
            <a:r>
              <a:rPr lang="en-US" sz="3400" b="1">
                <a:sym typeface="+mn-ea"/>
              </a:rPr>
              <a:t> cò </a:t>
            </a:r>
            <a:r>
              <a:rPr lang="en-US" sz="3400" b="1" dirty="0">
                <a:sym typeface="+mn-ea"/>
              </a:rPr>
              <a:t>bay thẳng cánh</a:t>
            </a:r>
            <a:endParaRPr lang="en-US" sz="3400" b="1" dirty="0"/>
          </a:p>
          <a:p>
            <a:pPr algn="just"/>
            <a:r>
              <a:rPr lang="en-US" sz="3400" b="1" dirty="0">
                <a:sym typeface="+mn-ea"/>
              </a:rPr>
              <a:t>      Nước Tháp </a:t>
            </a:r>
            <a:r>
              <a:rPr lang="en-US" sz="3400" b="1">
                <a:sym typeface="+mn-ea"/>
              </a:rPr>
              <a:t>Mười </a:t>
            </a:r>
            <a:r>
              <a:rPr lang="en-US" sz="3400" b="1">
                <a:solidFill>
                  <a:srgbClr val="FF0000"/>
                </a:solidFill>
                <a:sym typeface="+mn-ea"/>
              </a:rPr>
              <a:t>/ </a:t>
            </a:r>
            <a:r>
              <a:rPr lang="en-US" sz="3400" b="1">
                <a:sym typeface="+mn-ea"/>
              </a:rPr>
              <a:t>lóng </a:t>
            </a:r>
            <a:r>
              <a:rPr lang="en-US" sz="3400" b="1" dirty="0">
                <a:sym typeface="+mn-ea"/>
              </a:rPr>
              <a:t>lánh cá tôm.</a:t>
            </a:r>
            <a:endParaRPr lang="en-US" sz="3400" b="1"/>
          </a:p>
        </p:txBody>
      </p:sp>
    </p:spTree>
    <p:extLst>
      <p:ext uri="{BB962C8B-B14F-4D97-AF65-F5344CB8AC3E}">
        <p14:creationId xmlns:p14="http://schemas.microsoft.com/office/powerpoint/2010/main" val="10603921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7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-5080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54546" y="416079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0" y="1318471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Mịt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0" y="296234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0074" y="5791201"/>
            <a:ext cx="7799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 sz="14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80029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2762369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836036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" y="4734771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" y="564205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dirty="0">
              <a:solidFill>
                <a:srgbClr val="F127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3465" y="6473049"/>
            <a:ext cx="2593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6205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543697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2" y="3707336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853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73D06AF-B716-4B07-A040-DFA973366C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42" r="77401"/>
          <a:stretch/>
        </p:blipFill>
        <p:spPr>
          <a:xfrm>
            <a:off x="8499232" y="3828502"/>
            <a:ext cx="4495953" cy="302949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D856B30-D53E-47D5-94BA-1CECDC0E4B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0454" y="6296598"/>
            <a:ext cx="1459832" cy="5614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8DFE54F-A977-4A9B-8DE0-2925E0E456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60" y="6503269"/>
            <a:ext cx="922419" cy="3547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921A5E6-C896-498C-B858-8521BACA5D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135" y="6503268"/>
            <a:ext cx="922419" cy="3547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0D04FE2-2A42-4B37-AB52-B34C1F09F6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6933" y="6503269"/>
            <a:ext cx="922419" cy="3837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8FD76E1-B938-4B19-BB49-6A564ACFFB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0559" y="63974"/>
            <a:ext cx="1566018" cy="11081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087FA02-3F22-40AA-9C9F-70C8769810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6263" y="2320828"/>
            <a:ext cx="1566018" cy="1108172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C54BB6F-8F1C-4CB5-B9DF-76E9D0B72A7E}"/>
              </a:ext>
            </a:extLst>
          </p:cNvPr>
          <p:cNvGrpSpPr/>
          <p:nvPr/>
        </p:nvGrpSpPr>
        <p:grpSpPr>
          <a:xfrm>
            <a:off x="960899" y="2084770"/>
            <a:ext cx="1047922" cy="1352954"/>
            <a:chOff x="10766636" y="3941730"/>
            <a:chExt cx="1047922" cy="1352954"/>
          </a:xfrm>
        </p:grpSpPr>
        <p:sp>
          <p:nvSpPr>
            <p:cNvPr id="13" name="Freeform 108">
              <a:extLst>
                <a:ext uri="{FF2B5EF4-FFF2-40B4-BE49-F238E27FC236}">
                  <a16:creationId xmlns="" xmlns:a16="http://schemas.microsoft.com/office/drawing/2014/main" id="{92718D15-F6A5-4483-9710-3C6048586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="" xmlns:a16="http://schemas.microsoft.com/office/drawing/2014/main" id="{3B97E333-1B70-491F-836D-988EDE2188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0">
              <a:extLst>
                <a:ext uri="{FF2B5EF4-FFF2-40B4-BE49-F238E27FC236}">
                  <a16:creationId xmlns="" xmlns:a16="http://schemas.microsoft.com/office/drawing/2014/main" id="{247D8A62-15FF-403A-A4D3-CE26AD453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11">
              <a:extLst>
                <a:ext uri="{FF2B5EF4-FFF2-40B4-BE49-F238E27FC236}">
                  <a16:creationId xmlns="" xmlns:a16="http://schemas.microsoft.com/office/drawing/2014/main" id="{B0B865B7-7307-4C56-A211-B10461B16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12">
              <a:extLst>
                <a:ext uri="{FF2B5EF4-FFF2-40B4-BE49-F238E27FC236}">
                  <a16:creationId xmlns="" xmlns:a16="http://schemas.microsoft.com/office/drawing/2014/main" id="{3DCCC899-E6AB-42C9-82CF-3B1823263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13">
              <a:extLst>
                <a:ext uri="{FF2B5EF4-FFF2-40B4-BE49-F238E27FC236}">
                  <a16:creationId xmlns="" xmlns:a16="http://schemas.microsoft.com/office/drawing/2014/main" id="{710FBFE0-E905-4261-97A2-3630190DC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8BA56FC-C3F9-4DAE-BD32-91B14E4574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7138" y="420110"/>
            <a:ext cx="964437" cy="682471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48E8C827-ECA8-4183-BD13-1FC3314E447A}"/>
              </a:ext>
            </a:extLst>
          </p:cNvPr>
          <p:cNvGrpSpPr/>
          <p:nvPr/>
        </p:nvGrpSpPr>
        <p:grpSpPr>
          <a:xfrm>
            <a:off x="-112148" y="4369868"/>
            <a:ext cx="5649439" cy="2488132"/>
            <a:chOff x="-112148" y="3696816"/>
            <a:chExt cx="6208148" cy="3161184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292E376A-5CFE-45D6-80A7-D388EF7315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36" t="64804" r="35756"/>
            <a:stretch/>
          </p:blipFill>
          <p:spPr>
            <a:xfrm flipH="1">
              <a:off x="-112148" y="3898232"/>
              <a:ext cx="6208148" cy="2959768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F7186AA6-B55E-47DE-9CE6-967821EA2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3191" y="3696816"/>
              <a:ext cx="718453" cy="933733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BDA80F26-EEDE-484B-8CC7-A98E543C80AB}"/>
              </a:ext>
            </a:extLst>
          </p:cNvPr>
          <p:cNvGrpSpPr/>
          <p:nvPr/>
        </p:nvGrpSpPr>
        <p:grpSpPr>
          <a:xfrm rot="1359389">
            <a:off x="9312337" y="152147"/>
            <a:ext cx="1827856" cy="1765542"/>
            <a:chOff x="10101876" y="4297860"/>
            <a:chExt cx="1826037" cy="1763786"/>
          </a:xfrm>
        </p:grpSpPr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8823ABAA-D70D-4C59-8203-A06868938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F90831D1-CC77-46C2-BBE1-360AE25D8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29" name="Freeform 118">
              <a:extLst>
                <a:ext uri="{FF2B5EF4-FFF2-40B4-BE49-F238E27FC236}">
                  <a16:creationId xmlns="" xmlns:a16="http://schemas.microsoft.com/office/drawing/2014/main" id="{17C423B7-F16A-4057-80A4-D7B19C006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30" name="Freeform 119">
              <a:extLst>
                <a:ext uri="{FF2B5EF4-FFF2-40B4-BE49-F238E27FC236}">
                  <a16:creationId xmlns="" xmlns:a16="http://schemas.microsoft.com/office/drawing/2014/main" id="{9618FBB8-7AC3-4E93-AD38-E9A318C99C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31" name="Freeform 120">
              <a:extLst>
                <a:ext uri="{FF2B5EF4-FFF2-40B4-BE49-F238E27FC236}">
                  <a16:creationId xmlns="" xmlns:a16="http://schemas.microsoft.com/office/drawing/2014/main" id="{621F8460-FEA2-4D8C-B23D-225DDF826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32" name="Freeform 121">
              <a:extLst>
                <a:ext uri="{FF2B5EF4-FFF2-40B4-BE49-F238E27FC236}">
                  <a16:creationId xmlns="" xmlns:a16="http://schemas.microsoft.com/office/drawing/2014/main" id="{D46AE70F-1D63-4A0A-A265-5CBE3A839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10C63365-7446-4316-ADF7-3CAEBBE549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7916" y="5298589"/>
            <a:ext cx="964437" cy="68247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AD0429C-4C5C-474F-8B03-39702CD5A2A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1397" y="1425506"/>
            <a:ext cx="417664" cy="295554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6F846D5-A625-439D-A002-B7361D14AE9E}"/>
              </a:ext>
            </a:extLst>
          </p:cNvPr>
          <p:cNvGrpSpPr/>
          <p:nvPr/>
        </p:nvGrpSpPr>
        <p:grpSpPr>
          <a:xfrm rot="19663740">
            <a:off x="11365429" y="207181"/>
            <a:ext cx="455460" cy="588036"/>
            <a:chOff x="10766636" y="3941730"/>
            <a:chExt cx="1047922" cy="1352954"/>
          </a:xfrm>
        </p:grpSpPr>
        <p:sp>
          <p:nvSpPr>
            <p:cNvPr id="36" name="Freeform 108">
              <a:extLst>
                <a:ext uri="{FF2B5EF4-FFF2-40B4-BE49-F238E27FC236}">
                  <a16:creationId xmlns="" xmlns:a16="http://schemas.microsoft.com/office/drawing/2014/main" id="{34B6A985-37EF-416E-826D-9A0EC167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09">
              <a:extLst>
                <a:ext uri="{FF2B5EF4-FFF2-40B4-BE49-F238E27FC236}">
                  <a16:creationId xmlns="" xmlns:a16="http://schemas.microsoft.com/office/drawing/2014/main" id="{FFF1C583-7B42-4D83-A529-4ABB98F80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0">
              <a:extLst>
                <a:ext uri="{FF2B5EF4-FFF2-40B4-BE49-F238E27FC236}">
                  <a16:creationId xmlns="" xmlns:a16="http://schemas.microsoft.com/office/drawing/2014/main" id="{66D9421D-69AB-4F66-88A1-7C4108BE8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1">
              <a:extLst>
                <a:ext uri="{FF2B5EF4-FFF2-40B4-BE49-F238E27FC236}">
                  <a16:creationId xmlns="" xmlns:a16="http://schemas.microsoft.com/office/drawing/2014/main" id="{A09C8C51-01B5-4237-B592-A91A39AE3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2">
              <a:extLst>
                <a:ext uri="{FF2B5EF4-FFF2-40B4-BE49-F238E27FC236}">
                  <a16:creationId xmlns="" xmlns:a16="http://schemas.microsoft.com/office/drawing/2014/main" id="{0417D77B-EF43-4097-8462-2AE3D626A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3">
              <a:extLst>
                <a:ext uri="{FF2B5EF4-FFF2-40B4-BE49-F238E27FC236}">
                  <a16:creationId xmlns="" xmlns:a16="http://schemas.microsoft.com/office/drawing/2014/main" id="{26E1E5BE-718E-4287-93FF-C5ECD48A1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1C73020B-07FD-45ED-8785-FD6618C05225}"/>
              </a:ext>
            </a:extLst>
          </p:cNvPr>
          <p:cNvGrpSpPr/>
          <p:nvPr/>
        </p:nvGrpSpPr>
        <p:grpSpPr>
          <a:xfrm rot="19663740">
            <a:off x="5501875" y="235335"/>
            <a:ext cx="654790" cy="845387"/>
            <a:chOff x="10766636" y="3941730"/>
            <a:chExt cx="1047922" cy="1352954"/>
          </a:xfrm>
        </p:grpSpPr>
        <p:sp>
          <p:nvSpPr>
            <p:cNvPr id="43" name="Freeform 108">
              <a:extLst>
                <a:ext uri="{FF2B5EF4-FFF2-40B4-BE49-F238E27FC236}">
                  <a16:creationId xmlns="" xmlns:a16="http://schemas.microsoft.com/office/drawing/2014/main" id="{E966B753-5462-4BC3-82EF-1D9557D8D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="" xmlns:a16="http://schemas.microsoft.com/office/drawing/2014/main" id="{B661C1BC-4A30-4B8F-BE41-4AC2A31E16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10">
              <a:extLst>
                <a:ext uri="{FF2B5EF4-FFF2-40B4-BE49-F238E27FC236}">
                  <a16:creationId xmlns="" xmlns:a16="http://schemas.microsoft.com/office/drawing/2014/main" id="{6E1FE89A-836B-41EA-8FC3-368655DE1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1">
              <a:extLst>
                <a:ext uri="{FF2B5EF4-FFF2-40B4-BE49-F238E27FC236}">
                  <a16:creationId xmlns="" xmlns:a16="http://schemas.microsoft.com/office/drawing/2014/main" id="{0BF785E8-1FCE-4827-AB3A-A14A66D73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12">
              <a:extLst>
                <a:ext uri="{FF2B5EF4-FFF2-40B4-BE49-F238E27FC236}">
                  <a16:creationId xmlns="" xmlns:a16="http://schemas.microsoft.com/office/drawing/2014/main" id="{D05E793D-17BF-44FC-9398-173D74A32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3">
              <a:extLst>
                <a:ext uri="{FF2B5EF4-FFF2-40B4-BE49-F238E27FC236}">
                  <a16:creationId xmlns="" xmlns:a16="http://schemas.microsoft.com/office/drawing/2014/main" id="{98D07796-04F4-4628-916C-E11FDA61D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2D1E2772-3375-4AB0-BD5B-4D49F48669B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2647" y="626511"/>
            <a:ext cx="646843" cy="45772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48E1C5D0-F1F4-413C-873E-6ACA035257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3063" y="6532279"/>
            <a:ext cx="922419" cy="354731"/>
          </a:xfrm>
          <a:prstGeom prst="rect">
            <a:avLst/>
          </a:prstGeom>
        </p:spPr>
      </p:pic>
      <p:sp>
        <p:nvSpPr>
          <p:cNvPr id="52" name="Freeform 123">
            <a:extLst>
              <a:ext uri="{FF2B5EF4-FFF2-40B4-BE49-F238E27FC236}">
                <a16:creationId xmlns="" xmlns:a16="http://schemas.microsoft.com/office/drawing/2014/main" id="{E6DA48A7-4499-416C-8E40-433159E548B8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2590843" y="1492762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53" name="Freeform 123">
            <a:extLst>
              <a:ext uri="{FF2B5EF4-FFF2-40B4-BE49-F238E27FC236}">
                <a16:creationId xmlns="" xmlns:a16="http://schemas.microsoft.com/office/drawing/2014/main" id="{0805132A-6D6C-4F5D-8A4D-FCAFA3152AC3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7688352" y="532594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54" name="Cloud 53"/>
          <p:cNvSpPr/>
          <p:nvPr/>
        </p:nvSpPr>
        <p:spPr>
          <a:xfrm>
            <a:off x="1732402" y="1277453"/>
            <a:ext cx="8888248" cy="3017419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lIns="91406" tIns="45718" rIns="91406" bIns="45718" anchor="ctr"/>
          <a:lstStyle/>
          <a:p>
            <a:pPr algn="ctr" defTabSz="914014">
              <a:defRPr/>
            </a:pPr>
            <a:r>
              <a:rPr lang="en-US" sz="54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5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5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5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endParaRPr lang="en-US" sz="54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14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1A05E88-E93B-446F-9EA2-F7A8649122EB}"/>
              </a:ext>
            </a:extLst>
          </p:cNvPr>
          <p:cNvGrpSpPr/>
          <p:nvPr/>
        </p:nvGrpSpPr>
        <p:grpSpPr>
          <a:xfrm>
            <a:off x="254396" y="56147"/>
            <a:ext cx="11000007" cy="1330406"/>
            <a:chOff x="848310" y="63255"/>
            <a:chExt cx="6763182" cy="2550509"/>
          </a:xfrm>
        </p:grpSpPr>
        <p:sp>
          <p:nvSpPr>
            <p:cNvPr id="5" name="MH_Other_5">
              <a:extLst>
                <a:ext uri="{FF2B5EF4-FFF2-40B4-BE49-F238E27FC236}">
                  <a16:creationId xmlns="" xmlns:a16="http://schemas.microsoft.com/office/drawing/2014/main" id="{5663367B-1C87-43A6-A009-8A2A27C51A0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80496" y="1501708"/>
              <a:ext cx="396743" cy="413464"/>
            </a:xfrm>
            <a:prstGeom prst="rect">
              <a:avLst/>
            </a:prstGeom>
            <a:solidFill>
              <a:srgbClr val="FF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prstClr val="black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MH_SubTitle_1">
              <a:extLst>
                <a:ext uri="{FF2B5EF4-FFF2-40B4-BE49-F238E27FC236}">
                  <a16:creationId xmlns="" xmlns:a16="http://schemas.microsoft.com/office/drawing/2014/main" id="{0CA46D69-6F5C-4369-9E5B-95D3BA775B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081517" y="63255"/>
              <a:ext cx="6529975" cy="2550509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rgbClr val="F2D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79935" anchor="ctr">
              <a:normAutofit/>
            </a:bodyPr>
            <a:lstStyle/>
            <a:p>
              <a:pPr algn="just">
                <a:defRPr/>
              </a:pPr>
              <a:endParaRPr lang="zh-CN" altLang="en-US" sz="2000" dirty="0">
                <a:solidFill>
                  <a:srgbClr val="FFFFFF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96838C2-2CF5-486A-9B5E-E4FE1BF55D5A}"/>
                </a:ext>
              </a:extLst>
            </p:cNvPr>
            <p:cNvSpPr/>
            <p:nvPr/>
          </p:nvSpPr>
          <p:spPr>
            <a:xfrm>
              <a:off x="848310" y="514542"/>
              <a:ext cx="3498194" cy="7668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b="1" spc="6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Đồng</a:t>
              </a:r>
              <a:r>
                <a:rPr lang="en-US" altLang="zh-CN" sz="4000" b="1" spc="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0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Đăng</a:t>
              </a:r>
              <a:r>
                <a:rPr lang="en-US" altLang="zh-CN" sz="40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: </a:t>
              </a:r>
              <a:endParaRPr lang="zh-CN" altLang="en-US" sz="4000" b="1" spc="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786853" y="398185"/>
            <a:ext cx="73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hị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308" y="1514474"/>
            <a:ext cx="964886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3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1A05E88-E93B-446F-9EA2-F7A8649122EB}"/>
              </a:ext>
            </a:extLst>
          </p:cNvPr>
          <p:cNvGrpSpPr/>
          <p:nvPr/>
        </p:nvGrpSpPr>
        <p:grpSpPr>
          <a:xfrm>
            <a:off x="-844953" y="88605"/>
            <a:ext cx="12717865" cy="1561039"/>
            <a:chOff x="413971" y="61980"/>
            <a:chExt cx="7312918" cy="2550509"/>
          </a:xfrm>
        </p:grpSpPr>
        <p:sp>
          <p:nvSpPr>
            <p:cNvPr id="5" name="MH_Other_5">
              <a:extLst>
                <a:ext uri="{FF2B5EF4-FFF2-40B4-BE49-F238E27FC236}">
                  <a16:creationId xmlns="" xmlns:a16="http://schemas.microsoft.com/office/drawing/2014/main" id="{5663367B-1C87-43A6-A009-8A2A27C51A0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80496" y="1501708"/>
              <a:ext cx="396743" cy="413464"/>
            </a:xfrm>
            <a:prstGeom prst="rect">
              <a:avLst/>
            </a:prstGeom>
            <a:solidFill>
              <a:srgbClr val="FF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prstClr val="black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MH_SubTitle_1">
              <a:extLst>
                <a:ext uri="{FF2B5EF4-FFF2-40B4-BE49-F238E27FC236}">
                  <a16:creationId xmlns="" xmlns:a16="http://schemas.microsoft.com/office/drawing/2014/main" id="{0CA46D69-6F5C-4369-9E5B-95D3BA775B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196914" y="61980"/>
              <a:ext cx="6529975" cy="2550509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rgbClr val="F2D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79935" anchor="ctr">
              <a:normAutofit/>
            </a:bodyPr>
            <a:lstStyle/>
            <a:p>
              <a:pPr algn="just">
                <a:defRPr/>
              </a:pPr>
              <a:endParaRPr lang="zh-CN" altLang="en-US" sz="2000" dirty="0">
                <a:solidFill>
                  <a:srgbClr val="FFFFFF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MH_Other_6">
              <a:extLst>
                <a:ext uri="{FF2B5EF4-FFF2-40B4-BE49-F238E27FC236}">
                  <a16:creationId xmlns="" xmlns:a16="http://schemas.microsoft.com/office/drawing/2014/main" id="{A86D06E3-80D7-478A-B128-3C60334D250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06550" y="1510828"/>
              <a:ext cx="395223" cy="395223"/>
            </a:xfrm>
            <a:prstGeom prst="ellipse">
              <a:avLst/>
            </a:prstGeom>
            <a:noFill/>
            <a:ln w="57150">
              <a:solidFill>
                <a:srgbClr val="F2DC8E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2DC8E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96838C2-2CF5-486A-9B5E-E4FE1BF55D5A}"/>
                </a:ext>
              </a:extLst>
            </p:cNvPr>
            <p:cNvSpPr/>
            <p:nvPr/>
          </p:nvSpPr>
          <p:spPr>
            <a:xfrm>
              <a:off x="413971" y="196319"/>
              <a:ext cx="3498194" cy="7668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La </a:t>
              </a:r>
              <a:r>
                <a:rPr lang="en-US" altLang="zh-CN" sz="40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đà</a:t>
              </a:r>
              <a:r>
                <a:rPr lang="en-US" altLang="zh-CN" sz="40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: </a:t>
              </a:r>
              <a:endParaRPr lang="zh-CN" altLang="en-US" sz="4000" b="1" spc="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965106" y="226189"/>
            <a:ext cx="100741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sà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endParaRPr lang="en-US" sz="4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lả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lướt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9"/>
          <a:stretch/>
        </p:blipFill>
        <p:spPr>
          <a:xfrm>
            <a:off x="732235" y="1784302"/>
            <a:ext cx="10667410" cy="497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0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1A05E88-E93B-446F-9EA2-F7A8649122EB}"/>
              </a:ext>
            </a:extLst>
          </p:cNvPr>
          <p:cNvGrpSpPr/>
          <p:nvPr/>
        </p:nvGrpSpPr>
        <p:grpSpPr>
          <a:xfrm>
            <a:off x="-495083" y="97032"/>
            <a:ext cx="12353708" cy="1274794"/>
            <a:chOff x="413970" y="61980"/>
            <a:chExt cx="7312919" cy="2550509"/>
          </a:xfrm>
        </p:grpSpPr>
        <p:sp>
          <p:nvSpPr>
            <p:cNvPr id="5" name="MH_Other_5">
              <a:extLst>
                <a:ext uri="{FF2B5EF4-FFF2-40B4-BE49-F238E27FC236}">
                  <a16:creationId xmlns="" xmlns:a16="http://schemas.microsoft.com/office/drawing/2014/main" id="{5663367B-1C87-43A6-A009-8A2A27C51A0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80496" y="1501708"/>
              <a:ext cx="396743" cy="413464"/>
            </a:xfrm>
            <a:prstGeom prst="rect">
              <a:avLst/>
            </a:prstGeom>
            <a:solidFill>
              <a:srgbClr val="FF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prstClr val="black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MH_SubTitle_1">
              <a:extLst>
                <a:ext uri="{FF2B5EF4-FFF2-40B4-BE49-F238E27FC236}">
                  <a16:creationId xmlns="" xmlns:a16="http://schemas.microsoft.com/office/drawing/2014/main" id="{0CA46D69-6F5C-4369-9E5B-95D3BA775B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14834" y="61980"/>
              <a:ext cx="6812055" cy="2550509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rgbClr val="F2D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79935" anchor="ctr">
              <a:normAutofit/>
            </a:bodyPr>
            <a:lstStyle/>
            <a:p>
              <a:pPr algn="just">
                <a:defRPr/>
              </a:pPr>
              <a:endParaRPr lang="zh-CN" altLang="en-US" sz="2000" dirty="0">
                <a:solidFill>
                  <a:srgbClr val="FFFFFF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MH_Other_6">
              <a:extLst>
                <a:ext uri="{FF2B5EF4-FFF2-40B4-BE49-F238E27FC236}">
                  <a16:creationId xmlns="" xmlns:a16="http://schemas.microsoft.com/office/drawing/2014/main" id="{A86D06E3-80D7-478A-B128-3C60334D250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06550" y="1510828"/>
              <a:ext cx="395223" cy="395223"/>
            </a:xfrm>
            <a:prstGeom prst="ellipse">
              <a:avLst/>
            </a:prstGeom>
            <a:noFill/>
            <a:ln w="57150">
              <a:solidFill>
                <a:srgbClr val="F2DC8E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2DC8E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96838C2-2CF5-486A-9B5E-E4FE1BF55D5A}"/>
                </a:ext>
              </a:extLst>
            </p:cNvPr>
            <p:cNvSpPr/>
            <p:nvPr/>
          </p:nvSpPr>
          <p:spPr>
            <a:xfrm>
              <a:off x="413970" y="254053"/>
              <a:ext cx="3498194" cy="7668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Canh</a:t>
              </a:r>
              <a:r>
                <a:rPr lang="en-US" altLang="zh-CN" sz="40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40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gà</a:t>
              </a:r>
              <a:r>
                <a:rPr lang="en-US" altLang="zh-CN" sz="40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: </a:t>
              </a:r>
              <a:endParaRPr lang="zh-CN" altLang="en-US" sz="4000" b="1" spc="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01894" y="247691"/>
            <a:ext cx="823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gáy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t="24870" r="18694" b="8736"/>
          <a:stretch/>
        </p:blipFill>
        <p:spPr>
          <a:xfrm>
            <a:off x="622579" y="1528760"/>
            <a:ext cx="10927587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1A05E88-E93B-446F-9EA2-F7A8649122EB}"/>
              </a:ext>
            </a:extLst>
          </p:cNvPr>
          <p:cNvGrpSpPr/>
          <p:nvPr/>
        </p:nvGrpSpPr>
        <p:grpSpPr>
          <a:xfrm>
            <a:off x="468587" y="132884"/>
            <a:ext cx="11304348" cy="1710204"/>
            <a:chOff x="1196914" y="43792"/>
            <a:chExt cx="6529975" cy="1871380"/>
          </a:xfrm>
        </p:grpSpPr>
        <p:sp>
          <p:nvSpPr>
            <p:cNvPr id="5" name="MH_Other_5">
              <a:extLst>
                <a:ext uri="{FF2B5EF4-FFF2-40B4-BE49-F238E27FC236}">
                  <a16:creationId xmlns="" xmlns:a16="http://schemas.microsoft.com/office/drawing/2014/main" id="{5663367B-1C87-43A6-A009-8A2A27C51A0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80496" y="1501708"/>
              <a:ext cx="396743" cy="413464"/>
            </a:xfrm>
            <a:prstGeom prst="rect">
              <a:avLst/>
            </a:prstGeom>
            <a:solidFill>
              <a:srgbClr val="FF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prstClr val="black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MH_SubTitle_1">
              <a:extLst>
                <a:ext uri="{FF2B5EF4-FFF2-40B4-BE49-F238E27FC236}">
                  <a16:creationId xmlns="" xmlns:a16="http://schemas.microsoft.com/office/drawing/2014/main" id="{0CA46D69-6F5C-4369-9E5B-95D3BA775B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196914" y="61980"/>
              <a:ext cx="6529975" cy="1448849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rgbClr val="F2D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79935" anchor="ctr">
              <a:normAutofit/>
            </a:bodyPr>
            <a:lstStyle/>
            <a:p>
              <a:pPr algn="just">
                <a:defRPr/>
              </a:pPr>
              <a:endParaRPr lang="zh-CN" altLang="en-US" sz="2000" dirty="0">
                <a:solidFill>
                  <a:srgbClr val="FFFFFF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96838C2-2CF5-486A-9B5E-E4FE1BF55D5A}"/>
                </a:ext>
              </a:extLst>
            </p:cNvPr>
            <p:cNvSpPr/>
            <p:nvPr/>
          </p:nvSpPr>
          <p:spPr>
            <a:xfrm>
              <a:off x="1370231" y="43792"/>
              <a:ext cx="3291032" cy="69124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Nhịp</a:t>
              </a:r>
              <a:r>
                <a:rPr lang="en-US" altLang="zh-CN" sz="32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2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chày</a:t>
              </a:r>
              <a:r>
                <a:rPr lang="en-US" altLang="zh-CN" sz="32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2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Yên</a:t>
              </a:r>
              <a:r>
                <a:rPr lang="en-US" altLang="zh-CN" sz="32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2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Thái</a:t>
              </a:r>
              <a:r>
                <a:rPr lang="en-US" altLang="zh-CN" sz="3200" b="1" spc="6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: </a:t>
              </a:r>
              <a:endPara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00681" y="204720"/>
            <a:ext cx="7580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giã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dó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endParaRPr lang="en-US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49"/>
          <a:stretch/>
        </p:blipFill>
        <p:spPr>
          <a:xfrm>
            <a:off x="374093" y="1654159"/>
            <a:ext cx="11470282" cy="504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3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-5080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54546" y="416079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0" y="1318471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Mịt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0" y="296234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0074" y="5791201"/>
            <a:ext cx="7799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 sz="14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80029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2762369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836036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" y="4734771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" y="564205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dirty="0">
              <a:solidFill>
                <a:srgbClr val="F127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lóng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>
                <a:solidFill>
                  <a:srgbClr val="F127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3465" y="6473049"/>
            <a:ext cx="2593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6205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543697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2" y="3707336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05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038"/>
            <a:ext cx="1218099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89" r="63450"/>
          <a:stretch>
            <a:fillRect/>
          </a:stretch>
        </p:blipFill>
        <p:spPr>
          <a:xfrm>
            <a:off x="5502" y="5067300"/>
            <a:ext cx="4452198" cy="1790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98277" y="2408267"/>
            <a:ext cx="687560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800" spc="600" dirty="0" err="1">
                <a:solidFill>
                  <a:srgbClr val="FFFF00"/>
                </a:solidFill>
                <a:latin typeface="Times New Roman" panose="02020603050405020304" pitchFamily="18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Tìm</a:t>
            </a:r>
            <a:r>
              <a:rPr lang="en-US" altLang="zh-CN" sz="8800" spc="600" dirty="0">
                <a:solidFill>
                  <a:srgbClr val="FFFF00"/>
                </a:solidFill>
                <a:latin typeface="Times New Roman" panose="02020603050405020304" pitchFamily="18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8800" spc="600" dirty="0" err="1">
                <a:solidFill>
                  <a:srgbClr val="FFFF00"/>
                </a:solidFill>
                <a:latin typeface="Times New Roman" panose="02020603050405020304" pitchFamily="18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hiểu</a:t>
            </a:r>
            <a:r>
              <a:rPr lang="en-US" altLang="zh-CN" sz="8800" spc="600" dirty="0">
                <a:solidFill>
                  <a:srgbClr val="FFFF00"/>
                </a:solidFill>
                <a:latin typeface="Times New Roman" panose="02020603050405020304" pitchFamily="18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8800" spc="600" dirty="0" err="1">
                <a:solidFill>
                  <a:srgbClr val="FFFF00"/>
                </a:solidFill>
                <a:latin typeface="Times New Roman" panose="02020603050405020304" pitchFamily="18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bài</a:t>
            </a:r>
            <a:endParaRPr lang="zh-CN" altLang="en-US" sz="8800" spc="600" dirty="0">
              <a:solidFill>
                <a:srgbClr val="FFFF00"/>
              </a:solidFill>
              <a:latin typeface="Times New Roman" panose="02020603050405020304" pitchFamily="18" charset="0"/>
              <a:ea typeface="方正小标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Kevin Kern - Through the Arbo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608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1412875" y="5921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365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80963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21124" y="616882"/>
            <a:ext cx="3569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SzPct val="100000"/>
            </a:pPr>
            <a:r>
              <a:rPr lang="en-US" sz="60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6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6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5310" y="1557998"/>
            <a:ext cx="5713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SzPct val="100000"/>
              <a:defRPr/>
            </a:pPr>
            <a:r>
              <a:rPr lang="en-US" sz="4800" b="1" i="1" dirty="0" err="1" smtClean="0">
                <a:solidFill>
                  <a:srgbClr val="FFFF0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Cảnh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FF0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đẹp</a:t>
            </a:r>
            <a:r>
              <a:rPr lang="en-US" sz="4800" b="1" i="1" dirty="0" smtClean="0">
                <a:solidFill>
                  <a:srgbClr val="FFFF0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 non </a:t>
            </a:r>
            <a:r>
              <a:rPr lang="en-US" sz="4800" b="1" i="1" dirty="0" err="1" smtClean="0">
                <a:solidFill>
                  <a:srgbClr val="FFFF0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sông</a:t>
            </a:r>
            <a:endParaRPr lang="en-US" sz="4800" b="1" i="1" dirty="0">
              <a:solidFill>
                <a:srgbClr val="FFFF00"/>
              </a:solidFill>
              <a:latin typeface="Times New Roman" pitchFamily="18" charset="0"/>
              <a:ea typeface="Microsoft YaHei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60336" y="2316163"/>
            <a:ext cx="2468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solidFill>
                  <a:srgbClr val="F0F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sz="3200" b="1" i="1" dirty="0" smtClean="0">
                <a:solidFill>
                  <a:srgbClr val="F0F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rgbClr val="F0F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sz="3200" b="1" i="1" dirty="0">
              <a:solidFill>
                <a:srgbClr val="F0F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61888" y="4480560"/>
            <a:ext cx="3767328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888" y="2894476"/>
            <a:ext cx="9278112" cy="342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>
        <p14:vortex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28"/>
          <p:cNvGrpSpPr/>
          <p:nvPr/>
        </p:nvGrpSpPr>
        <p:grpSpPr>
          <a:xfrm>
            <a:off x="-281540" y="252017"/>
            <a:ext cx="12392457" cy="1956631"/>
            <a:chOff x="3879952" y="1096972"/>
            <a:chExt cx="787732" cy="1469442"/>
          </a:xfrm>
        </p:grpSpPr>
        <p:pic>
          <p:nvPicPr>
            <p:cNvPr id="8" name="图片 2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03" b="97087" l="9852" r="89984">
                          <a14:foregroundMark x1="38752" y1="89515" x2="63218" y2="97087"/>
                        </a14:backgroundRemoval>
                      </a14:imgEffect>
                    </a14:imgLayer>
                  </a14:imgProps>
                </a:ext>
              </a:extLst>
            </a:blip>
            <a:srcRect l="14141" r="9394"/>
            <a:stretch>
              <a:fillRect/>
            </a:stretch>
          </p:blipFill>
          <p:spPr>
            <a:xfrm>
              <a:off x="3879952" y="1096972"/>
              <a:ext cx="787732" cy="1469442"/>
            </a:xfrm>
            <a:prstGeom prst="rect">
              <a:avLst/>
            </a:prstGeom>
          </p:spPr>
        </p:pic>
        <p:sp>
          <p:nvSpPr>
            <p:cNvPr id="9" name="文本框 30"/>
            <p:cNvSpPr txBox="1"/>
            <p:nvPr/>
          </p:nvSpPr>
          <p:spPr>
            <a:xfrm>
              <a:off x="3966495" y="1517246"/>
              <a:ext cx="642048" cy="808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1.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Mỗi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câu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ca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dao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nói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đến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một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vùng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.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Đó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là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những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vùng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nào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?</a:t>
              </a:r>
              <a:endParaRPr lang="en-US" altLang="zh-CN" sz="3200" b="1" dirty="0">
                <a:solidFill>
                  <a:schemeClr val="bg1"/>
                </a:solidFill>
                <a:ea typeface="印品黑体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210626" y="2209800"/>
            <a:ext cx="3048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Câu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1: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Lạng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Sơn</a:t>
            </a:r>
            <a:endParaRPr lang="en-US" altLang="en-US" sz="28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1210626" y="2667000"/>
            <a:ext cx="434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Câu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2: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Hà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Nội</a:t>
            </a:r>
            <a:endParaRPr lang="en-US" altLang="en-US" sz="28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1210626" y="3200400"/>
            <a:ext cx="426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Câu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3: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Nghệ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An -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Hà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Tĩnh</a:t>
            </a:r>
            <a:endParaRPr lang="en-US" altLang="en-US" sz="28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986788" y="3895725"/>
            <a:ext cx="6399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Câu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4: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Thừa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Thiên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-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Huế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-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Đà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Nẵng</a:t>
            </a:r>
            <a:endParaRPr lang="en-US" altLang="en-US" sz="28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1156651" y="4462463"/>
            <a:ext cx="5721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Câu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5: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TP.Hồ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Chí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Minh -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Đồng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Nai</a:t>
            </a:r>
            <a:endParaRPr lang="en-US" altLang="en-US" sz="28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1210625" y="5029200"/>
            <a:ext cx="8061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Câu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6: Long 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An -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Tiền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itchFamily="18" charset="0"/>
              </a:rPr>
              <a:t>giang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itchFamily="18" charset="0"/>
              </a:rPr>
              <a:t> -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Đồng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Tháp</a:t>
            </a:r>
            <a:r>
              <a:rPr lang="en-US" altLang="en-US" sz="28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7030A0"/>
                </a:solidFill>
                <a:latin typeface="Times New Roman" pitchFamily="18" charset="0"/>
              </a:rPr>
              <a:t>Mười</a:t>
            </a:r>
            <a:endParaRPr lang="en-US" altLang="en-US" sz="28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9780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VietnameseProvincesMapTiengVie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1"/>
            <a:ext cx="40767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Freeform 4"/>
          <p:cNvSpPr>
            <a:spLocks/>
          </p:cNvSpPr>
          <p:nvPr/>
        </p:nvSpPr>
        <p:spPr bwMode="auto">
          <a:xfrm>
            <a:off x="6035676" y="523875"/>
            <a:ext cx="504825" cy="482600"/>
          </a:xfrm>
          <a:custGeom>
            <a:avLst/>
            <a:gdLst>
              <a:gd name="T0" fmla="*/ 2147483646 w 318"/>
              <a:gd name="T1" fmla="*/ 2147483646 h 304"/>
              <a:gd name="T2" fmla="*/ 2147483646 w 318"/>
              <a:gd name="T3" fmla="*/ 2147483646 h 304"/>
              <a:gd name="T4" fmla="*/ 2147483646 w 318"/>
              <a:gd name="T5" fmla="*/ 2147483646 h 304"/>
              <a:gd name="T6" fmla="*/ 2147483646 w 318"/>
              <a:gd name="T7" fmla="*/ 2147483646 h 304"/>
              <a:gd name="T8" fmla="*/ 2147483646 w 318"/>
              <a:gd name="T9" fmla="*/ 2147483646 h 304"/>
              <a:gd name="T10" fmla="*/ 2147483646 w 318"/>
              <a:gd name="T11" fmla="*/ 2147483646 h 304"/>
              <a:gd name="T12" fmla="*/ 2147483646 w 318"/>
              <a:gd name="T13" fmla="*/ 2147483646 h 304"/>
              <a:gd name="T14" fmla="*/ 2147483646 w 318"/>
              <a:gd name="T15" fmla="*/ 2147483646 h 304"/>
              <a:gd name="T16" fmla="*/ 2147483646 w 318"/>
              <a:gd name="T17" fmla="*/ 2147483646 h 304"/>
              <a:gd name="T18" fmla="*/ 2147483646 w 318"/>
              <a:gd name="T19" fmla="*/ 2147483646 h 304"/>
              <a:gd name="T20" fmla="*/ 2147483646 w 318"/>
              <a:gd name="T21" fmla="*/ 2147483646 h 304"/>
              <a:gd name="T22" fmla="*/ 2147483646 w 318"/>
              <a:gd name="T23" fmla="*/ 2147483646 h 304"/>
              <a:gd name="T24" fmla="*/ 2147483646 w 318"/>
              <a:gd name="T25" fmla="*/ 2147483646 h 304"/>
              <a:gd name="T26" fmla="*/ 2147483646 w 318"/>
              <a:gd name="T27" fmla="*/ 2147483646 h 304"/>
              <a:gd name="T28" fmla="*/ 2147483646 w 318"/>
              <a:gd name="T29" fmla="*/ 2147483646 h 304"/>
              <a:gd name="T30" fmla="*/ 2147483646 w 318"/>
              <a:gd name="T31" fmla="*/ 2147483646 h 304"/>
              <a:gd name="T32" fmla="*/ 2147483646 w 318"/>
              <a:gd name="T33" fmla="*/ 2147483646 h 304"/>
              <a:gd name="T34" fmla="*/ 2147483646 w 318"/>
              <a:gd name="T35" fmla="*/ 2147483646 h 304"/>
              <a:gd name="T36" fmla="*/ 2147483646 w 318"/>
              <a:gd name="T37" fmla="*/ 2147483646 h 304"/>
              <a:gd name="T38" fmla="*/ 2147483646 w 318"/>
              <a:gd name="T39" fmla="*/ 2147483646 h 304"/>
              <a:gd name="T40" fmla="*/ 2147483646 w 318"/>
              <a:gd name="T41" fmla="*/ 2147483646 h 304"/>
              <a:gd name="T42" fmla="*/ 2147483646 w 318"/>
              <a:gd name="T43" fmla="*/ 2147483646 h 304"/>
              <a:gd name="T44" fmla="*/ 2147483646 w 318"/>
              <a:gd name="T45" fmla="*/ 2147483646 h 304"/>
              <a:gd name="T46" fmla="*/ 2147483646 w 318"/>
              <a:gd name="T47" fmla="*/ 2147483646 h 304"/>
              <a:gd name="T48" fmla="*/ 2147483646 w 318"/>
              <a:gd name="T49" fmla="*/ 2147483646 h 304"/>
              <a:gd name="T50" fmla="*/ 2147483646 w 318"/>
              <a:gd name="T51" fmla="*/ 2147483646 h 304"/>
              <a:gd name="T52" fmla="*/ 2147483646 w 318"/>
              <a:gd name="T53" fmla="*/ 2147483646 h 304"/>
              <a:gd name="T54" fmla="*/ 2147483646 w 318"/>
              <a:gd name="T55" fmla="*/ 2147483646 h 304"/>
              <a:gd name="T56" fmla="*/ 2147483646 w 318"/>
              <a:gd name="T57" fmla="*/ 2147483646 h 304"/>
              <a:gd name="T58" fmla="*/ 2147483646 w 318"/>
              <a:gd name="T59" fmla="*/ 2147483646 h 304"/>
              <a:gd name="T60" fmla="*/ 2147483646 w 318"/>
              <a:gd name="T61" fmla="*/ 2147483646 h 304"/>
              <a:gd name="T62" fmla="*/ 2147483646 w 318"/>
              <a:gd name="T63" fmla="*/ 2147483646 h 304"/>
              <a:gd name="T64" fmla="*/ 2147483646 w 318"/>
              <a:gd name="T65" fmla="*/ 2147483646 h 304"/>
              <a:gd name="T66" fmla="*/ 2147483646 w 318"/>
              <a:gd name="T67" fmla="*/ 2147483646 h 304"/>
              <a:gd name="T68" fmla="*/ 2147483646 w 318"/>
              <a:gd name="T69" fmla="*/ 2147483646 h 304"/>
              <a:gd name="T70" fmla="*/ 2147483646 w 318"/>
              <a:gd name="T71" fmla="*/ 2147483646 h 304"/>
              <a:gd name="T72" fmla="*/ 2147483646 w 318"/>
              <a:gd name="T73" fmla="*/ 2147483646 h 304"/>
              <a:gd name="T74" fmla="*/ 2147483646 w 318"/>
              <a:gd name="T75" fmla="*/ 0 h 304"/>
              <a:gd name="T76" fmla="*/ 2147483646 w 318"/>
              <a:gd name="T77" fmla="*/ 2147483646 h 304"/>
              <a:gd name="T78" fmla="*/ 2147483646 w 318"/>
              <a:gd name="T79" fmla="*/ 2147483646 h 304"/>
              <a:gd name="T80" fmla="*/ 2147483646 w 318"/>
              <a:gd name="T81" fmla="*/ 0 h 304"/>
              <a:gd name="T82" fmla="*/ 2147483646 w 318"/>
              <a:gd name="T83" fmla="*/ 2147483646 h 30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18"/>
              <a:gd name="T127" fmla="*/ 0 h 304"/>
              <a:gd name="T128" fmla="*/ 318 w 318"/>
              <a:gd name="T129" fmla="*/ 304 h 30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18" h="304">
                <a:moveTo>
                  <a:pt x="24" y="8"/>
                </a:moveTo>
                <a:cubicBezTo>
                  <a:pt x="26" y="14"/>
                  <a:pt x="28" y="20"/>
                  <a:pt x="30" y="26"/>
                </a:cubicBezTo>
                <a:cubicBezTo>
                  <a:pt x="31" y="28"/>
                  <a:pt x="32" y="32"/>
                  <a:pt x="32" y="32"/>
                </a:cubicBezTo>
                <a:cubicBezTo>
                  <a:pt x="31" y="48"/>
                  <a:pt x="32" y="64"/>
                  <a:pt x="30" y="80"/>
                </a:cubicBezTo>
                <a:cubicBezTo>
                  <a:pt x="29" y="87"/>
                  <a:pt x="14" y="94"/>
                  <a:pt x="14" y="94"/>
                </a:cubicBezTo>
                <a:cubicBezTo>
                  <a:pt x="8" y="104"/>
                  <a:pt x="11" y="98"/>
                  <a:pt x="6" y="112"/>
                </a:cubicBezTo>
                <a:cubicBezTo>
                  <a:pt x="5" y="114"/>
                  <a:pt x="4" y="118"/>
                  <a:pt x="4" y="118"/>
                </a:cubicBezTo>
                <a:cubicBezTo>
                  <a:pt x="4" y="124"/>
                  <a:pt x="0" y="135"/>
                  <a:pt x="2" y="146"/>
                </a:cubicBezTo>
                <a:cubicBezTo>
                  <a:pt x="4" y="157"/>
                  <a:pt x="11" y="175"/>
                  <a:pt x="16" y="184"/>
                </a:cubicBezTo>
                <a:cubicBezTo>
                  <a:pt x="17" y="191"/>
                  <a:pt x="31" y="192"/>
                  <a:pt x="34" y="200"/>
                </a:cubicBezTo>
                <a:cubicBezTo>
                  <a:pt x="35" y="211"/>
                  <a:pt x="14" y="238"/>
                  <a:pt x="16" y="250"/>
                </a:cubicBezTo>
                <a:cubicBezTo>
                  <a:pt x="18" y="262"/>
                  <a:pt x="36" y="264"/>
                  <a:pt x="48" y="270"/>
                </a:cubicBezTo>
                <a:cubicBezTo>
                  <a:pt x="51" y="299"/>
                  <a:pt x="54" y="290"/>
                  <a:pt x="86" y="288"/>
                </a:cubicBezTo>
                <a:cubicBezTo>
                  <a:pt x="102" y="283"/>
                  <a:pt x="96" y="284"/>
                  <a:pt x="104" y="272"/>
                </a:cubicBezTo>
                <a:cubicBezTo>
                  <a:pt x="107" y="267"/>
                  <a:pt x="98" y="259"/>
                  <a:pt x="100" y="254"/>
                </a:cubicBezTo>
                <a:cubicBezTo>
                  <a:pt x="102" y="249"/>
                  <a:pt x="101" y="242"/>
                  <a:pt x="118" y="240"/>
                </a:cubicBezTo>
                <a:cubicBezTo>
                  <a:pt x="146" y="241"/>
                  <a:pt x="176" y="233"/>
                  <a:pt x="202" y="242"/>
                </a:cubicBezTo>
                <a:cubicBezTo>
                  <a:pt x="211" y="245"/>
                  <a:pt x="202" y="261"/>
                  <a:pt x="204" y="270"/>
                </a:cubicBezTo>
                <a:cubicBezTo>
                  <a:pt x="206" y="281"/>
                  <a:pt x="226" y="281"/>
                  <a:pt x="234" y="282"/>
                </a:cubicBezTo>
                <a:cubicBezTo>
                  <a:pt x="237" y="301"/>
                  <a:pt x="237" y="297"/>
                  <a:pt x="256" y="300"/>
                </a:cubicBezTo>
                <a:cubicBezTo>
                  <a:pt x="274" y="299"/>
                  <a:pt x="284" y="304"/>
                  <a:pt x="290" y="286"/>
                </a:cubicBezTo>
                <a:cubicBezTo>
                  <a:pt x="296" y="282"/>
                  <a:pt x="296" y="286"/>
                  <a:pt x="298" y="278"/>
                </a:cubicBezTo>
                <a:cubicBezTo>
                  <a:pt x="300" y="270"/>
                  <a:pt x="301" y="248"/>
                  <a:pt x="304" y="240"/>
                </a:cubicBezTo>
                <a:cubicBezTo>
                  <a:pt x="306" y="235"/>
                  <a:pt x="316" y="232"/>
                  <a:pt x="316" y="232"/>
                </a:cubicBezTo>
                <a:cubicBezTo>
                  <a:pt x="316" y="227"/>
                  <a:pt x="318" y="207"/>
                  <a:pt x="312" y="202"/>
                </a:cubicBezTo>
                <a:cubicBezTo>
                  <a:pt x="306" y="197"/>
                  <a:pt x="289" y="205"/>
                  <a:pt x="280" y="202"/>
                </a:cubicBezTo>
                <a:cubicBezTo>
                  <a:pt x="270" y="199"/>
                  <a:pt x="267" y="192"/>
                  <a:pt x="258" y="186"/>
                </a:cubicBezTo>
                <a:cubicBezTo>
                  <a:pt x="253" y="172"/>
                  <a:pt x="260" y="187"/>
                  <a:pt x="250" y="176"/>
                </a:cubicBezTo>
                <a:cubicBezTo>
                  <a:pt x="247" y="172"/>
                  <a:pt x="242" y="164"/>
                  <a:pt x="242" y="164"/>
                </a:cubicBezTo>
                <a:cubicBezTo>
                  <a:pt x="240" y="158"/>
                  <a:pt x="257" y="148"/>
                  <a:pt x="250" y="142"/>
                </a:cubicBezTo>
                <a:cubicBezTo>
                  <a:pt x="243" y="136"/>
                  <a:pt x="219" y="134"/>
                  <a:pt x="202" y="130"/>
                </a:cubicBezTo>
                <a:cubicBezTo>
                  <a:pt x="183" y="116"/>
                  <a:pt x="171" y="119"/>
                  <a:pt x="146" y="118"/>
                </a:cubicBezTo>
                <a:cubicBezTo>
                  <a:pt x="136" y="111"/>
                  <a:pt x="155" y="99"/>
                  <a:pt x="154" y="90"/>
                </a:cubicBezTo>
                <a:cubicBezTo>
                  <a:pt x="153" y="81"/>
                  <a:pt x="143" y="73"/>
                  <a:pt x="142" y="66"/>
                </a:cubicBezTo>
                <a:cubicBezTo>
                  <a:pt x="141" y="59"/>
                  <a:pt x="150" y="51"/>
                  <a:pt x="150" y="46"/>
                </a:cubicBezTo>
                <a:cubicBezTo>
                  <a:pt x="150" y="41"/>
                  <a:pt x="144" y="40"/>
                  <a:pt x="140" y="36"/>
                </a:cubicBezTo>
                <a:cubicBezTo>
                  <a:pt x="135" y="29"/>
                  <a:pt x="131" y="25"/>
                  <a:pt x="124" y="20"/>
                </a:cubicBezTo>
                <a:cubicBezTo>
                  <a:pt x="122" y="13"/>
                  <a:pt x="114" y="4"/>
                  <a:pt x="108" y="0"/>
                </a:cubicBezTo>
                <a:cubicBezTo>
                  <a:pt x="104" y="3"/>
                  <a:pt x="101" y="7"/>
                  <a:pt x="96" y="10"/>
                </a:cubicBezTo>
                <a:cubicBezTo>
                  <a:pt x="90" y="13"/>
                  <a:pt x="78" y="16"/>
                  <a:pt x="78" y="16"/>
                </a:cubicBezTo>
                <a:cubicBezTo>
                  <a:pt x="60" y="13"/>
                  <a:pt x="61" y="9"/>
                  <a:pt x="48" y="0"/>
                </a:cubicBezTo>
                <a:cubicBezTo>
                  <a:pt x="36" y="2"/>
                  <a:pt x="32" y="0"/>
                  <a:pt x="24" y="8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5880100" y="1001714"/>
            <a:ext cx="101600" cy="179387"/>
          </a:xfrm>
          <a:custGeom>
            <a:avLst/>
            <a:gdLst>
              <a:gd name="T0" fmla="*/ 2147483646 w 64"/>
              <a:gd name="T1" fmla="*/ 2147483646 h 113"/>
              <a:gd name="T2" fmla="*/ 2147483646 w 64"/>
              <a:gd name="T3" fmla="*/ 2147483646 h 113"/>
              <a:gd name="T4" fmla="*/ 2147483646 w 64"/>
              <a:gd name="T5" fmla="*/ 2147483646 h 113"/>
              <a:gd name="T6" fmla="*/ 2147483646 w 64"/>
              <a:gd name="T7" fmla="*/ 2147483646 h 113"/>
              <a:gd name="T8" fmla="*/ 2147483646 w 64"/>
              <a:gd name="T9" fmla="*/ 2147483646 h 113"/>
              <a:gd name="T10" fmla="*/ 2147483646 w 64"/>
              <a:gd name="T11" fmla="*/ 2147483646 h 113"/>
              <a:gd name="T12" fmla="*/ 2147483646 w 64"/>
              <a:gd name="T13" fmla="*/ 2147483646 h 113"/>
              <a:gd name="T14" fmla="*/ 2147483646 w 64"/>
              <a:gd name="T15" fmla="*/ 2147483646 h 113"/>
              <a:gd name="T16" fmla="*/ 2147483646 w 64"/>
              <a:gd name="T17" fmla="*/ 2147483646 h 113"/>
              <a:gd name="T18" fmla="*/ 2147483646 w 64"/>
              <a:gd name="T19" fmla="*/ 2147483646 h 113"/>
              <a:gd name="T20" fmla="*/ 2147483646 w 64"/>
              <a:gd name="T21" fmla="*/ 2147483646 h 113"/>
              <a:gd name="T22" fmla="*/ 2147483646 w 64"/>
              <a:gd name="T23" fmla="*/ 2147483646 h 113"/>
              <a:gd name="T24" fmla="*/ 2147483646 w 64"/>
              <a:gd name="T25" fmla="*/ 2147483646 h 11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"/>
              <a:gd name="T40" fmla="*/ 0 h 113"/>
              <a:gd name="T41" fmla="*/ 64 w 64"/>
              <a:gd name="T42" fmla="*/ 113 h 11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" h="113">
                <a:moveTo>
                  <a:pt x="16" y="9"/>
                </a:moveTo>
                <a:cubicBezTo>
                  <a:pt x="15" y="11"/>
                  <a:pt x="11" y="14"/>
                  <a:pt x="10" y="23"/>
                </a:cubicBezTo>
                <a:cubicBezTo>
                  <a:pt x="9" y="32"/>
                  <a:pt x="12" y="51"/>
                  <a:pt x="12" y="61"/>
                </a:cubicBezTo>
                <a:cubicBezTo>
                  <a:pt x="11" y="68"/>
                  <a:pt x="14" y="77"/>
                  <a:pt x="10" y="83"/>
                </a:cubicBezTo>
                <a:cubicBezTo>
                  <a:pt x="9" y="88"/>
                  <a:pt x="5" y="88"/>
                  <a:pt x="4" y="93"/>
                </a:cubicBezTo>
                <a:cubicBezTo>
                  <a:pt x="7" y="101"/>
                  <a:pt x="0" y="107"/>
                  <a:pt x="6" y="113"/>
                </a:cubicBezTo>
                <a:cubicBezTo>
                  <a:pt x="22" y="111"/>
                  <a:pt x="23" y="109"/>
                  <a:pt x="36" y="105"/>
                </a:cubicBezTo>
                <a:cubicBezTo>
                  <a:pt x="47" y="107"/>
                  <a:pt x="60" y="111"/>
                  <a:pt x="64" y="99"/>
                </a:cubicBezTo>
                <a:cubicBezTo>
                  <a:pt x="62" y="89"/>
                  <a:pt x="57" y="79"/>
                  <a:pt x="54" y="69"/>
                </a:cubicBezTo>
                <a:cubicBezTo>
                  <a:pt x="52" y="63"/>
                  <a:pt x="50" y="51"/>
                  <a:pt x="50" y="51"/>
                </a:cubicBezTo>
                <a:cubicBezTo>
                  <a:pt x="49" y="35"/>
                  <a:pt x="52" y="25"/>
                  <a:pt x="40" y="17"/>
                </a:cubicBezTo>
                <a:cubicBezTo>
                  <a:pt x="31" y="3"/>
                  <a:pt x="43" y="18"/>
                  <a:pt x="22" y="9"/>
                </a:cubicBezTo>
                <a:cubicBezTo>
                  <a:pt x="17" y="7"/>
                  <a:pt x="18" y="0"/>
                  <a:pt x="16" y="9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Freeform 6"/>
          <p:cNvSpPr>
            <a:spLocks/>
          </p:cNvSpPr>
          <p:nvPr/>
        </p:nvSpPr>
        <p:spPr bwMode="auto">
          <a:xfrm>
            <a:off x="5099050" y="1598613"/>
            <a:ext cx="814388" cy="646112"/>
          </a:xfrm>
          <a:custGeom>
            <a:avLst/>
            <a:gdLst>
              <a:gd name="T0" fmla="*/ 2147483646 w 513"/>
              <a:gd name="T1" fmla="*/ 2147483646 h 407"/>
              <a:gd name="T2" fmla="*/ 2147483646 w 513"/>
              <a:gd name="T3" fmla="*/ 2147483646 h 407"/>
              <a:gd name="T4" fmla="*/ 2147483646 w 513"/>
              <a:gd name="T5" fmla="*/ 2147483646 h 407"/>
              <a:gd name="T6" fmla="*/ 2147483646 w 513"/>
              <a:gd name="T7" fmla="*/ 2147483646 h 407"/>
              <a:gd name="T8" fmla="*/ 2147483646 w 513"/>
              <a:gd name="T9" fmla="*/ 2147483646 h 407"/>
              <a:gd name="T10" fmla="*/ 2147483646 w 513"/>
              <a:gd name="T11" fmla="*/ 2147483646 h 407"/>
              <a:gd name="T12" fmla="*/ 2147483646 w 513"/>
              <a:gd name="T13" fmla="*/ 2147483646 h 407"/>
              <a:gd name="T14" fmla="*/ 2147483646 w 513"/>
              <a:gd name="T15" fmla="*/ 2147483646 h 407"/>
              <a:gd name="T16" fmla="*/ 2147483646 w 513"/>
              <a:gd name="T17" fmla="*/ 2147483646 h 407"/>
              <a:gd name="T18" fmla="*/ 2147483646 w 513"/>
              <a:gd name="T19" fmla="*/ 2147483646 h 407"/>
              <a:gd name="T20" fmla="*/ 2147483646 w 513"/>
              <a:gd name="T21" fmla="*/ 2147483646 h 407"/>
              <a:gd name="T22" fmla="*/ 2147483646 w 513"/>
              <a:gd name="T23" fmla="*/ 2147483646 h 407"/>
              <a:gd name="T24" fmla="*/ 2147483646 w 513"/>
              <a:gd name="T25" fmla="*/ 2147483646 h 407"/>
              <a:gd name="T26" fmla="*/ 2147483646 w 513"/>
              <a:gd name="T27" fmla="*/ 2147483646 h 407"/>
              <a:gd name="T28" fmla="*/ 2147483646 w 513"/>
              <a:gd name="T29" fmla="*/ 2147483646 h 407"/>
              <a:gd name="T30" fmla="*/ 0 w 513"/>
              <a:gd name="T31" fmla="*/ 2147483646 h 407"/>
              <a:gd name="T32" fmla="*/ 2147483646 w 513"/>
              <a:gd name="T33" fmla="*/ 2147483646 h 407"/>
              <a:gd name="T34" fmla="*/ 2147483646 w 513"/>
              <a:gd name="T35" fmla="*/ 2147483646 h 407"/>
              <a:gd name="T36" fmla="*/ 2147483646 w 513"/>
              <a:gd name="T37" fmla="*/ 2147483646 h 407"/>
              <a:gd name="T38" fmla="*/ 2147483646 w 513"/>
              <a:gd name="T39" fmla="*/ 2147483646 h 407"/>
              <a:gd name="T40" fmla="*/ 2147483646 w 513"/>
              <a:gd name="T41" fmla="*/ 2147483646 h 407"/>
              <a:gd name="T42" fmla="*/ 2147483646 w 513"/>
              <a:gd name="T43" fmla="*/ 2147483646 h 407"/>
              <a:gd name="T44" fmla="*/ 2147483646 w 513"/>
              <a:gd name="T45" fmla="*/ 2147483646 h 407"/>
              <a:gd name="T46" fmla="*/ 2147483646 w 513"/>
              <a:gd name="T47" fmla="*/ 2147483646 h 407"/>
              <a:gd name="T48" fmla="*/ 2147483646 w 513"/>
              <a:gd name="T49" fmla="*/ 2147483646 h 407"/>
              <a:gd name="T50" fmla="*/ 2147483646 w 513"/>
              <a:gd name="T51" fmla="*/ 2147483646 h 407"/>
              <a:gd name="T52" fmla="*/ 2147483646 w 513"/>
              <a:gd name="T53" fmla="*/ 2147483646 h 407"/>
              <a:gd name="T54" fmla="*/ 2147483646 w 513"/>
              <a:gd name="T55" fmla="*/ 2147483646 h 407"/>
              <a:gd name="T56" fmla="*/ 2147483646 w 513"/>
              <a:gd name="T57" fmla="*/ 2147483646 h 407"/>
              <a:gd name="T58" fmla="*/ 2147483646 w 513"/>
              <a:gd name="T59" fmla="*/ 2147483646 h 407"/>
              <a:gd name="T60" fmla="*/ 2147483646 w 513"/>
              <a:gd name="T61" fmla="*/ 2147483646 h 407"/>
              <a:gd name="T62" fmla="*/ 2147483646 w 513"/>
              <a:gd name="T63" fmla="*/ 2147483646 h 407"/>
              <a:gd name="T64" fmla="*/ 2147483646 w 513"/>
              <a:gd name="T65" fmla="*/ 2147483646 h 407"/>
              <a:gd name="T66" fmla="*/ 2147483646 w 513"/>
              <a:gd name="T67" fmla="*/ 2147483646 h 407"/>
              <a:gd name="T68" fmla="*/ 2147483646 w 513"/>
              <a:gd name="T69" fmla="*/ 2147483646 h 407"/>
              <a:gd name="T70" fmla="*/ 2147483646 w 513"/>
              <a:gd name="T71" fmla="*/ 2147483646 h 407"/>
              <a:gd name="T72" fmla="*/ 2147483646 w 513"/>
              <a:gd name="T73" fmla="*/ 2147483646 h 407"/>
              <a:gd name="T74" fmla="*/ 2147483646 w 513"/>
              <a:gd name="T75" fmla="*/ 2147483646 h 407"/>
              <a:gd name="T76" fmla="*/ 2147483646 w 513"/>
              <a:gd name="T77" fmla="*/ 2147483646 h 407"/>
              <a:gd name="T78" fmla="*/ 2147483646 w 513"/>
              <a:gd name="T79" fmla="*/ 2147483646 h 407"/>
              <a:gd name="T80" fmla="*/ 2147483646 w 513"/>
              <a:gd name="T81" fmla="*/ 2147483646 h 407"/>
              <a:gd name="T82" fmla="*/ 2147483646 w 513"/>
              <a:gd name="T83" fmla="*/ 2147483646 h 407"/>
              <a:gd name="T84" fmla="*/ 2147483646 w 513"/>
              <a:gd name="T85" fmla="*/ 2147483646 h 407"/>
              <a:gd name="T86" fmla="*/ 2147483646 w 513"/>
              <a:gd name="T87" fmla="*/ 2147483646 h 407"/>
              <a:gd name="T88" fmla="*/ 2147483646 w 513"/>
              <a:gd name="T89" fmla="*/ 2147483646 h 407"/>
              <a:gd name="T90" fmla="*/ 2147483646 w 513"/>
              <a:gd name="T91" fmla="*/ 2147483646 h 407"/>
              <a:gd name="T92" fmla="*/ 2147483646 w 513"/>
              <a:gd name="T93" fmla="*/ 2147483646 h 407"/>
              <a:gd name="T94" fmla="*/ 2147483646 w 513"/>
              <a:gd name="T95" fmla="*/ 2147483646 h 407"/>
              <a:gd name="T96" fmla="*/ 2147483646 w 513"/>
              <a:gd name="T97" fmla="*/ 2147483646 h 407"/>
              <a:gd name="T98" fmla="*/ 2147483646 w 513"/>
              <a:gd name="T99" fmla="*/ 2147483646 h 407"/>
              <a:gd name="T100" fmla="*/ 2147483646 w 513"/>
              <a:gd name="T101" fmla="*/ 2147483646 h 4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13"/>
              <a:gd name="T154" fmla="*/ 0 h 407"/>
              <a:gd name="T155" fmla="*/ 513 w 513"/>
              <a:gd name="T156" fmla="*/ 407 h 4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13" h="407">
                <a:moveTo>
                  <a:pt x="282" y="3"/>
                </a:moveTo>
                <a:cubicBezTo>
                  <a:pt x="272" y="0"/>
                  <a:pt x="266" y="16"/>
                  <a:pt x="258" y="19"/>
                </a:cubicBezTo>
                <a:cubicBezTo>
                  <a:pt x="250" y="22"/>
                  <a:pt x="239" y="14"/>
                  <a:pt x="236" y="19"/>
                </a:cubicBezTo>
                <a:cubicBezTo>
                  <a:pt x="232" y="31"/>
                  <a:pt x="238" y="38"/>
                  <a:pt x="242" y="49"/>
                </a:cubicBezTo>
                <a:cubicBezTo>
                  <a:pt x="239" y="81"/>
                  <a:pt x="244" y="70"/>
                  <a:pt x="222" y="77"/>
                </a:cubicBezTo>
                <a:cubicBezTo>
                  <a:pt x="214" y="85"/>
                  <a:pt x="209" y="92"/>
                  <a:pt x="200" y="99"/>
                </a:cubicBezTo>
                <a:cubicBezTo>
                  <a:pt x="196" y="102"/>
                  <a:pt x="192" y="104"/>
                  <a:pt x="188" y="107"/>
                </a:cubicBezTo>
                <a:cubicBezTo>
                  <a:pt x="184" y="109"/>
                  <a:pt x="176" y="111"/>
                  <a:pt x="176" y="111"/>
                </a:cubicBezTo>
                <a:cubicBezTo>
                  <a:pt x="159" y="109"/>
                  <a:pt x="155" y="104"/>
                  <a:pt x="140" y="99"/>
                </a:cubicBezTo>
                <a:cubicBezTo>
                  <a:pt x="108" y="102"/>
                  <a:pt x="112" y="104"/>
                  <a:pt x="86" y="91"/>
                </a:cubicBezTo>
                <a:cubicBezTo>
                  <a:pt x="72" y="93"/>
                  <a:pt x="62" y="95"/>
                  <a:pt x="48" y="93"/>
                </a:cubicBezTo>
                <a:cubicBezTo>
                  <a:pt x="21" y="98"/>
                  <a:pt x="37" y="121"/>
                  <a:pt x="56" y="127"/>
                </a:cubicBezTo>
                <a:cubicBezTo>
                  <a:pt x="54" y="140"/>
                  <a:pt x="56" y="147"/>
                  <a:pt x="44" y="151"/>
                </a:cubicBezTo>
                <a:cubicBezTo>
                  <a:pt x="35" y="160"/>
                  <a:pt x="26" y="169"/>
                  <a:pt x="14" y="173"/>
                </a:cubicBezTo>
                <a:cubicBezTo>
                  <a:pt x="10" y="184"/>
                  <a:pt x="13" y="177"/>
                  <a:pt x="4" y="191"/>
                </a:cubicBezTo>
                <a:cubicBezTo>
                  <a:pt x="3" y="193"/>
                  <a:pt x="0" y="197"/>
                  <a:pt x="0" y="197"/>
                </a:cubicBezTo>
                <a:cubicBezTo>
                  <a:pt x="7" y="217"/>
                  <a:pt x="27" y="224"/>
                  <a:pt x="46" y="227"/>
                </a:cubicBezTo>
                <a:cubicBezTo>
                  <a:pt x="55" y="230"/>
                  <a:pt x="69" y="229"/>
                  <a:pt x="78" y="233"/>
                </a:cubicBezTo>
                <a:cubicBezTo>
                  <a:pt x="84" y="252"/>
                  <a:pt x="87" y="257"/>
                  <a:pt x="106" y="259"/>
                </a:cubicBezTo>
                <a:cubicBezTo>
                  <a:pt x="109" y="267"/>
                  <a:pt x="126" y="275"/>
                  <a:pt x="126" y="275"/>
                </a:cubicBezTo>
                <a:cubicBezTo>
                  <a:pt x="131" y="290"/>
                  <a:pt x="145" y="288"/>
                  <a:pt x="160" y="291"/>
                </a:cubicBezTo>
                <a:cubicBezTo>
                  <a:pt x="167" y="298"/>
                  <a:pt x="172" y="316"/>
                  <a:pt x="180" y="321"/>
                </a:cubicBezTo>
                <a:cubicBezTo>
                  <a:pt x="197" y="347"/>
                  <a:pt x="220" y="347"/>
                  <a:pt x="248" y="349"/>
                </a:cubicBezTo>
                <a:cubicBezTo>
                  <a:pt x="258" y="351"/>
                  <a:pt x="268" y="351"/>
                  <a:pt x="278" y="353"/>
                </a:cubicBezTo>
                <a:cubicBezTo>
                  <a:pt x="292" y="356"/>
                  <a:pt x="302" y="370"/>
                  <a:pt x="316" y="375"/>
                </a:cubicBezTo>
                <a:cubicBezTo>
                  <a:pt x="328" y="383"/>
                  <a:pt x="342" y="386"/>
                  <a:pt x="358" y="391"/>
                </a:cubicBezTo>
                <a:cubicBezTo>
                  <a:pt x="372" y="396"/>
                  <a:pt x="389" y="401"/>
                  <a:pt x="398" y="403"/>
                </a:cubicBezTo>
                <a:cubicBezTo>
                  <a:pt x="407" y="405"/>
                  <a:pt x="405" y="403"/>
                  <a:pt x="414" y="403"/>
                </a:cubicBezTo>
                <a:cubicBezTo>
                  <a:pt x="423" y="403"/>
                  <a:pt x="437" y="407"/>
                  <a:pt x="450" y="405"/>
                </a:cubicBezTo>
                <a:cubicBezTo>
                  <a:pt x="463" y="403"/>
                  <a:pt x="485" y="395"/>
                  <a:pt x="494" y="391"/>
                </a:cubicBezTo>
                <a:cubicBezTo>
                  <a:pt x="496" y="383"/>
                  <a:pt x="504" y="383"/>
                  <a:pt x="504" y="383"/>
                </a:cubicBezTo>
                <a:cubicBezTo>
                  <a:pt x="503" y="368"/>
                  <a:pt x="505" y="354"/>
                  <a:pt x="492" y="345"/>
                </a:cubicBezTo>
                <a:cubicBezTo>
                  <a:pt x="489" y="341"/>
                  <a:pt x="485" y="337"/>
                  <a:pt x="482" y="333"/>
                </a:cubicBezTo>
                <a:cubicBezTo>
                  <a:pt x="475" y="323"/>
                  <a:pt x="476" y="312"/>
                  <a:pt x="466" y="305"/>
                </a:cubicBezTo>
                <a:cubicBezTo>
                  <a:pt x="457" y="292"/>
                  <a:pt x="459" y="282"/>
                  <a:pt x="474" y="277"/>
                </a:cubicBezTo>
                <a:cubicBezTo>
                  <a:pt x="478" y="265"/>
                  <a:pt x="481" y="256"/>
                  <a:pt x="492" y="249"/>
                </a:cubicBezTo>
                <a:cubicBezTo>
                  <a:pt x="495" y="240"/>
                  <a:pt x="498" y="228"/>
                  <a:pt x="506" y="223"/>
                </a:cubicBezTo>
                <a:cubicBezTo>
                  <a:pt x="513" y="203"/>
                  <a:pt x="492" y="207"/>
                  <a:pt x="478" y="205"/>
                </a:cubicBezTo>
                <a:cubicBezTo>
                  <a:pt x="476" y="204"/>
                  <a:pt x="474" y="202"/>
                  <a:pt x="472" y="201"/>
                </a:cubicBezTo>
                <a:cubicBezTo>
                  <a:pt x="470" y="200"/>
                  <a:pt x="468" y="200"/>
                  <a:pt x="466" y="199"/>
                </a:cubicBezTo>
                <a:cubicBezTo>
                  <a:pt x="462" y="197"/>
                  <a:pt x="454" y="191"/>
                  <a:pt x="454" y="191"/>
                </a:cubicBezTo>
                <a:cubicBezTo>
                  <a:pt x="449" y="184"/>
                  <a:pt x="441" y="176"/>
                  <a:pt x="434" y="171"/>
                </a:cubicBezTo>
                <a:cubicBezTo>
                  <a:pt x="422" y="153"/>
                  <a:pt x="424" y="158"/>
                  <a:pt x="402" y="155"/>
                </a:cubicBezTo>
                <a:cubicBezTo>
                  <a:pt x="393" y="152"/>
                  <a:pt x="390" y="138"/>
                  <a:pt x="380" y="135"/>
                </a:cubicBezTo>
                <a:cubicBezTo>
                  <a:pt x="368" y="137"/>
                  <a:pt x="369" y="145"/>
                  <a:pt x="360" y="139"/>
                </a:cubicBezTo>
                <a:cubicBezTo>
                  <a:pt x="355" y="124"/>
                  <a:pt x="363" y="104"/>
                  <a:pt x="342" y="97"/>
                </a:cubicBezTo>
                <a:cubicBezTo>
                  <a:pt x="341" y="95"/>
                  <a:pt x="340" y="93"/>
                  <a:pt x="338" y="91"/>
                </a:cubicBezTo>
                <a:cubicBezTo>
                  <a:pt x="336" y="90"/>
                  <a:pt x="333" y="90"/>
                  <a:pt x="332" y="89"/>
                </a:cubicBezTo>
                <a:cubicBezTo>
                  <a:pt x="329" y="86"/>
                  <a:pt x="324" y="77"/>
                  <a:pt x="324" y="77"/>
                </a:cubicBezTo>
                <a:cubicBezTo>
                  <a:pt x="325" y="59"/>
                  <a:pt x="332" y="40"/>
                  <a:pt x="316" y="29"/>
                </a:cubicBezTo>
                <a:cubicBezTo>
                  <a:pt x="308" y="18"/>
                  <a:pt x="292" y="13"/>
                  <a:pt x="282" y="3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Freeform 7"/>
          <p:cNvSpPr>
            <a:spLocks/>
          </p:cNvSpPr>
          <p:nvPr/>
        </p:nvSpPr>
        <p:spPr bwMode="auto">
          <a:xfrm>
            <a:off x="6775450" y="3282951"/>
            <a:ext cx="192088" cy="123825"/>
          </a:xfrm>
          <a:custGeom>
            <a:avLst/>
            <a:gdLst>
              <a:gd name="T0" fmla="*/ 2147483646 w 121"/>
              <a:gd name="T1" fmla="*/ 0 h 78"/>
              <a:gd name="T2" fmla="*/ 2147483646 w 121"/>
              <a:gd name="T3" fmla="*/ 2147483646 h 78"/>
              <a:gd name="T4" fmla="*/ 2147483646 w 121"/>
              <a:gd name="T5" fmla="*/ 2147483646 h 78"/>
              <a:gd name="T6" fmla="*/ 2147483646 w 121"/>
              <a:gd name="T7" fmla="*/ 2147483646 h 78"/>
              <a:gd name="T8" fmla="*/ 2147483646 w 121"/>
              <a:gd name="T9" fmla="*/ 2147483646 h 78"/>
              <a:gd name="T10" fmla="*/ 2147483646 w 121"/>
              <a:gd name="T11" fmla="*/ 2147483646 h 78"/>
              <a:gd name="T12" fmla="*/ 2147483646 w 121"/>
              <a:gd name="T13" fmla="*/ 2147483646 h 78"/>
              <a:gd name="T14" fmla="*/ 2147483646 w 121"/>
              <a:gd name="T15" fmla="*/ 2147483646 h 78"/>
              <a:gd name="T16" fmla="*/ 2147483646 w 121"/>
              <a:gd name="T17" fmla="*/ 2147483646 h 78"/>
              <a:gd name="T18" fmla="*/ 2147483646 w 121"/>
              <a:gd name="T19" fmla="*/ 2147483646 h 78"/>
              <a:gd name="T20" fmla="*/ 2147483646 w 121"/>
              <a:gd name="T21" fmla="*/ 2147483646 h 78"/>
              <a:gd name="T22" fmla="*/ 2147483646 w 121"/>
              <a:gd name="T23" fmla="*/ 2147483646 h 78"/>
              <a:gd name="T24" fmla="*/ 2147483646 w 121"/>
              <a:gd name="T25" fmla="*/ 0 h 7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"/>
              <a:gd name="T40" fmla="*/ 0 h 78"/>
              <a:gd name="T41" fmla="*/ 121 w 121"/>
              <a:gd name="T42" fmla="*/ 78 h 7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" h="78">
                <a:moveTo>
                  <a:pt x="70" y="0"/>
                </a:moveTo>
                <a:cubicBezTo>
                  <a:pt x="56" y="4"/>
                  <a:pt x="49" y="5"/>
                  <a:pt x="32" y="6"/>
                </a:cubicBezTo>
                <a:cubicBezTo>
                  <a:pt x="25" y="8"/>
                  <a:pt x="14" y="16"/>
                  <a:pt x="14" y="16"/>
                </a:cubicBezTo>
                <a:cubicBezTo>
                  <a:pt x="0" y="36"/>
                  <a:pt x="15" y="39"/>
                  <a:pt x="30" y="44"/>
                </a:cubicBezTo>
                <a:cubicBezTo>
                  <a:pt x="34" y="50"/>
                  <a:pt x="43" y="51"/>
                  <a:pt x="46" y="56"/>
                </a:cubicBezTo>
                <a:cubicBezTo>
                  <a:pt x="49" y="61"/>
                  <a:pt x="45" y="68"/>
                  <a:pt x="48" y="72"/>
                </a:cubicBezTo>
                <a:cubicBezTo>
                  <a:pt x="51" y="77"/>
                  <a:pt x="66" y="78"/>
                  <a:pt x="66" y="78"/>
                </a:cubicBezTo>
                <a:cubicBezTo>
                  <a:pt x="72" y="76"/>
                  <a:pt x="84" y="72"/>
                  <a:pt x="84" y="72"/>
                </a:cubicBezTo>
                <a:cubicBezTo>
                  <a:pt x="90" y="74"/>
                  <a:pt x="102" y="78"/>
                  <a:pt x="102" y="78"/>
                </a:cubicBezTo>
                <a:cubicBezTo>
                  <a:pt x="108" y="77"/>
                  <a:pt x="121" y="76"/>
                  <a:pt x="120" y="70"/>
                </a:cubicBezTo>
                <a:cubicBezTo>
                  <a:pt x="119" y="67"/>
                  <a:pt x="89" y="44"/>
                  <a:pt x="86" y="38"/>
                </a:cubicBezTo>
                <a:cubicBezTo>
                  <a:pt x="82" y="30"/>
                  <a:pt x="80" y="34"/>
                  <a:pt x="82" y="22"/>
                </a:cubicBezTo>
                <a:cubicBezTo>
                  <a:pt x="78" y="19"/>
                  <a:pt x="70" y="5"/>
                  <a:pt x="70" y="0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Freeform 8"/>
          <p:cNvSpPr>
            <a:spLocks/>
          </p:cNvSpPr>
          <p:nvPr/>
        </p:nvSpPr>
        <p:spPr bwMode="auto">
          <a:xfrm>
            <a:off x="6313488" y="5375276"/>
            <a:ext cx="381000" cy="523875"/>
          </a:xfrm>
          <a:custGeom>
            <a:avLst/>
            <a:gdLst>
              <a:gd name="T0" fmla="*/ 2147483646 w 240"/>
              <a:gd name="T1" fmla="*/ 2147483646 h 330"/>
              <a:gd name="T2" fmla="*/ 2147483646 w 240"/>
              <a:gd name="T3" fmla="*/ 2147483646 h 330"/>
              <a:gd name="T4" fmla="*/ 2147483646 w 240"/>
              <a:gd name="T5" fmla="*/ 2147483646 h 330"/>
              <a:gd name="T6" fmla="*/ 2147483646 w 240"/>
              <a:gd name="T7" fmla="*/ 2147483646 h 330"/>
              <a:gd name="T8" fmla="*/ 2147483646 w 240"/>
              <a:gd name="T9" fmla="*/ 2147483646 h 330"/>
              <a:gd name="T10" fmla="*/ 2147483646 w 240"/>
              <a:gd name="T11" fmla="*/ 2147483646 h 330"/>
              <a:gd name="T12" fmla="*/ 2147483646 w 240"/>
              <a:gd name="T13" fmla="*/ 2147483646 h 330"/>
              <a:gd name="T14" fmla="*/ 2147483646 w 240"/>
              <a:gd name="T15" fmla="*/ 2147483646 h 330"/>
              <a:gd name="T16" fmla="*/ 2147483646 w 240"/>
              <a:gd name="T17" fmla="*/ 2147483646 h 330"/>
              <a:gd name="T18" fmla="*/ 2147483646 w 240"/>
              <a:gd name="T19" fmla="*/ 2147483646 h 330"/>
              <a:gd name="T20" fmla="*/ 2147483646 w 240"/>
              <a:gd name="T21" fmla="*/ 2147483646 h 330"/>
              <a:gd name="T22" fmla="*/ 2147483646 w 240"/>
              <a:gd name="T23" fmla="*/ 2147483646 h 330"/>
              <a:gd name="T24" fmla="*/ 2147483646 w 240"/>
              <a:gd name="T25" fmla="*/ 2147483646 h 330"/>
              <a:gd name="T26" fmla="*/ 2147483646 w 240"/>
              <a:gd name="T27" fmla="*/ 2147483646 h 330"/>
              <a:gd name="T28" fmla="*/ 2147483646 w 240"/>
              <a:gd name="T29" fmla="*/ 2147483646 h 330"/>
              <a:gd name="T30" fmla="*/ 2147483646 w 240"/>
              <a:gd name="T31" fmla="*/ 2147483646 h 330"/>
              <a:gd name="T32" fmla="*/ 2147483646 w 240"/>
              <a:gd name="T33" fmla="*/ 2147483646 h 330"/>
              <a:gd name="T34" fmla="*/ 2147483646 w 240"/>
              <a:gd name="T35" fmla="*/ 2147483646 h 330"/>
              <a:gd name="T36" fmla="*/ 2147483646 w 240"/>
              <a:gd name="T37" fmla="*/ 2147483646 h 330"/>
              <a:gd name="T38" fmla="*/ 2147483646 w 240"/>
              <a:gd name="T39" fmla="*/ 2147483646 h 330"/>
              <a:gd name="T40" fmla="*/ 2147483646 w 240"/>
              <a:gd name="T41" fmla="*/ 2147483646 h 330"/>
              <a:gd name="T42" fmla="*/ 2147483646 w 240"/>
              <a:gd name="T43" fmla="*/ 2147483646 h 330"/>
              <a:gd name="T44" fmla="*/ 2147483646 w 240"/>
              <a:gd name="T45" fmla="*/ 2147483646 h 330"/>
              <a:gd name="T46" fmla="*/ 2147483646 w 240"/>
              <a:gd name="T47" fmla="*/ 2147483646 h 330"/>
              <a:gd name="T48" fmla="*/ 2147483646 w 240"/>
              <a:gd name="T49" fmla="*/ 2147483646 h 330"/>
              <a:gd name="T50" fmla="*/ 2147483646 w 240"/>
              <a:gd name="T51" fmla="*/ 2147483646 h 330"/>
              <a:gd name="T52" fmla="*/ 2147483646 w 240"/>
              <a:gd name="T53" fmla="*/ 2147483646 h 330"/>
              <a:gd name="T54" fmla="*/ 2147483646 w 240"/>
              <a:gd name="T55" fmla="*/ 2147483646 h 330"/>
              <a:gd name="T56" fmla="*/ 2147483646 w 240"/>
              <a:gd name="T57" fmla="*/ 2147483646 h 330"/>
              <a:gd name="T58" fmla="*/ 2147483646 w 240"/>
              <a:gd name="T59" fmla="*/ 2147483646 h 330"/>
              <a:gd name="T60" fmla="*/ 2147483646 w 240"/>
              <a:gd name="T61" fmla="*/ 0 h 330"/>
              <a:gd name="T62" fmla="*/ 2147483646 w 240"/>
              <a:gd name="T63" fmla="*/ 2147483646 h 330"/>
              <a:gd name="T64" fmla="*/ 2147483646 w 240"/>
              <a:gd name="T65" fmla="*/ 2147483646 h 330"/>
              <a:gd name="T66" fmla="*/ 2147483646 w 240"/>
              <a:gd name="T67" fmla="*/ 2147483646 h 330"/>
              <a:gd name="T68" fmla="*/ 2147483646 w 240"/>
              <a:gd name="T69" fmla="*/ 2147483646 h 330"/>
              <a:gd name="T70" fmla="*/ 2147483646 w 240"/>
              <a:gd name="T71" fmla="*/ 2147483646 h 3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0"/>
              <a:gd name="T109" fmla="*/ 0 h 330"/>
              <a:gd name="T110" fmla="*/ 240 w 240"/>
              <a:gd name="T111" fmla="*/ 330 h 3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0" h="330">
                <a:moveTo>
                  <a:pt x="47" y="78"/>
                </a:moveTo>
                <a:cubicBezTo>
                  <a:pt x="46" y="93"/>
                  <a:pt x="48" y="109"/>
                  <a:pt x="45" y="124"/>
                </a:cubicBezTo>
                <a:cubicBezTo>
                  <a:pt x="44" y="128"/>
                  <a:pt x="37" y="128"/>
                  <a:pt x="35" y="132"/>
                </a:cubicBezTo>
                <a:cubicBezTo>
                  <a:pt x="30" y="144"/>
                  <a:pt x="33" y="148"/>
                  <a:pt x="23" y="154"/>
                </a:cubicBezTo>
                <a:cubicBezTo>
                  <a:pt x="21" y="161"/>
                  <a:pt x="21" y="174"/>
                  <a:pt x="21" y="180"/>
                </a:cubicBezTo>
                <a:cubicBezTo>
                  <a:pt x="21" y="186"/>
                  <a:pt x="25" y="187"/>
                  <a:pt x="25" y="192"/>
                </a:cubicBezTo>
                <a:cubicBezTo>
                  <a:pt x="25" y="197"/>
                  <a:pt x="26" y="205"/>
                  <a:pt x="23" y="210"/>
                </a:cubicBezTo>
                <a:cubicBezTo>
                  <a:pt x="20" y="220"/>
                  <a:pt x="23" y="215"/>
                  <a:pt x="9" y="220"/>
                </a:cubicBezTo>
                <a:cubicBezTo>
                  <a:pt x="7" y="221"/>
                  <a:pt x="3" y="222"/>
                  <a:pt x="3" y="222"/>
                </a:cubicBezTo>
                <a:cubicBezTo>
                  <a:pt x="0" y="232"/>
                  <a:pt x="14" y="240"/>
                  <a:pt x="23" y="246"/>
                </a:cubicBezTo>
                <a:cubicBezTo>
                  <a:pt x="27" y="253"/>
                  <a:pt x="33" y="270"/>
                  <a:pt x="33" y="270"/>
                </a:cubicBezTo>
                <a:cubicBezTo>
                  <a:pt x="32" y="290"/>
                  <a:pt x="22" y="304"/>
                  <a:pt x="29" y="324"/>
                </a:cubicBezTo>
                <a:cubicBezTo>
                  <a:pt x="57" y="322"/>
                  <a:pt x="60" y="330"/>
                  <a:pt x="67" y="310"/>
                </a:cubicBezTo>
                <a:cubicBezTo>
                  <a:pt x="69" y="294"/>
                  <a:pt x="71" y="289"/>
                  <a:pt x="69" y="274"/>
                </a:cubicBezTo>
                <a:cubicBezTo>
                  <a:pt x="72" y="252"/>
                  <a:pt x="77" y="250"/>
                  <a:pt x="97" y="246"/>
                </a:cubicBezTo>
                <a:cubicBezTo>
                  <a:pt x="101" y="242"/>
                  <a:pt x="104" y="231"/>
                  <a:pt x="109" y="228"/>
                </a:cubicBezTo>
                <a:cubicBezTo>
                  <a:pt x="116" y="224"/>
                  <a:pt x="127" y="223"/>
                  <a:pt x="135" y="220"/>
                </a:cubicBezTo>
                <a:cubicBezTo>
                  <a:pt x="149" y="206"/>
                  <a:pt x="141" y="226"/>
                  <a:pt x="147" y="234"/>
                </a:cubicBezTo>
                <a:cubicBezTo>
                  <a:pt x="150" y="237"/>
                  <a:pt x="159" y="238"/>
                  <a:pt x="159" y="238"/>
                </a:cubicBezTo>
                <a:cubicBezTo>
                  <a:pt x="174" y="235"/>
                  <a:pt x="183" y="215"/>
                  <a:pt x="197" y="210"/>
                </a:cubicBezTo>
                <a:cubicBezTo>
                  <a:pt x="206" y="212"/>
                  <a:pt x="207" y="223"/>
                  <a:pt x="215" y="220"/>
                </a:cubicBezTo>
                <a:cubicBezTo>
                  <a:pt x="220" y="206"/>
                  <a:pt x="226" y="194"/>
                  <a:pt x="229" y="180"/>
                </a:cubicBezTo>
                <a:cubicBezTo>
                  <a:pt x="228" y="172"/>
                  <a:pt x="228" y="158"/>
                  <a:pt x="221" y="152"/>
                </a:cubicBezTo>
                <a:cubicBezTo>
                  <a:pt x="217" y="149"/>
                  <a:pt x="209" y="144"/>
                  <a:pt x="209" y="144"/>
                </a:cubicBezTo>
                <a:cubicBezTo>
                  <a:pt x="184" y="106"/>
                  <a:pt x="203" y="78"/>
                  <a:pt x="233" y="68"/>
                </a:cubicBezTo>
                <a:cubicBezTo>
                  <a:pt x="234" y="66"/>
                  <a:pt x="240" y="54"/>
                  <a:pt x="235" y="50"/>
                </a:cubicBezTo>
                <a:cubicBezTo>
                  <a:pt x="230" y="45"/>
                  <a:pt x="216" y="48"/>
                  <a:pt x="209" y="46"/>
                </a:cubicBezTo>
                <a:cubicBezTo>
                  <a:pt x="202" y="44"/>
                  <a:pt x="201" y="42"/>
                  <a:pt x="195" y="36"/>
                </a:cubicBezTo>
                <a:cubicBezTo>
                  <a:pt x="187" y="31"/>
                  <a:pt x="184" y="19"/>
                  <a:pt x="173" y="10"/>
                </a:cubicBezTo>
                <a:cubicBezTo>
                  <a:pt x="167" y="5"/>
                  <a:pt x="164" y="5"/>
                  <a:pt x="155" y="2"/>
                </a:cubicBezTo>
                <a:cubicBezTo>
                  <a:pt x="153" y="1"/>
                  <a:pt x="149" y="0"/>
                  <a:pt x="149" y="0"/>
                </a:cubicBezTo>
                <a:cubicBezTo>
                  <a:pt x="130" y="2"/>
                  <a:pt x="121" y="5"/>
                  <a:pt x="105" y="14"/>
                </a:cubicBezTo>
                <a:cubicBezTo>
                  <a:pt x="99" y="18"/>
                  <a:pt x="87" y="26"/>
                  <a:pt x="87" y="26"/>
                </a:cubicBezTo>
                <a:cubicBezTo>
                  <a:pt x="81" y="32"/>
                  <a:pt x="82" y="51"/>
                  <a:pt x="77" y="58"/>
                </a:cubicBezTo>
                <a:cubicBezTo>
                  <a:pt x="72" y="65"/>
                  <a:pt x="62" y="63"/>
                  <a:pt x="57" y="66"/>
                </a:cubicBezTo>
                <a:cubicBezTo>
                  <a:pt x="55" y="70"/>
                  <a:pt x="47" y="78"/>
                  <a:pt x="47" y="78"/>
                </a:cubicBezTo>
                <a:close/>
              </a:path>
            </a:pathLst>
          </a:custGeom>
          <a:noFill/>
          <a:ln w="12700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Freeform 10"/>
          <p:cNvSpPr>
            <a:spLocks/>
          </p:cNvSpPr>
          <p:nvPr/>
        </p:nvSpPr>
        <p:spPr bwMode="auto">
          <a:xfrm>
            <a:off x="6429376" y="3070226"/>
            <a:ext cx="447675" cy="307975"/>
          </a:xfrm>
          <a:custGeom>
            <a:avLst/>
            <a:gdLst>
              <a:gd name="T0" fmla="*/ 2147483646 w 282"/>
              <a:gd name="T1" fmla="*/ 2147483646 h 194"/>
              <a:gd name="T2" fmla="*/ 2147483646 w 282"/>
              <a:gd name="T3" fmla="*/ 2147483646 h 194"/>
              <a:gd name="T4" fmla="*/ 2147483646 w 282"/>
              <a:gd name="T5" fmla="*/ 2147483646 h 194"/>
              <a:gd name="T6" fmla="*/ 2147483646 w 282"/>
              <a:gd name="T7" fmla="*/ 2147483646 h 194"/>
              <a:gd name="T8" fmla="*/ 2147483646 w 282"/>
              <a:gd name="T9" fmla="*/ 2147483646 h 194"/>
              <a:gd name="T10" fmla="*/ 2147483646 w 282"/>
              <a:gd name="T11" fmla="*/ 2147483646 h 194"/>
              <a:gd name="T12" fmla="*/ 2147483646 w 282"/>
              <a:gd name="T13" fmla="*/ 0 h 194"/>
              <a:gd name="T14" fmla="*/ 2147483646 w 282"/>
              <a:gd name="T15" fmla="*/ 2147483646 h 194"/>
              <a:gd name="T16" fmla="*/ 2147483646 w 282"/>
              <a:gd name="T17" fmla="*/ 2147483646 h 194"/>
              <a:gd name="T18" fmla="*/ 2147483646 w 282"/>
              <a:gd name="T19" fmla="*/ 2147483646 h 194"/>
              <a:gd name="T20" fmla="*/ 2147483646 w 282"/>
              <a:gd name="T21" fmla="*/ 2147483646 h 194"/>
              <a:gd name="T22" fmla="*/ 2147483646 w 282"/>
              <a:gd name="T23" fmla="*/ 2147483646 h 194"/>
              <a:gd name="T24" fmla="*/ 2147483646 w 282"/>
              <a:gd name="T25" fmla="*/ 2147483646 h 194"/>
              <a:gd name="T26" fmla="*/ 2147483646 w 282"/>
              <a:gd name="T27" fmla="*/ 2147483646 h 194"/>
              <a:gd name="T28" fmla="*/ 0 w 282"/>
              <a:gd name="T29" fmla="*/ 2147483646 h 194"/>
              <a:gd name="T30" fmla="*/ 2147483646 w 282"/>
              <a:gd name="T31" fmla="*/ 2147483646 h 194"/>
              <a:gd name="T32" fmla="*/ 2147483646 w 282"/>
              <a:gd name="T33" fmla="*/ 2147483646 h 194"/>
              <a:gd name="T34" fmla="*/ 2147483646 w 282"/>
              <a:gd name="T35" fmla="*/ 2147483646 h 194"/>
              <a:gd name="T36" fmla="*/ 2147483646 w 282"/>
              <a:gd name="T37" fmla="*/ 2147483646 h 194"/>
              <a:gd name="T38" fmla="*/ 2147483646 w 282"/>
              <a:gd name="T39" fmla="*/ 2147483646 h 194"/>
              <a:gd name="T40" fmla="*/ 2147483646 w 282"/>
              <a:gd name="T41" fmla="*/ 2147483646 h 194"/>
              <a:gd name="T42" fmla="*/ 2147483646 w 282"/>
              <a:gd name="T43" fmla="*/ 2147483646 h 194"/>
              <a:gd name="T44" fmla="*/ 2147483646 w 282"/>
              <a:gd name="T45" fmla="*/ 2147483646 h 194"/>
              <a:gd name="T46" fmla="*/ 2147483646 w 282"/>
              <a:gd name="T47" fmla="*/ 2147483646 h 194"/>
              <a:gd name="T48" fmla="*/ 2147483646 w 282"/>
              <a:gd name="T49" fmla="*/ 2147483646 h 194"/>
              <a:gd name="T50" fmla="*/ 2147483646 w 282"/>
              <a:gd name="T51" fmla="*/ 2147483646 h 194"/>
              <a:gd name="T52" fmla="*/ 2147483646 w 282"/>
              <a:gd name="T53" fmla="*/ 2147483646 h 194"/>
              <a:gd name="T54" fmla="*/ 2147483646 w 282"/>
              <a:gd name="T55" fmla="*/ 2147483646 h 194"/>
              <a:gd name="T56" fmla="*/ 2147483646 w 282"/>
              <a:gd name="T57" fmla="*/ 2147483646 h 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82"/>
              <a:gd name="T88" fmla="*/ 0 h 194"/>
              <a:gd name="T89" fmla="*/ 282 w 282"/>
              <a:gd name="T90" fmla="*/ 194 h 19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82" h="194">
                <a:moveTo>
                  <a:pt x="282" y="132"/>
                </a:moveTo>
                <a:cubicBezTo>
                  <a:pt x="276" y="122"/>
                  <a:pt x="265" y="114"/>
                  <a:pt x="254" y="110"/>
                </a:cubicBezTo>
                <a:cubicBezTo>
                  <a:pt x="245" y="111"/>
                  <a:pt x="209" y="120"/>
                  <a:pt x="222" y="100"/>
                </a:cubicBezTo>
                <a:cubicBezTo>
                  <a:pt x="219" y="69"/>
                  <a:pt x="222" y="73"/>
                  <a:pt x="192" y="70"/>
                </a:cubicBezTo>
                <a:cubicBezTo>
                  <a:pt x="184" y="62"/>
                  <a:pt x="173" y="50"/>
                  <a:pt x="162" y="46"/>
                </a:cubicBezTo>
                <a:cubicBezTo>
                  <a:pt x="156" y="44"/>
                  <a:pt x="144" y="40"/>
                  <a:pt x="144" y="40"/>
                </a:cubicBezTo>
                <a:cubicBezTo>
                  <a:pt x="135" y="27"/>
                  <a:pt x="123" y="9"/>
                  <a:pt x="110" y="0"/>
                </a:cubicBezTo>
                <a:cubicBezTo>
                  <a:pt x="97" y="3"/>
                  <a:pt x="93" y="7"/>
                  <a:pt x="82" y="14"/>
                </a:cubicBezTo>
                <a:cubicBezTo>
                  <a:pt x="74" y="19"/>
                  <a:pt x="77" y="28"/>
                  <a:pt x="68" y="34"/>
                </a:cubicBezTo>
                <a:cubicBezTo>
                  <a:pt x="59" y="40"/>
                  <a:pt x="34" y="48"/>
                  <a:pt x="26" y="52"/>
                </a:cubicBezTo>
                <a:cubicBezTo>
                  <a:pt x="25" y="54"/>
                  <a:pt x="20" y="57"/>
                  <a:pt x="22" y="58"/>
                </a:cubicBezTo>
                <a:cubicBezTo>
                  <a:pt x="26" y="61"/>
                  <a:pt x="34" y="56"/>
                  <a:pt x="38" y="60"/>
                </a:cubicBezTo>
                <a:cubicBezTo>
                  <a:pt x="46" y="69"/>
                  <a:pt x="35" y="75"/>
                  <a:pt x="30" y="78"/>
                </a:cubicBezTo>
                <a:cubicBezTo>
                  <a:pt x="26" y="84"/>
                  <a:pt x="22" y="90"/>
                  <a:pt x="18" y="96"/>
                </a:cubicBezTo>
                <a:cubicBezTo>
                  <a:pt x="14" y="102"/>
                  <a:pt x="0" y="108"/>
                  <a:pt x="0" y="108"/>
                </a:cubicBezTo>
                <a:cubicBezTo>
                  <a:pt x="4" y="124"/>
                  <a:pt x="14" y="111"/>
                  <a:pt x="20" y="130"/>
                </a:cubicBezTo>
                <a:cubicBezTo>
                  <a:pt x="23" y="135"/>
                  <a:pt x="24" y="135"/>
                  <a:pt x="28" y="140"/>
                </a:cubicBezTo>
                <a:cubicBezTo>
                  <a:pt x="33" y="145"/>
                  <a:pt x="43" y="155"/>
                  <a:pt x="50" y="160"/>
                </a:cubicBezTo>
                <a:cubicBezTo>
                  <a:pt x="55" y="174"/>
                  <a:pt x="55" y="170"/>
                  <a:pt x="68" y="172"/>
                </a:cubicBezTo>
                <a:cubicBezTo>
                  <a:pt x="75" y="174"/>
                  <a:pt x="81" y="181"/>
                  <a:pt x="88" y="182"/>
                </a:cubicBezTo>
                <a:cubicBezTo>
                  <a:pt x="95" y="183"/>
                  <a:pt x="106" y="175"/>
                  <a:pt x="112" y="176"/>
                </a:cubicBezTo>
                <a:cubicBezTo>
                  <a:pt x="118" y="177"/>
                  <a:pt x="117" y="187"/>
                  <a:pt x="126" y="188"/>
                </a:cubicBezTo>
                <a:cubicBezTo>
                  <a:pt x="144" y="194"/>
                  <a:pt x="150" y="187"/>
                  <a:pt x="166" y="182"/>
                </a:cubicBezTo>
                <a:cubicBezTo>
                  <a:pt x="182" y="166"/>
                  <a:pt x="176" y="184"/>
                  <a:pt x="188" y="192"/>
                </a:cubicBezTo>
                <a:cubicBezTo>
                  <a:pt x="196" y="192"/>
                  <a:pt x="210" y="176"/>
                  <a:pt x="216" y="172"/>
                </a:cubicBezTo>
                <a:cubicBezTo>
                  <a:pt x="222" y="168"/>
                  <a:pt x="222" y="172"/>
                  <a:pt x="224" y="168"/>
                </a:cubicBezTo>
                <a:cubicBezTo>
                  <a:pt x="226" y="164"/>
                  <a:pt x="224" y="151"/>
                  <a:pt x="230" y="146"/>
                </a:cubicBezTo>
                <a:cubicBezTo>
                  <a:pt x="236" y="140"/>
                  <a:pt x="253" y="142"/>
                  <a:pt x="262" y="140"/>
                </a:cubicBezTo>
                <a:cubicBezTo>
                  <a:pt x="271" y="138"/>
                  <a:pt x="278" y="134"/>
                  <a:pt x="282" y="132"/>
                </a:cubicBez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9705" name="Rectangl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24000" y="1"/>
            <a:ext cx="25273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vi-VN" sz="2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7748588" y="500063"/>
            <a:ext cx="2355850" cy="646112"/>
            <a:chOff x="6224587" y="500310"/>
            <a:chExt cx="2355533" cy="646112"/>
          </a:xfrm>
        </p:grpSpPr>
        <p:sp>
          <p:nvSpPr>
            <p:cNvPr id="12" name="Line Callout 1 11"/>
            <p:cNvSpPr/>
            <p:nvPr/>
          </p:nvSpPr>
          <p:spPr>
            <a:xfrm>
              <a:off x="6224587" y="500310"/>
              <a:ext cx="2355533" cy="646112"/>
            </a:xfrm>
            <a:prstGeom prst="borderCallout1">
              <a:avLst>
                <a:gd name="adj1" fmla="val 51772"/>
                <a:gd name="adj2" fmla="val -1979"/>
                <a:gd name="adj3" fmla="val 51173"/>
                <a:gd name="adj4" fmla="val -55500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31" name="TextBox 12"/>
            <p:cNvSpPr txBox="1">
              <a:spLocks noChangeArrowheads="1"/>
            </p:cNvSpPr>
            <p:nvPr/>
          </p:nvSpPr>
          <p:spPr bwMode="auto">
            <a:xfrm>
              <a:off x="6224587" y="523875"/>
              <a:ext cx="216757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Lạng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Sơn</a:t>
              </a:r>
              <a:endPara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2278063" y="823913"/>
            <a:ext cx="2354262" cy="646112"/>
            <a:chOff x="753427" y="823366"/>
            <a:chExt cx="2355533" cy="646112"/>
          </a:xfrm>
        </p:grpSpPr>
        <p:sp>
          <p:nvSpPr>
            <p:cNvPr id="15" name="Line Callout 1 14"/>
            <p:cNvSpPr/>
            <p:nvPr/>
          </p:nvSpPr>
          <p:spPr>
            <a:xfrm rot="10800000">
              <a:off x="753427" y="823366"/>
              <a:ext cx="2355533" cy="646112"/>
            </a:xfrm>
            <a:prstGeom prst="borderCallout1">
              <a:avLst>
                <a:gd name="adj1" fmla="val 51772"/>
                <a:gd name="adj2" fmla="val 1256"/>
                <a:gd name="adj3" fmla="val 51173"/>
                <a:gd name="adj4" fmla="val -55500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29" name="TextBox 17"/>
            <p:cNvSpPr txBox="1">
              <a:spLocks noChangeArrowheads="1"/>
            </p:cNvSpPr>
            <p:nvPr/>
          </p:nvSpPr>
          <p:spPr bwMode="auto">
            <a:xfrm>
              <a:off x="941387" y="854034"/>
              <a:ext cx="216757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Hà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endPara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1524000" y="1611313"/>
            <a:ext cx="2355850" cy="646112"/>
            <a:chOff x="0" y="1611025"/>
            <a:chExt cx="2355533" cy="646112"/>
          </a:xfrm>
        </p:grpSpPr>
        <p:sp>
          <p:nvSpPr>
            <p:cNvPr id="17" name="Line Callout 1 16"/>
            <p:cNvSpPr/>
            <p:nvPr/>
          </p:nvSpPr>
          <p:spPr>
            <a:xfrm rot="10800000">
              <a:off x="0" y="1611025"/>
              <a:ext cx="2355533" cy="646112"/>
            </a:xfrm>
            <a:prstGeom prst="borderCallout1">
              <a:avLst>
                <a:gd name="adj1" fmla="val 51772"/>
                <a:gd name="adj2" fmla="val 1256"/>
                <a:gd name="adj3" fmla="val 51173"/>
                <a:gd name="adj4" fmla="val -55500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27" name="TextBox 19"/>
            <p:cNvSpPr txBox="1">
              <a:spLocks noChangeArrowheads="1"/>
            </p:cNvSpPr>
            <p:nvPr/>
          </p:nvSpPr>
          <p:spPr bwMode="auto">
            <a:xfrm>
              <a:off x="171767" y="1611025"/>
              <a:ext cx="216757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An</a:t>
              </a: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7945438" y="1598614"/>
            <a:ext cx="2722562" cy="1165225"/>
            <a:chOff x="6421120" y="1598613"/>
            <a:chExt cx="2722880" cy="1165225"/>
          </a:xfrm>
        </p:grpSpPr>
        <p:sp>
          <p:nvSpPr>
            <p:cNvPr id="25" name="Line Callout 1 24"/>
            <p:cNvSpPr/>
            <p:nvPr/>
          </p:nvSpPr>
          <p:spPr>
            <a:xfrm>
              <a:off x="6421120" y="1598613"/>
              <a:ext cx="2722880" cy="1165225"/>
            </a:xfrm>
            <a:prstGeom prst="borderCallout1">
              <a:avLst>
                <a:gd name="adj1" fmla="val 51772"/>
                <a:gd name="adj2" fmla="val 1256"/>
                <a:gd name="adj3" fmla="val 132375"/>
                <a:gd name="adj4" fmla="val -46843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25" name="TextBox 13"/>
            <p:cNvSpPr txBox="1">
              <a:spLocks noChangeArrowheads="1"/>
            </p:cNvSpPr>
            <p:nvPr/>
          </p:nvSpPr>
          <p:spPr bwMode="auto">
            <a:xfrm>
              <a:off x="6421120" y="1657191"/>
              <a:ext cx="272288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Thừa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Thiên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Huế</a:t>
              </a:r>
              <a:endPara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8128000" y="2960689"/>
            <a:ext cx="2355850" cy="644525"/>
            <a:chOff x="6604000" y="2959894"/>
            <a:chExt cx="2355533" cy="646112"/>
          </a:xfrm>
        </p:grpSpPr>
        <p:sp>
          <p:nvSpPr>
            <p:cNvPr id="21" name="Line Callout 1 20"/>
            <p:cNvSpPr/>
            <p:nvPr/>
          </p:nvSpPr>
          <p:spPr>
            <a:xfrm>
              <a:off x="6604000" y="2959894"/>
              <a:ext cx="2355533" cy="646112"/>
            </a:xfrm>
            <a:prstGeom prst="borderCallout1">
              <a:avLst>
                <a:gd name="adj1" fmla="val 51772"/>
                <a:gd name="adj2" fmla="val 1256"/>
                <a:gd name="adj3" fmla="val 55890"/>
                <a:gd name="adj4" fmla="val -52912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23" name="TextBox 18"/>
            <p:cNvSpPr txBox="1">
              <a:spLocks noChangeArrowheads="1"/>
            </p:cNvSpPr>
            <p:nvPr/>
          </p:nvSpPr>
          <p:spPr bwMode="auto">
            <a:xfrm>
              <a:off x="6604000" y="2959894"/>
              <a:ext cx="216757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Đà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Nẵng</a:t>
              </a:r>
              <a:endPara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Freeform 29"/>
          <p:cNvSpPr/>
          <p:nvPr/>
        </p:nvSpPr>
        <p:spPr>
          <a:xfrm>
            <a:off x="6127751" y="5562600"/>
            <a:ext cx="301625" cy="211138"/>
          </a:xfrm>
          <a:custGeom>
            <a:avLst/>
            <a:gdLst>
              <a:gd name="connsiteX0" fmla="*/ 46762 w 301046"/>
              <a:gd name="connsiteY0" fmla="*/ 59267 h 446112"/>
              <a:gd name="connsiteX1" fmla="*/ 38295 w 301046"/>
              <a:gd name="connsiteY1" fmla="*/ 84667 h 446112"/>
              <a:gd name="connsiteX2" fmla="*/ 4428 w 301046"/>
              <a:gd name="connsiteY2" fmla="*/ 93134 h 446112"/>
              <a:gd name="connsiteX3" fmla="*/ 21362 w 301046"/>
              <a:gd name="connsiteY3" fmla="*/ 110067 h 446112"/>
              <a:gd name="connsiteX4" fmla="*/ 63695 w 301046"/>
              <a:gd name="connsiteY4" fmla="*/ 118534 h 446112"/>
              <a:gd name="connsiteX5" fmla="*/ 97562 w 301046"/>
              <a:gd name="connsiteY5" fmla="*/ 160867 h 446112"/>
              <a:gd name="connsiteX6" fmla="*/ 122962 w 301046"/>
              <a:gd name="connsiteY6" fmla="*/ 169334 h 446112"/>
              <a:gd name="connsiteX7" fmla="*/ 114495 w 301046"/>
              <a:gd name="connsiteY7" fmla="*/ 194734 h 446112"/>
              <a:gd name="connsiteX8" fmla="*/ 89095 w 301046"/>
              <a:gd name="connsiteY8" fmla="*/ 203200 h 446112"/>
              <a:gd name="connsiteX9" fmla="*/ 173762 w 301046"/>
              <a:gd name="connsiteY9" fmla="*/ 262467 h 446112"/>
              <a:gd name="connsiteX10" fmla="*/ 182228 w 301046"/>
              <a:gd name="connsiteY10" fmla="*/ 364067 h 446112"/>
              <a:gd name="connsiteX11" fmla="*/ 241495 w 301046"/>
              <a:gd name="connsiteY11" fmla="*/ 347134 h 446112"/>
              <a:gd name="connsiteX12" fmla="*/ 292295 w 301046"/>
              <a:gd name="connsiteY12" fmla="*/ 330200 h 446112"/>
              <a:gd name="connsiteX13" fmla="*/ 300762 w 301046"/>
              <a:gd name="connsiteY13" fmla="*/ 304800 h 446112"/>
              <a:gd name="connsiteX14" fmla="*/ 266895 w 301046"/>
              <a:gd name="connsiteY14" fmla="*/ 262467 h 446112"/>
              <a:gd name="connsiteX15" fmla="*/ 241495 w 301046"/>
              <a:gd name="connsiteY15" fmla="*/ 211667 h 446112"/>
              <a:gd name="connsiteX16" fmla="*/ 266895 w 301046"/>
              <a:gd name="connsiteY16" fmla="*/ 194734 h 446112"/>
              <a:gd name="connsiteX17" fmla="*/ 258428 w 301046"/>
              <a:gd name="connsiteY17" fmla="*/ 118534 h 446112"/>
              <a:gd name="connsiteX18" fmla="*/ 283828 w 301046"/>
              <a:gd name="connsiteY18" fmla="*/ 110067 h 446112"/>
              <a:gd name="connsiteX19" fmla="*/ 292295 w 301046"/>
              <a:gd name="connsiteY19" fmla="*/ 84667 h 446112"/>
              <a:gd name="connsiteX20" fmla="*/ 199162 w 301046"/>
              <a:gd name="connsiteY20" fmla="*/ 93134 h 446112"/>
              <a:gd name="connsiteX21" fmla="*/ 131428 w 301046"/>
              <a:gd name="connsiteY21" fmla="*/ 101600 h 446112"/>
              <a:gd name="connsiteX22" fmla="*/ 122962 w 301046"/>
              <a:gd name="connsiteY22" fmla="*/ 76200 h 446112"/>
              <a:gd name="connsiteX23" fmla="*/ 97562 w 301046"/>
              <a:gd name="connsiteY23" fmla="*/ 67734 h 446112"/>
              <a:gd name="connsiteX24" fmla="*/ 89095 w 301046"/>
              <a:gd name="connsiteY24" fmla="*/ 42334 h 446112"/>
              <a:gd name="connsiteX25" fmla="*/ 80628 w 301046"/>
              <a:gd name="connsiteY25" fmla="*/ 0 h 446112"/>
              <a:gd name="connsiteX26" fmla="*/ 63695 w 301046"/>
              <a:gd name="connsiteY26" fmla="*/ 16934 h 446112"/>
              <a:gd name="connsiteX27" fmla="*/ 55228 w 301046"/>
              <a:gd name="connsiteY27" fmla="*/ 42334 h 446112"/>
              <a:gd name="connsiteX28" fmla="*/ 46762 w 301046"/>
              <a:gd name="connsiteY28" fmla="*/ 76200 h 446112"/>
              <a:gd name="connsiteX29" fmla="*/ 46762 w 301046"/>
              <a:gd name="connsiteY29" fmla="*/ 59267 h 44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1046" h="446112">
                <a:moveTo>
                  <a:pt x="46762" y="59267"/>
                </a:moveTo>
                <a:cubicBezTo>
                  <a:pt x="45351" y="60678"/>
                  <a:pt x="45264" y="79092"/>
                  <a:pt x="38295" y="84667"/>
                </a:cubicBezTo>
                <a:cubicBezTo>
                  <a:pt x="29208" y="91936"/>
                  <a:pt x="10883" y="83452"/>
                  <a:pt x="4428" y="93134"/>
                </a:cubicBezTo>
                <a:cubicBezTo>
                  <a:pt x="0" y="99776"/>
                  <a:pt x="14025" y="106923"/>
                  <a:pt x="21362" y="110067"/>
                </a:cubicBezTo>
                <a:cubicBezTo>
                  <a:pt x="34589" y="115736"/>
                  <a:pt x="49584" y="115712"/>
                  <a:pt x="63695" y="118534"/>
                </a:cubicBezTo>
                <a:cubicBezTo>
                  <a:pt x="71388" y="130073"/>
                  <a:pt x="84155" y="152823"/>
                  <a:pt x="97562" y="160867"/>
                </a:cubicBezTo>
                <a:cubicBezTo>
                  <a:pt x="105215" y="165459"/>
                  <a:pt x="114495" y="166512"/>
                  <a:pt x="122962" y="169334"/>
                </a:cubicBezTo>
                <a:cubicBezTo>
                  <a:pt x="120140" y="177801"/>
                  <a:pt x="120806" y="188423"/>
                  <a:pt x="114495" y="194734"/>
                </a:cubicBezTo>
                <a:cubicBezTo>
                  <a:pt x="108184" y="201045"/>
                  <a:pt x="91547" y="194619"/>
                  <a:pt x="89095" y="203200"/>
                </a:cubicBezTo>
                <a:cubicBezTo>
                  <a:pt x="68436" y="275505"/>
                  <a:pt x="130114" y="257617"/>
                  <a:pt x="173762" y="262467"/>
                </a:cubicBezTo>
                <a:cubicBezTo>
                  <a:pt x="176584" y="296334"/>
                  <a:pt x="166116" y="334145"/>
                  <a:pt x="182228" y="364067"/>
                </a:cubicBezTo>
                <a:cubicBezTo>
                  <a:pt x="226405" y="446112"/>
                  <a:pt x="235619" y="351331"/>
                  <a:pt x="241495" y="347134"/>
                </a:cubicBezTo>
                <a:cubicBezTo>
                  <a:pt x="256020" y="336759"/>
                  <a:pt x="292295" y="330200"/>
                  <a:pt x="292295" y="330200"/>
                </a:cubicBezTo>
                <a:cubicBezTo>
                  <a:pt x="295117" y="321733"/>
                  <a:pt x="300762" y="313725"/>
                  <a:pt x="300762" y="304800"/>
                </a:cubicBezTo>
                <a:cubicBezTo>
                  <a:pt x="300762" y="277536"/>
                  <a:pt x="286398" y="275469"/>
                  <a:pt x="266895" y="262467"/>
                </a:cubicBezTo>
                <a:cubicBezTo>
                  <a:pt x="263330" y="257119"/>
                  <a:pt x="237114" y="222621"/>
                  <a:pt x="241495" y="211667"/>
                </a:cubicBezTo>
                <a:cubicBezTo>
                  <a:pt x="245274" y="202219"/>
                  <a:pt x="258428" y="200378"/>
                  <a:pt x="266895" y="194734"/>
                </a:cubicBezTo>
                <a:cubicBezTo>
                  <a:pt x="264073" y="169334"/>
                  <a:pt x="253416" y="143594"/>
                  <a:pt x="258428" y="118534"/>
                </a:cubicBezTo>
                <a:cubicBezTo>
                  <a:pt x="260178" y="109783"/>
                  <a:pt x="277517" y="116378"/>
                  <a:pt x="283828" y="110067"/>
                </a:cubicBezTo>
                <a:cubicBezTo>
                  <a:pt x="290139" y="103756"/>
                  <a:pt x="301046" y="86417"/>
                  <a:pt x="292295" y="84667"/>
                </a:cubicBezTo>
                <a:cubicBezTo>
                  <a:pt x="261728" y="78554"/>
                  <a:pt x="230206" y="90312"/>
                  <a:pt x="199162" y="93134"/>
                </a:cubicBezTo>
                <a:cubicBezTo>
                  <a:pt x="177117" y="115178"/>
                  <a:pt x="174988" y="126492"/>
                  <a:pt x="131428" y="101600"/>
                </a:cubicBezTo>
                <a:cubicBezTo>
                  <a:pt x="123679" y="97172"/>
                  <a:pt x="129273" y="82511"/>
                  <a:pt x="122962" y="76200"/>
                </a:cubicBezTo>
                <a:cubicBezTo>
                  <a:pt x="116651" y="69889"/>
                  <a:pt x="106029" y="70556"/>
                  <a:pt x="97562" y="67734"/>
                </a:cubicBezTo>
                <a:cubicBezTo>
                  <a:pt x="94740" y="59267"/>
                  <a:pt x="91260" y="50992"/>
                  <a:pt x="89095" y="42334"/>
                </a:cubicBezTo>
                <a:cubicBezTo>
                  <a:pt x="85605" y="28373"/>
                  <a:pt x="90804" y="10176"/>
                  <a:pt x="80628" y="0"/>
                </a:cubicBezTo>
                <a:lnTo>
                  <a:pt x="63695" y="16934"/>
                </a:lnTo>
                <a:cubicBezTo>
                  <a:pt x="60873" y="25401"/>
                  <a:pt x="57680" y="33753"/>
                  <a:pt x="55228" y="42334"/>
                </a:cubicBezTo>
                <a:cubicBezTo>
                  <a:pt x="52031" y="53522"/>
                  <a:pt x="51966" y="65792"/>
                  <a:pt x="46762" y="76200"/>
                </a:cubicBezTo>
                <a:cubicBezTo>
                  <a:pt x="45500" y="78724"/>
                  <a:pt x="48173" y="57856"/>
                  <a:pt x="46762" y="59267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 rot="20918977">
            <a:off x="5634038" y="5586414"/>
            <a:ext cx="279400" cy="439737"/>
          </a:xfrm>
          <a:custGeom>
            <a:avLst/>
            <a:gdLst>
              <a:gd name="connsiteX0" fmla="*/ 20503 w 345363"/>
              <a:gd name="connsiteY0" fmla="*/ 59267 h 440267"/>
              <a:gd name="connsiteX1" fmla="*/ 71303 w 345363"/>
              <a:gd name="connsiteY1" fmla="*/ 67734 h 440267"/>
              <a:gd name="connsiteX2" fmla="*/ 122103 w 345363"/>
              <a:gd name="connsiteY2" fmla="*/ 42334 h 440267"/>
              <a:gd name="connsiteX3" fmla="*/ 130570 w 345363"/>
              <a:gd name="connsiteY3" fmla="*/ 16934 h 440267"/>
              <a:gd name="connsiteX4" fmla="*/ 181370 w 345363"/>
              <a:gd name="connsiteY4" fmla="*/ 16934 h 440267"/>
              <a:gd name="connsiteX5" fmla="*/ 172903 w 345363"/>
              <a:gd name="connsiteY5" fmla="*/ 59267 h 440267"/>
              <a:gd name="connsiteX6" fmla="*/ 198303 w 345363"/>
              <a:gd name="connsiteY6" fmla="*/ 67734 h 440267"/>
              <a:gd name="connsiteX7" fmla="*/ 249103 w 345363"/>
              <a:gd name="connsiteY7" fmla="*/ 76201 h 440267"/>
              <a:gd name="connsiteX8" fmla="*/ 274503 w 345363"/>
              <a:gd name="connsiteY8" fmla="*/ 160867 h 440267"/>
              <a:gd name="connsiteX9" fmla="*/ 282970 w 345363"/>
              <a:gd name="connsiteY9" fmla="*/ 186267 h 440267"/>
              <a:gd name="connsiteX10" fmla="*/ 325303 w 345363"/>
              <a:gd name="connsiteY10" fmla="*/ 194734 h 440267"/>
              <a:gd name="connsiteX11" fmla="*/ 325303 w 345363"/>
              <a:gd name="connsiteY11" fmla="*/ 287867 h 440267"/>
              <a:gd name="connsiteX12" fmla="*/ 299903 w 345363"/>
              <a:gd name="connsiteY12" fmla="*/ 296334 h 440267"/>
              <a:gd name="connsiteX13" fmla="*/ 299903 w 345363"/>
              <a:gd name="connsiteY13" fmla="*/ 364067 h 440267"/>
              <a:gd name="connsiteX14" fmla="*/ 333770 w 345363"/>
              <a:gd name="connsiteY14" fmla="*/ 372534 h 440267"/>
              <a:gd name="connsiteX15" fmla="*/ 325303 w 345363"/>
              <a:gd name="connsiteY15" fmla="*/ 423334 h 440267"/>
              <a:gd name="connsiteX16" fmla="*/ 274503 w 345363"/>
              <a:gd name="connsiteY16" fmla="*/ 440267 h 440267"/>
              <a:gd name="connsiteX17" fmla="*/ 232170 w 345363"/>
              <a:gd name="connsiteY17" fmla="*/ 431801 h 440267"/>
              <a:gd name="connsiteX18" fmla="*/ 223703 w 345363"/>
              <a:gd name="connsiteY18" fmla="*/ 406401 h 440267"/>
              <a:gd name="connsiteX19" fmla="*/ 189836 w 345363"/>
              <a:gd name="connsiteY19" fmla="*/ 372534 h 440267"/>
              <a:gd name="connsiteX20" fmla="*/ 189836 w 345363"/>
              <a:gd name="connsiteY20" fmla="*/ 372534 h 440267"/>
              <a:gd name="connsiteX21" fmla="*/ 130570 w 345363"/>
              <a:gd name="connsiteY21" fmla="*/ 355601 h 440267"/>
              <a:gd name="connsiteX22" fmla="*/ 139036 w 345363"/>
              <a:gd name="connsiteY22" fmla="*/ 296334 h 440267"/>
              <a:gd name="connsiteX23" fmla="*/ 172903 w 345363"/>
              <a:gd name="connsiteY23" fmla="*/ 287867 h 440267"/>
              <a:gd name="connsiteX24" fmla="*/ 147503 w 345363"/>
              <a:gd name="connsiteY24" fmla="*/ 237067 h 440267"/>
              <a:gd name="connsiteX25" fmla="*/ 96703 w 345363"/>
              <a:gd name="connsiteY25" fmla="*/ 220134 h 440267"/>
              <a:gd name="connsiteX26" fmla="*/ 79770 w 345363"/>
              <a:gd name="connsiteY26" fmla="*/ 194734 h 440267"/>
              <a:gd name="connsiteX27" fmla="*/ 62836 w 345363"/>
              <a:gd name="connsiteY27" fmla="*/ 143934 h 440267"/>
              <a:gd name="connsiteX28" fmla="*/ 12036 w 345363"/>
              <a:gd name="connsiteY28" fmla="*/ 118534 h 440267"/>
              <a:gd name="connsiteX29" fmla="*/ 20503 w 345363"/>
              <a:gd name="connsiteY29" fmla="*/ 59267 h 440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45363" h="440267">
                <a:moveTo>
                  <a:pt x="20503" y="59267"/>
                </a:moveTo>
                <a:cubicBezTo>
                  <a:pt x="30381" y="50801"/>
                  <a:pt x="54136" y="67734"/>
                  <a:pt x="71303" y="67734"/>
                </a:cubicBezTo>
                <a:cubicBezTo>
                  <a:pt x="88829" y="67734"/>
                  <a:pt x="109262" y="50895"/>
                  <a:pt x="122103" y="42334"/>
                </a:cubicBezTo>
                <a:cubicBezTo>
                  <a:pt x="124925" y="33867"/>
                  <a:pt x="124259" y="23245"/>
                  <a:pt x="130570" y="16934"/>
                </a:cubicBezTo>
                <a:cubicBezTo>
                  <a:pt x="147504" y="0"/>
                  <a:pt x="164436" y="11289"/>
                  <a:pt x="181370" y="16934"/>
                </a:cubicBezTo>
                <a:cubicBezTo>
                  <a:pt x="178548" y="31045"/>
                  <a:pt x="168352" y="45615"/>
                  <a:pt x="172903" y="59267"/>
                </a:cubicBezTo>
                <a:cubicBezTo>
                  <a:pt x="175725" y="67734"/>
                  <a:pt x="189591" y="65798"/>
                  <a:pt x="198303" y="67734"/>
                </a:cubicBezTo>
                <a:cubicBezTo>
                  <a:pt x="215061" y="71458"/>
                  <a:pt x="232170" y="73379"/>
                  <a:pt x="249103" y="76201"/>
                </a:cubicBezTo>
                <a:cubicBezTo>
                  <a:pt x="289352" y="196949"/>
                  <a:pt x="248906" y="71281"/>
                  <a:pt x="274503" y="160867"/>
                </a:cubicBezTo>
                <a:cubicBezTo>
                  <a:pt x="276955" y="169448"/>
                  <a:pt x="275544" y="181316"/>
                  <a:pt x="282970" y="186267"/>
                </a:cubicBezTo>
                <a:cubicBezTo>
                  <a:pt x="294944" y="194249"/>
                  <a:pt x="311192" y="191912"/>
                  <a:pt x="325303" y="194734"/>
                </a:cubicBezTo>
                <a:cubicBezTo>
                  <a:pt x="336853" y="229382"/>
                  <a:pt x="345363" y="242734"/>
                  <a:pt x="325303" y="287867"/>
                </a:cubicBezTo>
                <a:cubicBezTo>
                  <a:pt x="321678" y="296022"/>
                  <a:pt x="308370" y="293512"/>
                  <a:pt x="299903" y="296334"/>
                </a:cubicBezTo>
                <a:cubicBezTo>
                  <a:pt x="292618" y="318188"/>
                  <a:pt x="280442" y="340714"/>
                  <a:pt x="299903" y="364067"/>
                </a:cubicBezTo>
                <a:cubicBezTo>
                  <a:pt x="307353" y="373006"/>
                  <a:pt x="322481" y="369712"/>
                  <a:pt x="333770" y="372534"/>
                </a:cubicBezTo>
                <a:cubicBezTo>
                  <a:pt x="330948" y="389467"/>
                  <a:pt x="336608" y="410415"/>
                  <a:pt x="325303" y="423334"/>
                </a:cubicBezTo>
                <a:cubicBezTo>
                  <a:pt x="313549" y="436767"/>
                  <a:pt x="274503" y="440267"/>
                  <a:pt x="274503" y="440267"/>
                </a:cubicBezTo>
                <a:cubicBezTo>
                  <a:pt x="260392" y="437445"/>
                  <a:pt x="244144" y="439783"/>
                  <a:pt x="232170" y="431801"/>
                </a:cubicBezTo>
                <a:cubicBezTo>
                  <a:pt x="224744" y="426851"/>
                  <a:pt x="228890" y="413663"/>
                  <a:pt x="223703" y="406401"/>
                </a:cubicBezTo>
                <a:cubicBezTo>
                  <a:pt x="214423" y="393410"/>
                  <a:pt x="201125" y="383823"/>
                  <a:pt x="189836" y="372534"/>
                </a:cubicBezTo>
                <a:lnTo>
                  <a:pt x="189836" y="372534"/>
                </a:lnTo>
                <a:cubicBezTo>
                  <a:pt x="153397" y="360387"/>
                  <a:pt x="173094" y="366231"/>
                  <a:pt x="130570" y="355601"/>
                </a:cubicBezTo>
                <a:cubicBezTo>
                  <a:pt x="112041" y="300016"/>
                  <a:pt x="96089" y="308605"/>
                  <a:pt x="139036" y="296334"/>
                </a:cubicBezTo>
                <a:cubicBezTo>
                  <a:pt x="150225" y="293137"/>
                  <a:pt x="161614" y="290689"/>
                  <a:pt x="172903" y="287867"/>
                </a:cubicBezTo>
                <a:cubicBezTo>
                  <a:pt x="167740" y="267217"/>
                  <a:pt x="169069" y="247850"/>
                  <a:pt x="147503" y="237067"/>
                </a:cubicBezTo>
                <a:cubicBezTo>
                  <a:pt x="131538" y="229084"/>
                  <a:pt x="96703" y="220134"/>
                  <a:pt x="96703" y="220134"/>
                </a:cubicBezTo>
                <a:cubicBezTo>
                  <a:pt x="91059" y="211667"/>
                  <a:pt x="83903" y="204033"/>
                  <a:pt x="79770" y="194734"/>
                </a:cubicBezTo>
                <a:cubicBezTo>
                  <a:pt x="72521" y="178423"/>
                  <a:pt x="79769" y="149579"/>
                  <a:pt x="62836" y="143934"/>
                </a:cubicBezTo>
                <a:cubicBezTo>
                  <a:pt x="27783" y="132249"/>
                  <a:pt x="44862" y="140417"/>
                  <a:pt x="12036" y="118534"/>
                </a:cubicBezTo>
                <a:cubicBezTo>
                  <a:pt x="0" y="82424"/>
                  <a:pt x="10625" y="67733"/>
                  <a:pt x="20503" y="5926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srgbClr val="FFFF00"/>
              </a:solidFill>
            </a:endParaRPr>
          </a:p>
        </p:txBody>
      </p: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1524000" y="3282950"/>
            <a:ext cx="2984500" cy="1633538"/>
            <a:chOff x="0" y="3282949"/>
            <a:chExt cx="2984501" cy="1634043"/>
          </a:xfrm>
        </p:grpSpPr>
        <p:sp>
          <p:nvSpPr>
            <p:cNvPr id="22" name="Line Callout 1 21"/>
            <p:cNvSpPr/>
            <p:nvPr/>
          </p:nvSpPr>
          <p:spPr>
            <a:xfrm rot="10800000">
              <a:off x="0" y="3282949"/>
              <a:ext cx="2984501" cy="1634043"/>
            </a:xfrm>
            <a:prstGeom prst="borderCallout1">
              <a:avLst>
                <a:gd name="adj1" fmla="val 51772"/>
                <a:gd name="adj2" fmla="val 1256"/>
                <a:gd name="adj3" fmla="val -42274"/>
                <a:gd name="adj4" fmla="val -5833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21" name="TextBox 32"/>
            <p:cNvSpPr txBox="1">
              <a:spLocks noChangeArrowheads="1"/>
            </p:cNvSpPr>
            <p:nvPr/>
          </p:nvSpPr>
          <p:spPr bwMode="auto">
            <a:xfrm>
              <a:off x="0" y="3421121"/>
              <a:ext cx="298450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TP.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Hồ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Chí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Minh</a:t>
              </a:r>
            </a:p>
          </p:txBody>
        </p:sp>
      </p:grp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7945438" y="5240338"/>
            <a:ext cx="2355850" cy="646112"/>
            <a:chOff x="6421120" y="5240049"/>
            <a:chExt cx="2355533" cy="646112"/>
          </a:xfrm>
        </p:grpSpPr>
        <p:sp>
          <p:nvSpPr>
            <p:cNvPr id="32" name="Line Callout 1 31"/>
            <p:cNvSpPr/>
            <p:nvPr/>
          </p:nvSpPr>
          <p:spPr>
            <a:xfrm>
              <a:off x="6421120" y="5240049"/>
              <a:ext cx="2355533" cy="646112"/>
            </a:xfrm>
            <a:prstGeom prst="borderCallout1">
              <a:avLst>
                <a:gd name="adj1" fmla="val 51772"/>
                <a:gd name="adj2" fmla="val 1256"/>
                <a:gd name="adj3" fmla="val 51173"/>
                <a:gd name="adj4" fmla="val -55500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19" name="TextBox 33"/>
            <p:cNvSpPr txBox="1">
              <a:spLocks noChangeArrowheads="1"/>
            </p:cNvSpPr>
            <p:nvPr/>
          </p:nvSpPr>
          <p:spPr bwMode="auto">
            <a:xfrm>
              <a:off x="6421120" y="5270718"/>
              <a:ext cx="216757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Nai</a:t>
              </a:r>
              <a:endPara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1593850" y="5389563"/>
            <a:ext cx="2628900" cy="660400"/>
            <a:chOff x="-1" y="5451212"/>
            <a:chExt cx="2801622" cy="646112"/>
          </a:xfrm>
        </p:grpSpPr>
        <p:sp>
          <p:nvSpPr>
            <p:cNvPr id="29" name="Line Callout 1 28"/>
            <p:cNvSpPr/>
            <p:nvPr/>
          </p:nvSpPr>
          <p:spPr>
            <a:xfrm rot="10800000">
              <a:off x="-1" y="5451212"/>
              <a:ext cx="2801622" cy="646112"/>
            </a:xfrm>
            <a:prstGeom prst="borderCallout1">
              <a:avLst>
                <a:gd name="adj1" fmla="val 51772"/>
                <a:gd name="adj2" fmla="val 1256"/>
                <a:gd name="adj3" fmla="val 51173"/>
                <a:gd name="adj4" fmla="val -55500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9717" name="TextBox 25"/>
            <p:cNvSpPr txBox="1">
              <a:spLocks noChangeArrowheads="1"/>
            </p:cNvSpPr>
            <p:nvPr/>
          </p:nvSpPr>
          <p:spPr bwMode="auto">
            <a:xfrm>
              <a:off x="171766" y="5464925"/>
              <a:ext cx="262985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sz="3200" b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endPara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330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FF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FF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20486" grpId="0" animBg="1"/>
      <p:bldP spid="20487" grpId="0" animBg="1"/>
      <p:bldP spid="20488" grpId="0" animBg="1"/>
      <p:bldP spid="20490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28"/>
          <p:cNvGrpSpPr/>
          <p:nvPr/>
        </p:nvGrpSpPr>
        <p:grpSpPr>
          <a:xfrm>
            <a:off x="-281541" y="252017"/>
            <a:ext cx="12590772" cy="1956631"/>
            <a:chOff x="3879952" y="1096972"/>
            <a:chExt cx="800338" cy="1469442"/>
          </a:xfrm>
        </p:grpSpPr>
        <p:pic>
          <p:nvPicPr>
            <p:cNvPr id="8" name="图片 2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03" b="97087" l="9852" r="89984">
                          <a14:foregroundMark x1="38752" y1="89515" x2="63218" y2="97087"/>
                        </a14:backgroundRemoval>
                      </a14:imgEffect>
                    </a14:imgLayer>
                  </a14:imgProps>
                </a:ext>
              </a:extLst>
            </a:blip>
            <a:srcRect l="14141" r="9394"/>
            <a:stretch>
              <a:fillRect/>
            </a:stretch>
          </p:blipFill>
          <p:spPr>
            <a:xfrm>
              <a:off x="3879952" y="1096972"/>
              <a:ext cx="787732" cy="1469442"/>
            </a:xfrm>
            <a:prstGeom prst="rect">
              <a:avLst/>
            </a:prstGeom>
          </p:spPr>
        </p:pic>
        <p:sp>
          <p:nvSpPr>
            <p:cNvPr id="9" name="文本框 30"/>
            <p:cNvSpPr txBox="1"/>
            <p:nvPr/>
          </p:nvSpPr>
          <p:spPr>
            <a:xfrm>
              <a:off x="4038242" y="1612107"/>
              <a:ext cx="642048" cy="4391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2.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Mỗi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vùng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có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cảnh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đẹp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gì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?</a:t>
              </a:r>
              <a:endParaRPr lang="en-US" altLang="zh-CN" sz="3200" b="1" dirty="0">
                <a:solidFill>
                  <a:schemeClr val="bg1"/>
                </a:solidFill>
                <a:ea typeface="印品黑体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8" name="Content Placeholder 3"/>
          <p:cNvSpPr>
            <a:spLocks noGrp="1"/>
          </p:cNvSpPr>
          <p:nvPr/>
        </p:nvSpPr>
        <p:spPr>
          <a:xfrm>
            <a:off x="528639" y="2457450"/>
            <a:ext cx="11315752" cy="4287465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Lừa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chùa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1358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887" y="4444154"/>
            <a:ext cx="5381469" cy="23960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703" y="149901"/>
            <a:ext cx="5156616" cy="33877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09" y="149900"/>
            <a:ext cx="5859203" cy="33877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38935" y="3566991"/>
            <a:ext cx="2893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17863" y="3566991"/>
            <a:ext cx="2893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7601" y="5642197"/>
            <a:ext cx="3322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418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28"/>
          <p:cNvGrpSpPr/>
          <p:nvPr/>
        </p:nvGrpSpPr>
        <p:grpSpPr>
          <a:xfrm>
            <a:off x="-281541" y="252017"/>
            <a:ext cx="12590772" cy="1956631"/>
            <a:chOff x="3879952" y="1096972"/>
            <a:chExt cx="800338" cy="1469442"/>
          </a:xfrm>
        </p:grpSpPr>
        <p:pic>
          <p:nvPicPr>
            <p:cNvPr id="8" name="图片 2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03" b="97087" l="9852" r="89984">
                          <a14:foregroundMark x1="38752" y1="89515" x2="63218" y2="97087"/>
                        </a14:backgroundRemoval>
                      </a14:imgEffect>
                    </a14:imgLayer>
                  </a14:imgProps>
                </a:ext>
              </a:extLst>
            </a:blip>
            <a:srcRect l="14141" r="9394"/>
            <a:stretch>
              <a:fillRect/>
            </a:stretch>
          </p:blipFill>
          <p:spPr>
            <a:xfrm>
              <a:off x="3879952" y="1096972"/>
              <a:ext cx="787732" cy="1469442"/>
            </a:xfrm>
            <a:prstGeom prst="rect">
              <a:avLst/>
            </a:prstGeom>
          </p:spPr>
        </p:pic>
        <p:sp>
          <p:nvSpPr>
            <p:cNvPr id="9" name="文本框 30"/>
            <p:cNvSpPr txBox="1"/>
            <p:nvPr/>
          </p:nvSpPr>
          <p:spPr>
            <a:xfrm>
              <a:off x="4038242" y="1612107"/>
              <a:ext cx="642048" cy="4391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2.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Mỗi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vùng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có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cảnh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đẹp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3200" b="1" dirty="0" err="1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gì</a:t>
              </a:r>
              <a:r>
                <a:rPr lang="en-US" altLang="zh-CN" sz="3200" b="1" dirty="0" smtClean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?</a:t>
              </a:r>
              <a:endParaRPr lang="en-US" altLang="zh-CN" sz="3200" b="1" dirty="0">
                <a:solidFill>
                  <a:schemeClr val="bg1"/>
                </a:solidFill>
                <a:ea typeface="印品黑体" pitchFamily="2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8" name="Content Placeholder 3"/>
          <p:cNvSpPr>
            <a:spLocks noGrp="1"/>
          </p:cNvSpPr>
          <p:nvPr/>
        </p:nvSpPr>
        <p:spPr>
          <a:xfrm>
            <a:off x="528639" y="2457451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Lừa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chùa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ontent Placeholder 3"/>
          <p:cNvSpPr>
            <a:spLocks noGrp="1"/>
          </p:cNvSpPr>
          <p:nvPr/>
        </p:nvSpPr>
        <p:spPr>
          <a:xfrm>
            <a:off x="538159" y="296703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Trấn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7450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9"/>
          <a:stretch/>
        </p:blipFill>
        <p:spPr>
          <a:xfrm>
            <a:off x="-1" y="-1"/>
            <a:ext cx="5411449" cy="4871804"/>
          </a:xfrm>
        </p:spPr>
      </p:pic>
      <p:sp>
        <p:nvSpPr>
          <p:cNvPr id="6" name="TextBox 5"/>
          <p:cNvSpPr txBox="1"/>
          <p:nvPr/>
        </p:nvSpPr>
        <p:spPr>
          <a:xfrm>
            <a:off x="1858779" y="4991724"/>
            <a:ext cx="3357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70" y="2033041"/>
            <a:ext cx="6718092" cy="4000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834204" y="6033541"/>
            <a:ext cx="3357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09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Xứ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An)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532" y="1250346"/>
            <a:ext cx="4898611" cy="3746117"/>
          </a:xfrm>
          <a:prstGeom prst="rect">
            <a:avLst/>
          </a:prstGeom>
        </p:spPr>
      </p:pic>
      <p:pic>
        <p:nvPicPr>
          <p:cNvPr id="16" name="Picture 10" descr="duong%20vo%20xu%20nghe"/>
          <p:cNvPicPr>
            <a:picLocks noChangeAspect="1" noChangeArrowheads="1"/>
          </p:cNvPicPr>
          <p:nvPr/>
        </p:nvPicPr>
        <p:blipFill>
          <a:blip r:embed="rId6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5741" y="1250346"/>
            <a:ext cx="4833652" cy="374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3"/>
          <p:cNvSpPr>
            <a:spLocks noGrp="1"/>
          </p:cNvSpPr>
          <p:nvPr/>
        </p:nvSpPr>
        <p:spPr>
          <a:xfrm>
            <a:off x="1722293" y="5251451"/>
            <a:ext cx="352054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xứ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Content Placeholder 3"/>
          <p:cNvSpPr>
            <a:spLocks noGrp="1"/>
          </p:cNvSpPr>
          <p:nvPr/>
        </p:nvSpPr>
        <p:spPr>
          <a:xfrm>
            <a:off x="7775071" y="5246683"/>
            <a:ext cx="332896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biếc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983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8635094" y="206465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Xứ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An)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4709fd97_2_1204258534"/>
          <p:cNvPicPr>
            <a:picLocks noChangeAspect="1" noChangeArrowheads="1"/>
          </p:cNvPicPr>
          <p:nvPr/>
        </p:nvPicPr>
        <p:blipFill>
          <a:blip r:embed="rId5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2973" y="1179258"/>
            <a:ext cx="7700962" cy="4740483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3"/>
          <p:cNvSpPr>
            <a:spLocks noGrp="1"/>
          </p:cNvSpPr>
          <p:nvPr/>
        </p:nvSpPr>
        <p:spPr>
          <a:xfrm>
            <a:off x="3448955" y="6173790"/>
            <a:ext cx="254899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2320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Huế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Đà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Nẵng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đèo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1" y="1294147"/>
            <a:ext cx="4871803" cy="4760773"/>
          </a:xfrm>
          <a:prstGeom prst="rect">
            <a:avLst/>
          </a:prstGeom>
        </p:spPr>
      </p:pic>
      <p:sp>
        <p:nvSpPr>
          <p:cNvPr id="10" name="Content Placeholder 3"/>
          <p:cNvSpPr>
            <a:spLocks noGrp="1"/>
          </p:cNvSpPr>
          <p:nvPr/>
        </p:nvSpPr>
        <p:spPr>
          <a:xfrm>
            <a:off x="1452561" y="6135090"/>
            <a:ext cx="254899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Đèo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Content Placeholder 3"/>
          <p:cNvSpPr>
            <a:spLocks noGrp="1"/>
          </p:cNvSpPr>
          <p:nvPr/>
        </p:nvSpPr>
        <p:spPr>
          <a:xfrm>
            <a:off x="7874000" y="6135090"/>
            <a:ext cx="254899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Photo Sharing and Video Hosting at Photobucket"/>
          <p:cNvPicPr>
            <a:picLocks noChangeAspect="1" noChangeArrowheads="1"/>
          </p:cNvPicPr>
          <p:nvPr/>
        </p:nvPicPr>
        <p:blipFill>
          <a:blip r:embed="rId6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50391" y="1614487"/>
            <a:ext cx="6143202" cy="385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1792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Huế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Đà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Nẵng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đèo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ADdogdanang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91267" y="1737270"/>
            <a:ext cx="5860630" cy="3797830"/>
          </a:xfrm>
          <a:prstGeom prst="rect">
            <a:avLst/>
          </a:prstGeom>
          <a:noFill/>
          <a:ln w="57150">
            <a:solidFill>
              <a:srgbClr val="FF99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/>
        </p:nvSpPr>
        <p:spPr>
          <a:xfrm>
            <a:off x="1695449" y="5678875"/>
            <a:ext cx="254899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Hills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Content Placeholder 3"/>
          <p:cNvSpPr>
            <a:spLocks noGrp="1"/>
          </p:cNvSpPr>
          <p:nvPr/>
        </p:nvSpPr>
        <p:spPr>
          <a:xfrm>
            <a:off x="8015439" y="5663602"/>
            <a:ext cx="254899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3" y="1679067"/>
            <a:ext cx="5871354" cy="391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493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-5080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54546" y="416079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0" y="1318471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0" y="296234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0074" y="5791201"/>
            <a:ext cx="7799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 sz="14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80029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2762369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836036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" y="4734771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" y="564205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3465" y="6473049"/>
            <a:ext cx="2593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6205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543697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2" y="3707336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6603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5363642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Huế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Đà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Nẵng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đèo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ontent Placeholder 3"/>
          <p:cNvSpPr>
            <a:spLocks noGrp="1"/>
          </p:cNvSpPr>
          <p:nvPr/>
        </p:nvSpPr>
        <p:spPr>
          <a:xfrm>
            <a:off x="4456306" y="5956269"/>
            <a:ext cx="2834235" cy="577812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song huo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5487" y="1292227"/>
            <a:ext cx="7815874" cy="4365623"/>
          </a:xfrm>
          <a:prstGeom prst="rect">
            <a:avLst/>
          </a:prstGeom>
          <a:noFill/>
          <a:ln w="38100">
            <a:solidFill>
              <a:srgbClr val="CC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4273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Minh –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Nai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cảng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Bè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ontent Placeholder 3"/>
          <p:cNvSpPr>
            <a:spLocks noGrp="1"/>
          </p:cNvSpPr>
          <p:nvPr/>
        </p:nvSpPr>
        <p:spPr>
          <a:xfrm>
            <a:off x="1695449" y="5678875"/>
            <a:ext cx="2548997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Cảng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Bè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Content Placeholder 3"/>
          <p:cNvSpPr>
            <a:spLocks noGrp="1"/>
          </p:cNvSpPr>
          <p:nvPr/>
        </p:nvSpPr>
        <p:spPr>
          <a:xfrm>
            <a:off x="7274454" y="5663602"/>
            <a:ext cx="4429124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Minh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971" y="1804987"/>
            <a:ext cx="5732456" cy="3548663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82" y="1804987"/>
            <a:ext cx="5881338" cy="354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166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533" y="-169333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Content Placeholder 3"/>
          <p:cNvSpPr>
            <a:spLocks noGrp="1"/>
          </p:cNvSpPr>
          <p:nvPr/>
        </p:nvSpPr>
        <p:spPr>
          <a:xfrm>
            <a:off x="533391" y="564895"/>
            <a:ext cx="11315752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Long An,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ontent Placeholder 3"/>
          <p:cNvSpPr>
            <a:spLocks noGrp="1"/>
          </p:cNvSpPr>
          <p:nvPr/>
        </p:nvSpPr>
        <p:spPr>
          <a:xfrm>
            <a:off x="4490489" y="5892782"/>
            <a:ext cx="3383511" cy="471488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just"/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endParaRPr lang="en-US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9" y="1589674"/>
            <a:ext cx="5560209" cy="39819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2"/>
          <a:stretch/>
        </p:blipFill>
        <p:spPr>
          <a:xfrm>
            <a:off x="6043612" y="1589673"/>
            <a:ext cx="6024703" cy="398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488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2042584" y="-2760133"/>
            <a:ext cx="7037916" cy="619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521883" flipV="1">
            <a:off x="7399867" y="3972984"/>
            <a:ext cx="4523317" cy="398568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8"/>
          <p:cNvGrpSpPr/>
          <p:nvPr/>
        </p:nvGrpSpPr>
        <p:grpSpPr>
          <a:xfrm>
            <a:off x="-281540" y="252017"/>
            <a:ext cx="12392457" cy="1956631"/>
            <a:chOff x="3879952" y="1096972"/>
            <a:chExt cx="787732" cy="1469442"/>
          </a:xfrm>
        </p:grpSpPr>
        <p:pic>
          <p:nvPicPr>
            <p:cNvPr id="3" name="图片 29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03" b="97087" l="9852" r="89984">
                          <a14:foregroundMark x1="38752" y1="89515" x2="63218" y2="97087"/>
                        </a14:backgroundRemoval>
                      </a14:imgEffect>
                    </a14:imgLayer>
                  </a14:imgProps>
                </a:ext>
              </a:extLst>
            </a:blip>
            <a:srcRect l="14141" r="9394"/>
            <a:stretch>
              <a:fillRect/>
            </a:stretch>
          </p:blipFill>
          <p:spPr>
            <a:xfrm>
              <a:off x="3879952" y="1096972"/>
              <a:ext cx="787732" cy="1469442"/>
            </a:xfrm>
            <a:prstGeom prst="rect">
              <a:avLst/>
            </a:prstGeom>
          </p:spPr>
        </p:pic>
        <p:sp>
          <p:nvSpPr>
            <p:cNvPr id="4" name="文本框 30"/>
            <p:cNvSpPr txBox="1"/>
            <p:nvPr/>
          </p:nvSpPr>
          <p:spPr>
            <a:xfrm>
              <a:off x="3966495" y="1517246"/>
              <a:ext cx="642048" cy="808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just"/>
              <a:r>
                <a:rPr lang="en-US" altLang="zh-CN" sz="3200" b="1" dirty="0">
                  <a:solidFill>
                    <a:schemeClr val="bg1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3. Theo em, ai đã giữ gìn tô điểm cho non sông ta ngày càng đẹp hơn?</a:t>
              </a:r>
            </a:p>
          </p:txBody>
        </p:sp>
      </p:grpSp>
      <p:sp>
        <p:nvSpPr>
          <p:cNvPr id="5" name="Up Arrow Callout 4"/>
          <p:cNvSpPr/>
          <p:nvPr/>
        </p:nvSpPr>
        <p:spPr>
          <a:xfrm>
            <a:off x="3014644" y="2168463"/>
            <a:ext cx="7429500" cy="3378152"/>
          </a:xfrm>
          <a:prstGeom prst="upArrow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đời</a:t>
            </a:r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nay </a:t>
            </a:r>
            <a:r>
              <a:rPr lang="en-US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dân</a:t>
            </a:r>
            <a:endParaRPr lang="en-US" sz="4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254000" y="3214688"/>
            <a:ext cx="3840026" cy="40010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23867" y="4189096"/>
            <a:ext cx="3268133" cy="266911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5297428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9">
            <a:extLst>
              <a:ext uri="{FF2B5EF4-FFF2-40B4-BE49-F238E27FC236}">
                <a16:creationId xmlns:a16="http://schemas.microsoft.com/office/drawing/2014/main" xmlns="" id="{0123FD04-E634-4DA2-841E-958BD0404BC4}"/>
              </a:ext>
            </a:extLst>
          </p:cNvPr>
          <p:cNvSpPr/>
          <p:nvPr/>
        </p:nvSpPr>
        <p:spPr>
          <a:xfrm>
            <a:off x="1152293" y="694239"/>
            <a:ext cx="10150868" cy="1855942"/>
          </a:xfrm>
          <a:prstGeom prst="cloud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Box 23">
            <a:extLst>
              <a:ext uri="{FF2B5EF4-FFF2-40B4-BE49-F238E27FC236}">
                <a16:creationId xmlns:a16="http://schemas.microsoft.com/office/drawing/2014/main" xmlns="" id="{33E18B2F-F9D8-4F17-B52A-DFA1A0A27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6161" y="1130065"/>
            <a:ext cx="8763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  <a:buClr>
                <a:srgbClr val="00CC99"/>
              </a:buClr>
            </a:pPr>
            <a:r>
              <a:rPr lang="en-US" altLang="en-US" sz="4400" b="1">
                <a:solidFill>
                  <a:srgbClr val="C00000"/>
                </a:solidFill>
                <a:cs typeface="Times New Roman" panose="02020603050405020304" pitchFamily="18" charset="0"/>
              </a:rPr>
              <a:t>&gt;&gt; Các câu ca dao nói lên điều gì?</a:t>
            </a:r>
            <a:endParaRPr lang="en-US" altLang="en-US" sz="440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 Box 18">
            <a:extLst>
              <a:ext uri="{FF2B5EF4-FFF2-40B4-BE49-F238E27FC236}">
                <a16:creationId xmlns:a16="http://schemas.microsoft.com/office/drawing/2014/main" xmlns="" id="{E1CED0A4-8422-42F8-8950-32EDC8787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21" y="2654812"/>
            <a:ext cx="11445411" cy="1446550"/>
          </a:xfrm>
          <a:custGeom>
            <a:avLst/>
            <a:gdLst>
              <a:gd name="connsiteX0" fmla="*/ 0 w 11445411"/>
              <a:gd name="connsiteY0" fmla="*/ 0 h 1446550"/>
              <a:gd name="connsiteX1" fmla="*/ 343362 w 11445411"/>
              <a:gd name="connsiteY1" fmla="*/ 0 h 1446550"/>
              <a:gd name="connsiteX2" fmla="*/ 915633 w 11445411"/>
              <a:gd name="connsiteY2" fmla="*/ 0 h 1446550"/>
              <a:gd name="connsiteX3" fmla="*/ 1373449 w 11445411"/>
              <a:gd name="connsiteY3" fmla="*/ 0 h 1446550"/>
              <a:gd name="connsiteX4" fmla="*/ 1945720 w 11445411"/>
              <a:gd name="connsiteY4" fmla="*/ 0 h 1446550"/>
              <a:gd name="connsiteX5" fmla="*/ 2517990 w 11445411"/>
              <a:gd name="connsiteY5" fmla="*/ 0 h 1446550"/>
              <a:gd name="connsiteX6" fmla="*/ 3090261 w 11445411"/>
              <a:gd name="connsiteY6" fmla="*/ 0 h 1446550"/>
              <a:gd name="connsiteX7" fmla="*/ 3662532 w 11445411"/>
              <a:gd name="connsiteY7" fmla="*/ 0 h 1446550"/>
              <a:gd name="connsiteX8" fmla="*/ 4234802 w 11445411"/>
              <a:gd name="connsiteY8" fmla="*/ 0 h 1446550"/>
              <a:gd name="connsiteX9" fmla="*/ 4463710 w 11445411"/>
              <a:gd name="connsiteY9" fmla="*/ 0 h 1446550"/>
              <a:gd name="connsiteX10" fmla="*/ 4921527 w 11445411"/>
              <a:gd name="connsiteY10" fmla="*/ 0 h 1446550"/>
              <a:gd name="connsiteX11" fmla="*/ 5150435 w 11445411"/>
              <a:gd name="connsiteY11" fmla="*/ 0 h 1446550"/>
              <a:gd name="connsiteX12" fmla="*/ 5951614 w 11445411"/>
              <a:gd name="connsiteY12" fmla="*/ 0 h 1446550"/>
              <a:gd name="connsiteX13" fmla="*/ 6523884 w 11445411"/>
              <a:gd name="connsiteY13" fmla="*/ 0 h 1446550"/>
              <a:gd name="connsiteX14" fmla="*/ 7096155 w 11445411"/>
              <a:gd name="connsiteY14" fmla="*/ 0 h 1446550"/>
              <a:gd name="connsiteX15" fmla="*/ 7325063 w 11445411"/>
              <a:gd name="connsiteY15" fmla="*/ 0 h 1446550"/>
              <a:gd name="connsiteX16" fmla="*/ 7897334 w 11445411"/>
              <a:gd name="connsiteY16" fmla="*/ 0 h 1446550"/>
              <a:gd name="connsiteX17" fmla="*/ 8240696 w 11445411"/>
              <a:gd name="connsiteY17" fmla="*/ 0 h 1446550"/>
              <a:gd name="connsiteX18" fmla="*/ 8927421 w 11445411"/>
              <a:gd name="connsiteY18" fmla="*/ 0 h 1446550"/>
              <a:gd name="connsiteX19" fmla="*/ 9614145 w 11445411"/>
              <a:gd name="connsiteY19" fmla="*/ 0 h 1446550"/>
              <a:gd name="connsiteX20" fmla="*/ 10415324 w 11445411"/>
              <a:gd name="connsiteY20" fmla="*/ 0 h 1446550"/>
              <a:gd name="connsiteX21" fmla="*/ 10873140 w 11445411"/>
              <a:gd name="connsiteY21" fmla="*/ 0 h 1446550"/>
              <a:gd name="connsiteX22" fmla="*/ 11445411 w 11445411"/>
              <a:gd name="connsiteY22" fmla="*/ 0 h 1446550"/>
              <a:gd name="connsiteX23" fmla="*/ 11445411 w 11445411"/>
              <a:gd name="connsiteY23" fmla="*/ 511114 h 1446550"/>
              <a:gd name="connsiteX24" fmla="*/ 11445411 w 11445411"/>
              <a:gd name="connsiteY24" fmla="*/ 949901 h 1446550"/>
              <a:gd name="connsiteX25" fmla="*/ 11445411 w 11445411"/>
              <a:gd name="connsiteY25" fmla="*/ 1446550 h 1446550"/>
              <a:gd name="connsiteX26" fmla="*/ 10873140 w 11445411"/>
              <a:gd name="connsiteY26" fmla="*/ 1446550 h 1446550"/>
              <a:gd name="connsiteX27" fmla="*/ 10644232 w 11445411"/>
              <a:gd name="connsiteY27" fmla="*/ 1446550 h 1446550"/>
              <a:gd name="connsiteX28" fmla="*/ 9843053 w 11445411"/>
              <a:gd name="connsiteY28" fmla="*/ 1446550 h 1446550"/>
              <a:gd name="connsiteX29" fmla="*/ 9614145 w 11445411"/>
              <a:gd name="connsiteY29" fmla="*/ 1446550 h 1446550"/>
              <a:gd name="connsiteX30" fmla="*/ 8927421 w 11445411"/>
              <a:gd name="connsiteY30" fmla="*/ 1446550 h 1446550"/>
              <a:gd name="connsiteX31" fmla="*/ 8584058 w 11445411"/>
              <a:gd name="connsiteY31" fmla="*/ 1446550 h 1446550"/>
              <a:gd name="connsiteX32" fmla="*/ 8240696 w 11445411"/>
              <a:gd name="connsiteY32" fmla="*/ 1446550 h 1446550"/>
              <a:gd name="connsiteX33" fmla="*/ 7553971 w 11445411"/>
              <a:gd name="connsiteY33" fmla="*/ 1446550 h 1446550"/>
              <a:gd name="connsiteX34" fmla="*/ 7325063 w 11445411"/>
              <a:gd name="connsiteY34" fmla="*/ 1446550 h 1446550"/>
              <a:gd name="connsiteX35" fmla="*/ 6752792 w 11445411"/>
              <a:gd name="connsiteY35" fmla="*/ 1446550 h 1446550"/>
              <a:gd name="connsiteX36" fmla="*/ 6409430 w 11445411"/>
              <a:gd name="connsiteY36" fmla="*/ 1446550 h 1446550"/>
              <a:gd name="connsiteX37" fmla="*/ 5837160 w 11445411"/>
              <a:gd name="connsiteY37" fmla="*/ 1446550 h 1446550"/>
              <a:gd name="connsiteX38" fmla="*/ 5608251 w 11445411"/>
              <a:gd name="connsiteY38" fmla="*/ 1446550 h 1446550"/>
              <a:gd name="connsiteX39" fmla="*/ 4807073 w 11445411"/>
              <a:gd name="connsiteY39" fmla="*/ 1446550 h 1446550"/>
              <a:gd name="connsiteX40" fmla="*/ 4234802 w 11445411"/>
              <a:gd name="connsiteY40" fmla="*/ 1446550 h 1446550"/>
              <a:gd name="connsiteX41" fmla="*/ 3891440 w 11445411"/>
              <a:gd name="connsiteY41" fmla="*/ 1446550 h 1446550"/>
              <a:gd name="connsiteX42" fmla="*/ 3090261 w 11445411"/>
              <a:gd name="connsiteY42" fmla="*/ 1446550 h 1446550"/>
              <a:gd name="connsiteX43" fmla="*/ 2746899 w 11445411"/>
              <a:gd name="connsiteY43" fmla="*/ 1446550 h 1446550"/>
              <a:gd name="connsiteX44" fmla="*/ 2060174 w 11445411"/>
              <a:gd name="connsiteY44" fmla="*/ 1446550 h 1446550"/>
              <a:gd name="connsiteX45" fmla="*/ 1716812 w 11445411"/>
              <a:gd name="connsiteY45" fmla="*/ 1446550 h 1446550"/>
              <a:gd name="connsiteX46" fmla="*/ 1144541 w 11445411"/>
              <a:gd name="connsiteY46" fmla="*/ 1446550 h 1446550"/>
              <a:gd name="connsiteX47" fmla="*/ 0 w 11445411"/>
              <a:gd name="connsiteY47" fmla="*/ 1446550 h 1446550"/>
              <a:gd name="connsiteX48" fmla="*/ 0 w 11445411"/>
              <a:gd name="connsiteY48" fmla="*/ 964367 h 1446550"/>
              <a:gd name="connsiteX49" fmla="*/ 0 w 11445411"/>
              <a:gd name="connsiteY49" fmla="*/ 525580 h 1446550"/>
              <a:gd name="connsiteX50" fmla="*/ 0 w 11445411"/>
              <a:gd name="connsiteY50" fmla="*/ 0 h 14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445411" h="1446550" fill="none" extrusionOk="0">
                <a:moveTo>
                  <a:pt x="0" y="0"/>
                </a:moveTo>
                <a:cubicBezTo>
                  <a:pt x="134341" y="-35860"/>
                  <a:pt x="185033" y="33774"/>
                  <a:pt x="343362" y="0"/>
                </a:cubicBezTo>
                <a:cubicBezTo>
                  <a:pt x="501691" y="-33774"/>
                  <a:pt x="744266" y="63365"/>
                  <a:pt x="915633" y="0"/>
                </a:cubicBezTo>
                <a:cubicBezTo>
                  <a:pt x="1087000" y="-63365"/>
                  <a:pt x="1224728" y="41981"/>
                  <a:pt x="1373449" y="0"/>
                </a:cubicBezTo>
                <a:cubicBezTo>
                  <a:pt x="1522170" y="-41981"/>
                  <a:pt x="1780797" y="1123"/>
                  <a:pt x="1945720" y="0"/>
                </a:cubicBezTo>
                <a:cubicBezTo>
                  <a:pt x="2110643" y="-1123"/>
                  <a:pt x="2341222" y="18380"/>
                  <a:pt x="2517990" y="0"/>
                </a:cubicBezTo>
                <a:cubicBezTo>
                  <a:pt x="2694758" y="-18380"/>
                  <a:pt x="2894701" y="23354"/>
                  <a:pt x="3090261" y="0"/>
                </a:cubicBezTo>
                <a:cubicBezTo>
                  <a:pt x="3285821" y="-23354"/>
                  <a:pt x="3418415" y="20728"/>
                  <a:pt x="3662532" y="0"/>
                </a:cubicBezTo>
                <a:cubicBezTo>
                  <a:pt x="3906649" y="-20728"/>
                  <a:pt x="4027845" y="52837"/>
                  <a:pt x="4234802" y="0"/>
                </a:cubicBezTo>
                <a:cubicBezTo>
                  <a:pt x="4441759" y="-52837"/>
                  <a:pt x="4412760" y="12299"/>
                  <a:pt x="4463710" y="0"/>
                </a:cubicBezTo>
                <a:cubicBezTo>
                  <a:pt x="4514660" y="-12299"/>
                  <a:pt x="4714498" y="14264"/>
                  <a:pt x="4921527" y="0"/>
                </a:cubicBezTo>
                <a:cubicBezTo>
                  <a:pt x="5128556" y="-14264"/>
                  <a:pt x="5061260" y="5942"/>
                  <a:pt x="5150435" y="0"/>
                </a:cubicBezTo>
                <a:cubicBezTo>
                  <a:pt x="5239610" y="-5942"/>
                  <a:pt x="5697912" y="57219"/>
                  <a:pt x="5951614" y="0"/>
                </a:cubicBezTo>
                <a:cubicBezTo>
                  <a:pt x="6205316" y="-57219"/>
                  <a:pt x="6379092" y="42144"/>
                  <a:pt x="6523884" y="0"/>
                </a:cubicBezTo>
                <a:cubicBezTo>
                  <a:pt x="6668676" y="-42144"/>
                  <a:pt x="6875867" y="41146"/>
                  <a:pt x="7096155" y="0"/>
                </a:cubicBezTo>
                <a:cubicBezTo>
                  <a:pt x="7316443" y="-41146"/>
                  <a:pt x="7274338" y="1344"/>
                  <a:pt x="7325063" y="0"/>
                </a:cubicBezTo>
                <a:cubicBezTo>
                  <a:pt x="7375788" y="-1344"/>
                  <a:pt x="7754907" y="635"/>
                  <a:pt x="7897334" y="0"/>
                </a:cubicBezTo>
                <a:cubicBezTo>
                  <a:pt x="8039761" y="-635"/>
                  <a:pt x="8073116" y="24260"/>
                  <a:pt x="8240696" y="0"/>
                </a:cubicBezTo>
                <a:cubicBezTo>
                  <a:pt x="8408276" y="-24260"/>
                  <a:pt x="8617396" y="34044"/>
                  <a:pt x="8927421" y="0"/>
                </a:cubicBezTo>
                <a:cubicBezTo>
                  <a:pt x="9237447" y="-34044"/>
                  <a:pt x="9474374" y="65336"/>
                  <a:pt x="9614145" y="0"/>
                </a:cubicBezTo>
                <a:cubicBezTo>
                  <a:pt x="9753916" y="-65336"/>
                  <a:pt x="10208165" y="90616"/>
                  <a:pt x="10415324" y="0"/>
                </a:cubicBezTo>
                <a:cubicBezTo>
                  <a:pt x="10622483" y="-90616"/>
                  <a:pt x="10697788" y="22833"/>
                  <a:pt x="10873140" y="0"/>
                </a:cubicBezTo>
                <a:cubicBezTo>
                  <a:pt x="11048492" y="-22833"/>
                  <a:pt x="11328302" y="53390"/>
                  <a:pt x="11445411" y="0"/>
                </a:cubicBezTo>
                <a:cubicBezTo>
                  <a:pt x="11465716" y="141251"/>
                  <a:pt x="11386245" y="393604"/>
                  <a:pt x="11445411" y="511114"/>
                </a:cubicBezTo>
                <a:cubicBezTo>
                  <a:pt x="11504577" y="628624"/>
                  <a:pt x="11422531" y="835963"/>
                  <a:pt x="11445411" y="949901"/>
                </a:cubicBezTo>
                <a:cubicBezTo>
                  <a:pt x="11468291" y="1063839"/>
                  <a:pt x="11436212" y="1281069"/>
                  <a:pt x="11445411" y="1446550"/>
                </a:cubicBezTo>
                <a:cubicBezTo>
                  <a:pt x="11187549" y="1464649"/>
                  <a:pt x="11020337" y="1420317"/>
                  <a:pt x="10873140" y="1446550"/>
                </a:cubicBezTo>
                <a:cubicBezTo>
                  <a:pt x="10725943" y="1472783"/>
                  <a:pt x="10734533" y="1439328"/>
                  <a:pt x="10644232" y="1446550"/>
                </a:cubicBezTo>
                <a:cubicBezTo>
                  <a:pt x="10553931" y="1453772"/>
                  <a:pt x="10151147" y="1384582"/>
                  <a:pt x="9843053" y="1446550"/>
                </a:cubicBezTo>
                <a:cubicBezTo>
                  <a:pt x="9534959" y="1508518"/>
                  <a:pt x="9709950" y="1445535"/>
                  <a:pt x="9614145" y="1446550"/>
                </a:cubicBezTo>
                <a:cubicBezTo>
                  <a:pt x="9518340" y="1447565"/>
                  <a:pt x="9073942" y="1413273"/>
                  <a:pt x="8927421" y="1446550"/>
                </a:cubicBezTo>
                <a:cubicBezTo>
                  <a:pt x="8780900" y="1479827"/>
                  <a:pt x="8708570" y="1438532"/>
                  <a:pt x="8584058" y="1446550"/>
                </a:cubicBezTo>
                <a:cubicBezTo>
                  <a:pt x="8459546" y="1454568"/>
                  <a:pt x="8373724" y="1432884"/>
                  <a:pt x="8240696" y="1446550"/>
                </a:cubicBezTo>
                <a:cubicBezTo>
                  <a:pt x="8107668" y="1460216"/>
                  <a:pt x="7785496" y="1397032"/>
                  <a:pt x="7553971" y="1446550"/>
                </a:cubicBezTo>
                <a:cubicBezTo>
                  <a:pt x="7322446" y="1496068"/>
                  <a:pt x="7419795" y="1434835"/>
                  <a:pt x="7325063" y="1446550"/>
                </a:cubicBezTo>
                <a:cubicBezTo>
                  <a:pt x="7230331" y="1458265"/>
                  <a:pt x="7012506" y="1418051"/>
                  <a:pt x="6752792" y="1446550"/>
                </a:cubicBezTo>
                <a:cubicBezTo>
                  <a:pt x="6493078" y="1475049"/>
                  <a:pt x="6518338" y="1440904"/>
                  <a:pt x="6409430" y="1446550"/>
                </a:cubicBezTo>
                <a:cubicBezTo>
                  <a:pt x="6300522" y="1452196"/>
                  <a:pt x="5983984" y="1380941"/>
                  <a:pt x="5837160" y="1446550"/>
                </a:cubicBezTo>
                <a:cubicBezTo>
                  <a:pt x="5690336" y="1512159"/>
                  <a:pt x="5706840" y="1439556"/>
                  <a:pt x="5608251" y="1446550"/>
                </a:cubicBezTo>
                <a:cubicBezTo>
                  <a:pt x="5509662" y="1453544"/>
                  <a:pt x="4989505" y="1433327"/>
                  <a:pt x="4807073" y="1446550"/>
                </a:cubicBezTo>
                <a:cubicBezTo>
                  <a:pt x="4624641" y="1459773"/>
                  <a:pt x="4383230" y="1415492"/>
                  <a:pt x="4234802" y="1446550"/>
                </a:cubicBezTo>
                <a:cubicBezTo>
                  <a:pt x="4086374" y="1477608"/>
                  <a:pt x="3978442" y="1428777"/>
                  <a:pt x="3891440" y="1446550"/>
                </a:cubicBezTo>
                <a:cubicBezTo>
                  <a:pt x="3804438" y="1464323"/>
                  <a:pt x="3466951" y="1423555"/>
                  <a:pt x="3090261" y="1446550"/>
                </a:cubicBezTo>
                <a:cubicBezTo>
                  <a:pt x="2713571" y="1469545"/>
                  <a:pt x="2855278" y="1432138"/>
                  <a:pt x="2746899" y="1446550"/>
                </a:cubicBezTo>
                <a:cubicBezTo>
                  <a:pt x="2638520" y="1460962"/>
                  <a:pt x="2326175" y="1414757"/>
                  <a:pt x="2060174" y="1446550"/>
                </a:cubicBezTo>
                <a:cubicBezTo>
                  <a:pt x="1794174" y="1478343"/>
                  <a:pt x="1786283" y="1437429"/>
                  <a:pt x="1716812" y="1446550"/>
                </a:cubicBezTo>
                <a:cubicBezTo>
                  <a:pt x="1647341" y="1455671"/>
                  <a:pt x="1416696" y="1393809"/>
                  <a:pt x="1144541" y="1446550"/>
                </a:cubicBezTo>
                <a:cubicBezTo>
                  <a:pt x="872386" y="1499291"/>
                  <a:pt x="310937" y="1326621"/>
                  <a:pt x="0" y="1446550"/>
                </a:cubicBezTo>
                <a:cubicBezTo>
                  <a:pt x="-9232" y="1245872"/>
                  <a:pt x="26617" y="1153635"/>
                  <a:pt x="0" y="964367"/>
                </a:cubicBezTo>
                <a:cubicBezTo>
                  <a:pt x="-26617" y="775099"/>
                  <a:pt x="6141" y="720576"/>
                  <a:pt x="0" y="525580"/>
                </a:cubicBezTo>
                <a:cubicBezTo>
                  <a:pt x="-6141" y="330584"/>
                  <a:pt x="1835" y="169727"/>
                  <a:pt x="0" y="0"/>
                </a:cubicBezTo>
                <a:close/>
              </a:path>
              <a:path w="11445411" h="1446550" stroke="0" extrusionOk="0">
                <a:moveTo>
                  <a:pt x="0" y="0"/>
                </a:moveTo>
                <a:cubicBezTo>
                  <a:pt x="159600" y="-16519"/>
                  <a:pt x="203227" y="38037"/>
                  <a:pt x="343362" y="0"/>
                </a:cubicBezTo>
                <a:cubicBezTo>
                  <a:pt x="483497" y="-38037"/>
                  <a:pt x="923958" y="23666"/>
                  <a:pt x="1144541" y="0"/>
                </a:cubicBezTo>
                <a:cubicBezTo>
                  <a:pt x="1365124" y="-23666"/>
                  <a:pt x="1545390" y="52350"/>
                  <a:pt x="1716812" y="0"/>
                </a:cubicBezTo>
                <a:cubicBezTo>
                  <a:pt x="1888234" y="-52350"/>
                  <a:pt x="2024252" y="22587"/>
                  <a:pt x="2289082" y="0"/>
                </a:cubicBezTo>
                <a:cubicBezTo>
                  <a:pt x="2553912" y="-22587"/>
                  <a:pt x="2642566" y="11818"/>
                  <a:pt x="2861353" y="0"/>
                </a:cubicBezTo>
                <a:cubicBezTo>
                  <a:pt x="3080140" y="-11818"/>
                  <a:pt x="3125519" y="15710"/>
                  <a:pt x="3204715" y="0"/>
                </a:cubicBezTo>
                <a:cubicBezTo>
                  <a:pt x="3283911" y="-15710"/>
                  <a:pt x="3367203" y="10858"/>
                  <a:pt x="3433623" y="0"/>
                </a:cubicBezTo>
                <a:cubicBezTo>
                  <a:pt x="3500043" y="-10858"/>
                  <a:pt x="3950189" y="49062"/>
                  <a:pt x="4234802" y="0"/>
                </a:cubicBezTo>
                <a:cubicBezTo>
                  <a:pt x="4519415" y="-49062"/>
                  <a:pt x="4711987" y="14954"/>
                  <a:pt x="5035981" y="0"/>
                </a:cubicBezTo>
                <a:cubicBezTo>
                  <a:pt x="5359975" y="-14954"/>
                  <a:pt x="5362849" y="33968"/>
                  <a:pt x="5493797" y="0"/>
                </a:cubicBezTo>
                <a:cubicBezTo>
                  <a:pt x="5624745" y="-33968"/>
                  <a:pt x="5747911" y="39770"/>
                  <a:pt x="5837160" y="0"/>
                </a:cubicBezTo>
                <a:cubicBezTo>
                  <a:pt x="5926409" y="-39770"/>
                  <a:pt x="6029117" y="11905"/>
                  <a:pt x="6180522" y="0"/>
                </a:cubicBezTo>
                <a:cubicBezTo>
                  <a:pt x="6331927" y="-11905"/>
                  <a:pt x="6579450" y="734"/>
                  <a:pt x="6752792" y="0"/>
                </a:cubicBezTo>
                <a:cubicBezTo>
                  <a:pt x="6926134" y="-734"/>
                  <a:pt x="7273067" y="65920"/>
                  <a:pt x="7439517" y="0"/>
                </a:cubicBezTo>
                <a:cubicBezTo>
                  <a:pt x="7605968" y="-65920"/>
                  <a:pt x="7672062" y="20407"/>
                  <a:pt x="7897334" y="0"/>
                </a:cubicBezTo>
                <a:cubicBezTo>
                  <a:pt x="8122606" y="-20407"/>
                  <a:pt x="8341882" y="27925"/>
                  <a:pt x="8584058" y="0"/>
                </a:cubicBezTo>
                <a:cubicBezTo>
                  <a:pt x="8826234" y="-27925"/>
                  <a:pt x="9021392" y="18036"/>
                  <a:pt x="9156329" y="0"/>
                </a:cubicBezTo>
                <a:cubicBezTo>
                  <a:pt x="9291266" y="-18036"/>
                  <a:pt x="9291090" y="16939"/>
                  <a:pt x="9385237" y="0"/>
                </a:cubicBezTo>
                <a:cubicBezTo>
                  <a:pt x="9479384" y="-16939"/>
                  <a:pt x="9624862" y="29477"/>
                  <a:pt x="9728599" y="0"/>
                </a:cubicBezTo>
                <a:cubicBezTo>
                  <a:pt x="9832336" y="-29477"/>
                  <a:pt x="10017658" y="54318"/>
                  <a:pt x="10186416" y="0"/>
                </a:cubicBezTo>
                <a:cubicBezTo>
                  <a:pt x="10355174" y="-54318"/>
                  <a:pt x="10372492" y="31121"/>
                  <a:pt x="10529778" y="0"/>
                </a:cubicBezTo>
                <a:cubicBezTo>
                  <a:pt x="10687064" y="-31121"/>
                  <a:pt x="11153890" y="53565"/>
                  <a:pt x="11445411" y="0"/>
                </a:cubicBezTo>
                <a:cubicBezTo>
                  <a:pt x="11457981" y="102051"/>
                  <a:pt x="11431259" y="249269"/>
                  <a:pt x="11445411" y="438787"/>
                </a:cubicBezTo>
                <a:cubicBezTo>
                  <a:pt x="11459563" y="628305"/>
                  <a:pt x="11404929" y="704912"/>
                  <a:pt x="11445411" y="949901"/>
                </a:cubicBezTo>
                <a:cubicBezTo>
                  <a:pt x="11485893" y="1194890"/>
                  <a:pt x="11419560" y="1238398"/>
                  <a:pt x="11445411" y="1446550"/>
                </a:cubicBezTo>
                <a:cubicBezTo>
                  <a:pt x="11292176" y="1471019"/>
                  <a:pt x="11142169" y="1425415"/>
                  <a:pt x="10987595" y="1446550"/>
                </a:cubicBezTo>
                <a:cubicBezTo>
                  <a:pt x="10833021" y="1467685"/>
                  <a:pt x="10412268" y="1367343"/>
                  <a:pt x="10186416" y="1446550"/>
                </a:cubicBezTo>
                <a:cubicBezTo>
                  <a:pt x="9960564" y="1525757"/>
                  <a:pt x="9753654" y="1418168"/>
                  <a:pt x="9614145" y="1446550"/>
                </a:cubicBezTo>
                <a:cubicBezTo>
                  <a:pt x="9474636" y="1474932"/>
                  <a:pt x="9427293" y="1441682"/>
                  <a:pt x="9270783" y="1446550"/>
                </a:cubicBezTo>
                <a:cubicBezTo>
                  <a:pt x="9114273" y="1451418"/>
                  <a:pt x="8784142" y="1363908"/>
                  <a:pt x="8469604" y="1446550"/>
                </a:cubicBezTo>
                <a:cubicBezTo>
                  <a:pt x="8155066" y="1529192"/>
                  <a:pt x="8198398" y="1414765"/>
                  <a:pt x="8126242" y="1446550"/>
                </a:cubicBezTo>
                <a:cubicBezTo>
                  <a:pt x="8054086" y="1478335"/>
                  <a:pt x="7841416" y="1423602"/>
                  <a:pt x="7668425" y="1446550"/>
                </a:cubicBezTo>
                <a:cubicBezTo>
                  <a:pt x="7495434" y="1469498"/>
                  <a:pt x="7524216" y="1434794"/>
                  <a:pt x="7439517" y="1446550"/>
                </a:cubicBezTo>
                <a:cubicBezTo>
                  <a:pt x="7354818" y="1458306"/>
                  <a:pt x="6988219" y="1394370"/>
                  <a:pt x="6638338" y="1446550"/>
                </a:cubicBezTo>
                <a:cubicBezTo>
                  <a:pt x="6288457" y="1498730"/>
                  <a:pt x="6422551" y="1419006"/>
                  <a:pt x="6294976" y="1446550"/>
                </a:cubicBezTo>
                <a:cubicBezTo>
                  <a:pt x="6167401" y="1474094"/>
                  <a:pt x="5771227" y="1419067"/>
                  <a:pt x="5608251" y="1446550"/>
                </a:cubicBezTo>
                <a:cubicBezTo>
                  <a:pt x="5445275" y="1474033"/>
                  <a:pt x="5227078" y="1401933"/>
                  <a:pt x="4921527" y="1446550"/>
                </a:cubicBezTo>
                <a:cubicBezTo>
                  <a:pt x="4615976" y="1491167"/>
                  <a:pt x="4515527" y="1445218"/>
                  <a:pt x="4349256" y="1446550"/>
                </a:cubicBezTo>
                <a:cubicBezTo>
                  <a:pt x="4182985" y="1447882"/>
                  <a:pt x="3973674" y="1394058"/>
                  <a:pt x="3662532" y="1446550"/>
                </a:cubicBezTo>
                <a:cubicBezTo>
                  <a:pt x="3351390" y="1499042"/>
                  <a:pt x="3238990" y="1415555"/>
                  <a:pt x="2975807" y="1446550"/>
                </a:cubicBezTo>
                <a:cubicBezTo>
                  <a:pt x="2712625" y="1477545"/>
                  <a:pt x="2717403" y="1401907"/>
                  <a:pt x="2517990" y="1446550"/>
                </a:cubicBezTo>
                <a:cubicBezTo>
                  <a:pt x="2318577" y="1491193"/>
                  <a:pt x="2050994" y="1354535"/>
                  <a:pt x="1716812" y="1446550"/>
                </a:cubicBezTo>
                <a:cubicBezTo>
                  <a:pt x="1382630" y="1538565"/>
                  <a:pt x="1449627" y="1414702"/>
                  <a:pt x="1373449" y="1446550"/>
                </a:cubicBezTo>
                <a:cubicBezTo>
                  <a:pt x="1297271" y="1478398"/>
                  <a:pt x="918508" y="1423842"/>
                  <a:pt x="801179" y="1446550"/>
                </a:cubicBezTo>
                <a:cubicBezTo>
                  <a:pt x="683850" y="1469258"/>
                  <a:pt x="212510" y="1368702"/>
                  <a:pt x="0" y="1446550"/>
                </a:cubicBezTo>
                <a:cubicBezTo>
                  <a:pt x="-27724" y="1340106"/>
                  <a:pt x="27896" y="1087120"/>
                  <a:pt x="0" y="993298"/>
                </a:cubicBezTo>
                <a:cubicBezTo>
                  <a:pt x="-27896" y="899476"/>
                  <a:pt x="21702" y="715491"/>
                  <a:pt x="0" y="554511"/>
                </a:cubicBezTo>
                <a:cubicBezTo>
                  <a:pt x="-21702" y="393531"/>
                  <a:pt x="9821" y="149423"/>
                  <a:pt x="0" y="0"/>
                </a:cubicBezTo>
                <a:close/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xmlns="" sd="49877752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CC3300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b="1">
                <a:solidFill>
                  <a:schemeClr val="tx1"/>
                </a:solidFill>
                <a:cs typeface="Times New Roman" panose="02020603050405020304" pitchFamily="18" charset="0"/>
              </a:rPr>
              <a:t>Các câu ca dao nói lên vẻ đẹp, sự giàu có của các miền trên đất nước ta.</a:t>
            </a:r>
          </a:p>
        </p:txBody>
      </p:sp>
      <p:grpSp>
        <p:nvGrpSpPr>
          <p:cNvPr id="4" name="组合 28">
            <a:extLst>
              <a:ext uri="{FF2B5EF4-FFF2-40B4-BE49-F238E27FC236}">
                <a16:creationId xmlns:a16="http://schemas.microsoft.com/office/drawing/2014/main" xmlns="" id="{76988319-11D1-4617-BE6C-7210D93D706D}"/>
              </a:ext>
            </a:extLst>
          </p:cNvPr>
          <p:cNvGrpSpPr/>
          <p:nvPr/>
        </p:nvGrpSpPr>
        <p:grpSpPr>
          <a:xfrm>
            <a:off x="3215811" y="4562729"/>
            <a:ext cx="8773311" cy="1956631"/>
            <a:chOff x="3879952" y="1096972"/>
            <a:chExt cx="787732" cy="1469442"/>
          </a:xfrm>
        </p:grpSpPr>
        <p:pic>
          <p:nvPicPr>
            <p:cNvPr id="5" name="图片 29">
              <a:extLst>
                <a:ext uri="{FF2B5EF4-FFF2-40B4-BE49-F238E27FC236}">
                  <a16:creationId xmlns:a16="http://schemas.microsoft.com/office/drawing/2014/main" xmlns="" id="{11927B88-3CBF-413A-B26B-E641149F6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03" b="97087" l="9852" r="89984">
                          <a14:foregroundMark x1="38752" y1="89515" x2="63218" y2="97087"/>
                        </a14:backgroundRemoval>
                      </a14:imgEffect>
                    </a14:imgLayer>
                  </a14:imgProps>
                </a:ext>
              </a:extLst>
            </a:blip>
            <a:srcRect l="14141" r="9394"/>
            <a:stretch>
              <a:fillRect/>
            </a:stretch>
          </p:blipFill>
          <p:spPr>
            <a:xfrm>
              <a:off x="3879952" y="1096972"/>
              <a:ext cx="787732" cy="1469442"/>
            </a:xfrm>
            <a:prstGeom prst="rect">
              <a:avLst/>
            </a:prstGeom>
          </p:spPr>
        </p:pic>
        <p:sp>
          <p:nvSpPr>
            <p:cNvPr id="6" name="文本框 30">
              <a:extLst>
                <a:ext uri="{FF2B5EF4-FFF2-40B4-BE49-F238E27FC236}">
                  <a16:creationId xmlns:a16="http://schemas.microsoft.com/office/drawing/2014/main" xmlns="" id="{751D8C7F-CA1C-4BD5-B33B-A4EF0C49AAE0}"/>
                </a:ext>
              </a:extLst>
            </p:cNvPr>
            <p:cNvSpPr txBox="1"/>
            <p:nvPr/>
          </p:nvSpPr>
          <p:spPr>
            <a:xfrm>
              <a:off x="3978690" y="1490360"/>
              <a:ext cx="642048" cy="808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FFFF00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Chúng ta cần làm gì để </a:t>
              </a:r>
              <a:r>
                <a:rPr lang="en-US" altLang="zh-CN" sz="3200" b="1" dirty="0">
                  <a:solidFill>
                    <a:srgbClr val="FFFF00"/>
                  </a:solidFill>
                  <a:ea typeface="印品黑体" pitchFamily="2" charset="-122"/>
                  <a:cs typeface="Arial" panose="020B0604020202020204" pitchFamily="34" charset="0"/>
                  <a:sym typeface="Arial" panose="020B0604020202020204" pitchFamily="34" charset="0"/>
                </a:rPr>
                <a:t>non sông ta ngày càng đẹp hơn?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044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25263" y="1531388"/>
            <a:ext cx="9341473" cy="3074020"/>
            <a:chOff x="1260378" y="-828835"/>
            <a:chExt cx="6537942" cy="4098688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2696574" y="-828835"/>
              <a:ext cx="5101746" cy="135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endParaRPr lang="zh-CN" altLang="en-US" sz="6000" spc="600" dirty="0">
                <a:solidFill>
                  <a:srgbClr val="FFFFFF"/>
                </a:solidFill>
                <a:latin typeface="Times New Roman" panose="02020603050405020304" pitchFamily="18" charset="0"/>
                <a:ea typeface="方正小标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11"/>
            <p:cNvSpPr txBox="1"/>
            <p:nvPr/>
          </p:nvSpPr>
          <p:spPr>
            <a:xfrm>
              <a:off x="1260378" y="684534"/>
              <a:ext cx="6468838" cy="258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rgbClr val="FFFF00"/>
                  </a:solidFill>
                  <a:latin typeface="Times New Roman" pitchFamily="16" charset="0"/>
                  <a:cs typeface="Times New Roman" pitchFamily="16" charset="0"/>
                </a:rPr>
                <a:t>      </a:t>
              </a:r>
              <a:r>
                <a:rPr lang="en-US" sz="4000" b="1" dirty="0" err="1" smtClean="0">
                  <a:solidFill>
                    <a:srgbClr val="FFFF00"/>
                  </a:solidFill>
                  <a:latin typeface="Times New Roman" pitchFamily="16" charset="0"/>
                  <a:cs typeface="Times New Roman" pitchFamily="16" charset="0"/>
                </a:rPr>
                <a:t>Nội</a:t>
              </a:r>
              <a:r>
                <a:rPr lang="en-US" sz="4000" b="1" dirty="0" smtClean="0">
                  <a:solidFill>
                    <a:srgbClr val="FFFF00"/>
                  </a:solidFill>
                  <a:latin typeface="Times New Roman" pitchFamily="16" charset="0"/>
                  <a:cs typeface="Times New Roman" pitchFamily="16" charset="0"/>
                </a:rPr>
                <a:t> dung: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Ca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ngợi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vẻ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đẹp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và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sự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giàu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có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của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non </a:t>
              </a:r>
              <a:r>
                <a:rPr lang="en-US" sz="4000" b="1" i="1" dirty="0" err="1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sông</a:t>
              </a:r>
              <a:r>
                <a:rPr lang="en-US" sz="4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đất</a:t>
              </a:r>
              <a:r>
                <a:rPr lang="en-US" sz="4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nước</a:t>
              </a:r>
              <a:r>
                <a:rPr lang="en-US" sz="4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.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Từ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đó</a:t>
              </a:r>
              <a:r>
                <a:rPr lang="en-US" sz="4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</a:rPr>
                <a:t>, 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ta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thêm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tự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hào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về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quê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hương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FF00"/>
                  </a:solidFill>
                  <a:latin typeface="Times New Roman" panose="02020603050405020304" pitchFamily="18" charset="0"/>
                </a:rPr>
                <a:t>mình</a:t>
              </a:r>
              <a:r>
                <a:rPr lang="en-US" sz="4000" b="1" i="1" dirty="0">
                  <a:solidFill>
                    <a:srgbClr val="FFFF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175161" y="1151015"/>
            <a:ext cx="1841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vi-VN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7549" y="1725245"/>
            <a:ext cx="53812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vi-VN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36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>
        <p14:vortex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325" y="-84670"/>
            <a:ext cx="7979833" cy="7027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1455" r="8315"/>
          <a:stretch>
            <a:fillRect/>
          </a:stretch>
        </p:blipFill>
        <p:spPr>
          <a:xfrm>
            <a:off x="7874000" y="2281767"/>
            <a:ext cx="3230033" cy="29696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Content Placeholder 3"/>
          <p:cNvSpPr>
            <a:spLocks noGrp="1"/>
          </p:cNvSpPr>
          <p:nvPr/>
        </p:nvSpPr>
        <p:spPr>
          <a:xfrm>
            <a:off x="4693665" y="113080"/>
            <a:ext cx="7150725" cy="6631835"/>
          </a:xfrm>
          <a:prstGeom prst="rect">
            <a:avLst/>
          </a:prstGeom>
          <a:solidFill>
            <a:schemeClr val="bg1">
              <a:alpha val="64999"/>
            </a:schemeClr>
          </a:solidFill>
          <a:ln w="9525">
            <a:noFill/>
          </a:ln>
        </p:spPr>
        <p:txBody>
          <a:bodyPr lIns="121920" tIns="60960" rIns="121920" bIns="60960" anchor="t"/>
          <a:lstStyle/>
          <a:p>
            <a:pPr algn="ctr"/>
            <a:r>
              <a:rPr 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Cảnh đẹp non </a:t>
            </a:r>
            <a:r>
              <a:rPr lang="en-US" sz="2100" b="1" dirty="0" err="1">
                <a:solidFill>
                  <a:srgbClr val="FF0000"/>
                </a:solidFill>
                <a:latin typeface="Arial" panose="020B0604020202020204" pitchFamily="34" charset="0"/>
              </a:rPr>
              <a:t>sông</a:t>
            </a:r>
            <a:endParaRPr lang="en-US" sz="21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Đồng Đăng có phố Kì Lừa,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Có nàng Tô Thị, có chùa Tam Thanh.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*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Gió đưa cành trúc la đà,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Tiếng chuông Trấn Vũ, canh gà Thọ Xương.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Mịt mù khói tỏa ngàn sương,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Nhịp chày Yên Thái, mặt gương Tây Hồ.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*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Đường vô xứ Nghệ quanh quanh,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Non xanh nước biếc như tranh họa </a:t>
            </a:r>
            <a:r>
              <a:rPr lang="en-US" sz="2100" dirty="0" err="1">
                <a:latin typeface="Arial" panose="020B0604020202020204" pitchFamily="34" charset="0"/>
              </a:rPr>
              <a:t>đồ</a:t>
            </a:r>
            <a:r>
              <a:rPr lang="en-US" sz="2100" dirty="0"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en-US" sz="2100" dirty="0" err="1">
                <a:latin typeface="Arial" panose="020B0604020202020204" pitchFamily="34" charset="0"/>
              </a:rPr>
              <a:t>Hải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Vân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bát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ngát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nghìn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trùng</a:t>
            </a:r>
            <a:endParaRPr lang="en-US" sz="2100" dirty="0">
              <a:latin typeface="Arial" panose="020B0604020202020204" pitchFamily="34" charset="0"/>
            </a:endParaRPr>
          </a:p>
          <a:p>
            <a:pPr algn="ctr"/>
            <a:r>
              <a:rPr lang="en-US" sz="2100" dirty="0" err="1">
                <a:latin typeface="Arial" panose="020B0604020202020204" pitchFamily="34" charset="0"/>
              </a:rPr>
              <a:t>Hòn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Hồng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sừng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sững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đứng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trong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vịnh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Hàn</a:t>
            </a:r>
            <a:r>
              <a:rPr lang="en-US" sz="2100" dirty="0"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*</a:t>
            </a:r>
          </a:p>
          <a:p>
            <a:pPr algn="ctr"/>
            <a:r>
              <a:rPr lang="en-US" sz="2100" dirty="0" err="1">
                <a:latin typeface="Arial" panose="020B0604020202020204" pitchFamily="34" charset="0"/>
              </a:rPr>
              <a:t>Nhà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Bè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nước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chảy</a:t>
            </a:r>
            <a:r>
              <a:rPr lang="en-US" sz="2100" dirty="0">
                <a:latin typeface="Arial" panose="020B0604020202020204" pitchFamily="34" charset="0"/>
              </a:rPr>
              <a:t> chia </a:t>
            </a:r>
            <a:r>
              <a:rPr lang="en-US" sz="2100" dirty="0" err="1">
                <a:latin typeface="Arial" panose="020B0604020202020204" pitchFamily="34" charset="0"/>
              </a:rPr>
              <a:t>hai</a:t>
            </a:r>
            <a:endParaRPr lang="en-US" sz="2100" dirty="0">
              <a:latin typeface="Arial" panose="020B0604020202020204" pitchFamily="34" charset="0"/>
            </a:endParaRP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Ai </a:t>
            </a:r>
            <a:r>
              <a:rPr lang="en-US" sz="2100" dirty="0" err="1">
                <a:latin typeface="Arial" panose="020B0604020202020204" pitchFamily="34" charset="0"/>
              </a:rPr>
              <a:t>về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Gia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Định</a:t>
            </a:r>
            <a:r>
              <a:rPr lang="en-US" sz="2100" dirty="0">
                <a:latin typeface="Arial" panose="020B0604020202020204" pitchFamily="34" charset="0"/>
              </a:rPr>
              <a:t>, </a:t>
            </a:r>
            <a:r>
              <a:rPr lang="en-US" sz="2100" dirty="0" err="1">
                <a:latin typeface="Arial" panose="020B0604020202020204" pitchFamily="34" charset="0"/>
              </a:rPr>
              <a:t>Đồng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Nai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thì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về</a:t>
            </a:r>
            <a:r>
              <a:rPr lang="en-US" sz="2100" dirty="0"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*</a:t>
            </a: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      </a:t>
            </a:r>
            <a:r>
              <a:rPr lang="en-US" sz="2100" dirty="0" err="1">
                <a:latin typeface="Arial" panose="020B0604020202020204" pitchFamily="34" charset="0"/>
              </a:rPr>
              <a:t>Đồng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Tháp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Mười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cò</a:t>
            </a:r>
            <a:r>
              <a:rPr lang="en-US" sz="2100" dirty="0">
                <a:latin typeface="Arial" panose="020B0604020202020204" pitchFamily="34" charset="0"/>
              </a:rPr>
              <a:t> bay </a:t>
            </a:r>
            <a:r>
              <a:rPr lang="en-US" sz="2100" dirty="0" err="1">
                <a:latin typeface="Arial" panose="020B0604020202020204" pitchFamily="34" charset="0"/>
              </a:rPr>
              <a:t>thẳng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cánh</a:t>
            </a:r>
            <a:endParaRPr lang="en-US" sz="2100" dirty="0">
              <a:latin typeface="Arial" panose="020B0604020202020204" pitchFamily="34" charset="0"/>
            </a:endParaRPr>
          </a:p>
          <a:p>
            <a:pPr algn="ctr"/>
            <a:r>
              <a:rPr lang="en-US" sz="2100" dirty="0">
                <a:latin typeface="Arial" panose="020B0604020202020204" pitchFamily="34" charset="0"/>
              </a:rPr>
              <a:t>      </a:t>
            </a:r>
            <a:r>
              <a:rPr lang="en-US" sz="2100" dirty="0" err="1">
                <a:latin typeface="Arial" panose="020B0604020202020204" pitchFamily="34" charset="0"/>
              </a:rPr>
              <a:t>Nước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Tháp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Mười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lóng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lánh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cá</a:t>
            </a:r>
            <a:r>
              <a:rPr lang="en-US" sz="2100" dirty="0">
                <a:latin typeface="Arial" panose="020B0604020202020204" pitchFamily="34" charset="0"/>
              </a:rPr>
              <a:t> </a:t>
            </a:r>
            <a:r>
              <a:rPr lang="en-US" sz="2100" dirty="0" err="1">
                <a:latin typeface="Arial" panose="020B0604020202020204" pitchFamily="34" charset="0"/>
              </a:rPr>
              <a:t>tôm</a:t>
            </a:r>
            <a:r>
              <a:rPr lang="en-US" sz="2100" dirty="0">
                <a:latin typeface="Arial" panose="020B0604020202020204" pitchFamily="34" charset="0"/>
              </a:rPr>
              <a:t>.</a:t>
            </a:r>
          </a:p>
          <a:p>
            <a:pPr algn="r"/>
            <a:r>
              <a:rPr lang="en-US" sz="2100" i="1" dirty="0" err="1">
                <a:latin typeface="Arial" panose="020B0604020202020204" pitchFamily="34" charset="0"/>
              </a:rPr>
              <a:t>Ca</a:t>
            </a:r>
            <a:r>
              <a:rPr lang="en-US" sz="2100" i="1" dirty="0">
                <a:latin typeface="Arial" panose="020B0604020202020204" pitchFamily="34" charset="0"/>
              </a:rPr>
              <a:t> </a:t>
            </a:r>
            <a:r>
              <a:rPr lang="en-US" sz="2100" i="1" dirty="0" err="1">
                <a:latin typeface="Arial" panose="020B0604020202020204" pitchFamily="34" charset="0"/>
              </a:rPr>
              <a:t>dao</a:t>
            </a:r>
            <a:endParaRPr lang="en-US" sz="2100" i="1" dirty="0">
              <a:latin typeface="Arial" panose="020B0604020202020204" pitchFamily="34" charset="0"/>
            </a:endParaRPr>
          </a:p>
          <a:p>
            <a:pPr algn="ctr"/>
            <a:endParaRPr lang="en-US" sz="210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065BB09-8C81-4059-A9DF-632C7DBB2D01}"/>
              </a:ext>
            </a:extLst>
          </p:cNvPr>
          <p:cNvSpPr txBox="1"/>
          <p:nvPr/>
        </p:nvSpPr>
        <p:spPr>
          <a:xfrm>
            <a:off x="347610" y="2374235"/>
            <a:ext cx="3808751" cy="1569660"/>
          </a:xfrm>
          <a:prstGeom prst="rect">
            <a:avLst/>
          </a:prstGeom>
          <a:solidFill>
            <a:srgbClr val="FDF8FE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lnSpc>
                <a:spcPct val="100000"/>
              </a:lnSpc>
              <a:spcAft>
                <a:spcPct val="0"/>
              </a:spcAft>
            </a:pPr>
            <a:r>
              <a:rPr lang="en-US" altLang="en-US" sz="48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thuộc lòng</a:t>
            </a:r>
          </a:p>
        </p:txBody>
      </p:sp>
    </p:spTree>
    <p:extLst>
      <p:ext uri="{BB962C8B-B14F-4D97-AF65-F5344CB8AC3E}">
        <p14:creationId xmlns:p14="http://schemas.microsoft.com/office/powerpoint/2010/main" val="13844545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81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1651"/>
            <a:ext cx="4047067" cy="24468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305" y="206375"/>
            <a:ext cx="7980045" cy="6362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WordArt 14"/>
          <p:cNvSpPr>
            <a:spLocks noTextEdit="1"/>
          </p:cNvSpPr>
          <p:nvPr/>
        </p:nvSpPr>
        <p:spPr>
          <a:xfrm>
            <a:off x="5897245" y="948690"/>
            <a:ext cx="4809490" cy="850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 u="sng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Nhận xét - Dặn dò:</a:t>
            </a:r>
          </a:p>
        </p:txBody>
      </p:sp>
      <p:sp>
        <p:nvSpPr>
          <p:cNvPr id="36867" name="Content Placeholder 3"/>
          <p:cNvSpPr>
            <a:spLocks noGrp="1"/>
          </p:cNvSpPr>
          <p:nvPr/>
        </p:nvSpPr>
        <p:spPr>
          <a:xfrm>
            <a:off x="4009585" y="2230437"/>
            <a:ext cx="7635483" cy="3906520"/>
          </a:xfrm>
          <a:prstGeom prst="rect">
            <a:avLst/>
          </a:prstGeom>
          <a:noFill/>
          <a:ln w="38100">
            <a:noFill/>
          </a:ln>
        </p:spPr>
        <p:txBody>
          <a:bodyPr lIns="121920" tIns="60960" rIns="121920" bIns="60960" anchor="t"/>
          <a:lstStyle/>
          <a:p>
            <a:pPr algn="just">
              <a:lnSpc>
                <a:spcPct val="150000"/>
              </a:lnSpc>
              <a:buSzTx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  <a:t>- Học thuộc lòng các câu ca dao.</a:t>
            </a:r>
          </a:p>
          <a:p>
            <a:pPr algn="just">
              <a:lnSpc>
                <a:spcPct val="150000"/>
              </a:lnSpc>
              <a:buSzTx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  <a:t>- Ý thức giữ gìn, bảo vệ cảnh đẹp.</a:t>
            </a:r>
          </a:p>
          <a:p>
            <a:pPr algn="just">
              <a:lnSpc>
                <a:spcPct val="150000"/>
              </a:lnSpc>
              <a:buSzTx/>
            </a:pPr>
            <a:r>
              <a:rPr lang="en-US" altLang="en-US" sz="3600" dirty="0">
                <a:sym typeface="+mn-ea"/>
              </a:rPr>
              <a:t>- Chuẩn bị bài: “Người con của Tây Nguyên”.</a:t>
            </a: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72258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217" y="2254251"/>
            <a:ext cx="6017683" cy="5300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40912" b="60245"/>
          <a:stretch>
            <a:fillRect/>
          </a:stretch>
        </p:blipFill>
        <p:spPr>
          <a:xfrm rot="1260375">
            <a:off x="7226300" y="742951"/>
            <a:ext cx="3556000" cy="21060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l="40912" b="60245"/>
          <a:stretch>
            <a:fillRect/>
          </a:stretch>
        </p:blipFill>
        <p:spPr>
          <a:xfrm rot="-1260375" flipH="1">
            <a:off x="1278467" y="742951"/>
            <a:ext cx="3556000" cy="21060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22249" y="4019551"/>
            <a:ext cx="6995583" cy="51032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32"/>
          <p:cNvSpPr txBox="1"/>
          <p:nvPr/>
        </p:nvSpPr>
        <p:spPr>
          <a:xfrm>
            <a:off x="1791195" y="1051616"/>
            <a:ext cx="8610049" cy="17543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algn="ctr" defTabSz="901065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sz="5400" b="1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等线" pitchFamily="2" charset="-122"/>
                <a:cs typeface="Arial" panose="020B0604020202020204" pitchFamily="34" charset="0"/>
              </a:rPr>
              <a:t>CHÚC </a:t>
            </a:r>
            <a:r>
              <a:rPr kumimoji="0" lang="en-US" sz="5400" b="1" kern="1200" cap="none" spc="0" normalizeH="0" baseline="0" noProof="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等线" pitchFamily="2" charset="-122"/>
                <a:cs typeface="Arial" panose="020B0604020202020204" pitchFamily="34" charset="0"/>
              </a:rPr>
              <a:t>CÁC EM </a:t>
            </a:r>
          </a:p>
          <a:p>
            <a:pPr marR="0" algn="ctr" defTabSz="901065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sz="5400" b="1" kern="1200" cap="none" spc="0" normalizeH="0" baseline="0" noProof="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等线" pitchFamily="2" charset="-122"/>
                <a:cs typeface="Arial" panose="020B0604020202020204" pitchFamily="34" charset="0"/>
              </a:rPr>
              <a:t>CHĂM NGOAN, HỌC GIỎI</a:t>
            </a:r>
          </a:p>
        </p:txBody>
      </p:sp>
    </p:spTree>
    <p:extLst>
      <p:ext uri="{BB962C8B-B14F-4D97-AF65-F5344CB8AC3E}">
        <p14:creationId xmlns:p14="http://schemas.microsoft.com/office/powerpoint/2010/main" val="19949687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141668" y="1481183"/>
            <a:ext cx="7193893" cy="4449699"/>
            <a:chOff x="872575" y="1000462"/>
            <a:chExt cx="6214025" cy="4449699"/>
          </a:xfrm>
        </p:grpSpPr>
        <p:grpSp>
          <p:nvGrpSpPr>
            <p:cNvPr id="20" name="组合 19"/>
            <p:cNvGrpSpPr/>
            <p:nvPr/>
          </p:nvGrpSpPr>
          <p:grpSpPr>
            <a:xfrm>
              <a:off x="1220964" y="2210239"/>
              <a:ext cx="5865636" cy="3239922"/>
              <a:chOff x="1828800" y="932842"/>
              <a:chExt cx="8333732" cy="42468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 flipV="1">
                <a:off x="1828800" y="932842"/>
                <a:ext cx="8333732" cy="4246864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 flipV="1">
                <a:off x="1930550" y="1007532"/>
                <a:ext cx="8131406" cy="4119793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973" y="2944286"/>
            <a:ext cx="6617148" cy="2946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6975" y="3493008"/>
            <a:ext cx="5566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56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-5080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54546" y="416079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0" y="1318471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0" y="296234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0074" y="5791201"/>
            <a:ext cx="7799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 sz="14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80029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2762369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836036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" y="4734771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" y="564205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3465" y="6473049"/>
            <a:ext cx="2593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6205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543697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2" y="3707336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2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16597" y="1600200"/>
            <a:ext cx="9561957" cy="4724400"/>
            <a:chOff x="1828800" y="932844"/>
            <a:chExt cx="9948894" cy="49923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 flipV="1">
              <a:off x="1828800" y="932844"/>
              <a:ext cx="9948894" cy="4992311"/>
            </a:xfrm>
            <a:prstGeom prst="roundRect">
              <a:avLst>
                <a:gd name="adj" fmla="val 8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flipV="1">
              <a:off x="1930550" y="1007530"/>
              <a:ext cx="9707353" cy="4842936"/>
            </a:xfrm>
            <a:prstGeom prst="roundRect">
              <a:avLst>
                <a:gd name="adj" fmla="val 8395"/>
              </a:avLst>
            </a:prstGeom>
            <a:noFill/>
            <a:ln>
              <a:solidFill>
                <a:srgbClr val="F2DC8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96838C2-2CF5-486A-9B5E-E4FE1BF55D5A}"/>
              </a:ext>
            </a:extLst>
          </p:cNvPr>
          <p:cNvSpPr/>
          <p:nvPr/>
        </p:nvSpPr>
        <p:spPr>
          <a:xfrm>
            <a:off x="2775846" y="2782519"/>
            <a:ext cx="5193554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rPr>
              <a:t>Từ</a:t>
            </a:r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rPr>
              <a:t> </a:t>
            </a:r>
            <a:r>
              <a:rPr lang="en-US" altLang="zh-CN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rPr>
              <a:t>khó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702" y="2659518"/>
            <a:ext cx="2872452" cy="347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4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DA7CCDA-47A8-425D-A1DB-5E71CBAF4AFE}"/>
              </a:ext>
            </a:extLst>
          </p:cNvPr>
          <p:cNvGrpSpPr/>
          <p:nvPr/>
        </p:nvGrpSpPr>
        <p:grpSpPr>
          <a:xfrm>
            <a:off x="780903" y="2525639"/>
            <a:ext cx="2209740" cy="2649407"/>
            <a:chOff x="9404662" y="1369975"/>
            <a:chExt cx="2199545" cy="2828284"/>
          </a:xfrm>
        </p:grpSpPr>
        <p:sp>
          <p:nvSpPr>
            <p:cNvPr id="3" name="Freeform 24">
              <a:extLst>
                <a:ext uri="{FF2B5EF4-FFF2-40B4-BE49-F238E27FC236}">
                  <a16:creationId xmlns="" xmlns:a16="http://schemas.microsoft.com/office/drawing/2014/main" id="{483372B0-BBCB-43A9-A567-7F7A2DFBE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318" y="1851385"/>
              <a:ext cx="1904889" cy="2346874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4" name="Freeform 25">
              <a:extLst>
                <a:ext uri="{FF2B5EF4-FFF2-40B4-BE49-F238E27FC236}">
                  <a16:creationId xmlns="" xmlns:a16="http://schemas.microsoft.com/office/drawing/2014/main" id="{383E4C35-8C47-43E8-91C4-5B462D8D9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5" name="Freeform 36">
              <a:extLst>
                <a:ext uri="{FF2B5EF4-FFF2-40B4-BE49-F238E27FC236}">
                  <a16:creationId xmlns="" xmlns:a16="http://schemas.microsoft.com/office/drawing/2014/main" id="{80E64032-7399-4875-AF2E-830D1A22C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6" name="Freeform 37">
              <a:extLst>
                <a:ext uri="{FF2B5EF4-FFF2-40B4-BE49-F238E27FC236}">
                  <a16:creationId xmlns="" xmlns:a16="http://schemas.microsoft.com/office/drawing/2014/main" id="{3515C534-A14E-4AF8-BB82-079D048B16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7" name="Freeform 38">
              <a:extLst>
                <a:ext uri="{FF2B5EF4-FFF2-40B4-BE49-F238E27FC236}">
                  <a16:creationId xmlns="" xmlns:a16="http://schemas.microsoft.com/office/drawing/2014/main" id="{4993FDBF-99BF-4B43-8A4A-70575AC2C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8" name="Freeform 39">
              <a:extLst>
                <a:ext uri="{FF2B5EF4-FFF2-40B4-BE49-F238E27FC236}">
                  <a16:creationId xmlns="" xmlns:a16="http://schemas.microsoft.com/office/drawing/2014/main" id="{63ECC857-E4BB-45F7-8374-666956069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9" name="Freeform 40">
              <a:extLst>
                <a:ext uri="{FF2B5EF4-FFF2-40B4-BE49-F238E27FC236}">
                  <a16:creationId xmlns="" xmlns:a16="http://schemas.microsoft.com/office/drawing/2014/main" id="{C06C7D84-030C-4CF7-9A30-956202FE8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10" name="Freeform 98">
              <a:extLst>
                <a:ext uri="{FF2B5EF4-FFF2-40B4-BE49-F238E27FC236}">
                  <a16:creationId xmlns="" xmlns:a16="http://schemas.microsoft.com/office/drawing/2014/main" id="{A391E0D7-5C67-49F0-83D7-F02619ED6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11" name="Freeform 99">
              <a:extLst>
                <a:ext uri="{FF2B5EF4-FFF2-40B4-BE49-F238E27FC236}">
                  <a16:creationId xmlns="" xmlns:a16="http://schemas.microsoft.com/office/drawing/2014/main" id="{E5EDD47C-5CEF-4338-AE58-0D5C20CDA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  <p:sp>
          <p:nvSpPr>
            <p:cNvPr id="12" name="Freeform 100">
              <a:extLst>
                <a:ext uri="{FF2B5EF4-FFF2-40B4-BE49-F238E27FC236}">
                  <a16:creationId xmlns="" xmlns:a16="http://schemas.microsoft.com/office/drawing/2014/main" id="{673135D2-7FD8-478E-BA63-02D3FA962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827ACE9A-D21E-4123-BF79-5E74CCD0C7E5}"/>
              </a:ext>
            </a:extLst>
          </p:cNvPr>
          <p:cNvGrpSpPr/>
          <p:nvPr/>
        </p:nvGrpSpPr>
        <p:grpSpPr>
          <a:xfrm>
            <a:off x="3560921" y="2040273"/>
            <a:ext cx="2791604" cy="1135914"/>
            <a:chOff x="1166247" y="3250224"/>
            <a:chExt cx="2791604" cy="1135914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17908798-3B64-4E26-BE4B-483C0178A90A}"/>
                </a:ext>
              </a:extLst>
            </p:cNvPr>
            <p:cNvSpPr/>
            <p:nvPr/>
          </p:nvSpPr>
          <p:spPr>
            <a:xfrm>
              <a:off x="1623558" y="3616697"/>
              <a:ext cx="233429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sông</a:t>
              </a:r>
              <a:endPara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1B92F78E-893C-4254-86F8-EF4A0ED41B44}"/>
                </a:ext>
              </a:extLst>
            </p:cNvPr>
            <p:cNvGrpSpPr/>
            <p:nvPr/>
          </p:nvGrpSpPr>
          <p:grpSpPr>
            <a:xfrm rot="19663740">
              <a:off x="1166247" y="3250224"/>
              <a:ext cx="444212" cy="845387"/>
              <a:chOff x="10766636" y="3941730"/>
              <a:chExt cx="710915" cy="1352954"/>
            </a:xfrm>
          </p:grpSpPr>
          <p:sp>
            <p:nvSpPr>
              <p:cNvPr id="27" name="Freeform 108">
                <a:extLst>
                  <a:ext uri="{FF2B5EF4-FFF2-40B4-BE49-F238E27FC236}">
                    <a16:creationId xmlns="" xmlns:a16="http://schemas.microsoft.com/office/drawing/2014/main" id="{886DF282-E488-49F1-B848-273113240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09">
                <a:extLst>
                  <a:ext uri="{FF2B5EF4-FFF2-40B4-BE49-F238E27FC236}">
                    <a16:creationId xmlns="" xmlns:a16="http://schemas.microsoft.com/office/drawing/2014/main" id="{267F8DAB-643A-469C-94E6-61324F477C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10">
                <a:extLst>
                  <a:ext uri="{FF2B5EF4-FFF2-40B4-BE49-F238E27FC236}">
                    <a16:creationId xmlns="" xmlns:a16="http://schemas.microsoft.com/office/drawing/2014/main" id="{8A6B81A0-7526-4AD4-B168-2815B6774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11">
                <a:extLst>
                  <a:ext uri="{FF2B5EF4-FFF2-40B4-BE49-F238E27FC236}">
                    <a16:creationId xmlns="" xmlns:a16="http://schemas.microsoft.com/office/drawing/2014/main" id="{5855A489-0074-4D95-A192-673DDF0C9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12">
                <a:extLst>
                  <a:ext uri="{FF2B5EF4-FFF2-40B4-BE49-F238E27FC236}">
                    <a16:creationId xmlns="" xmlns:a16="http://schemas.microsoft.com/office/drawing/2014/main" id="{891A9741-2B23-4E59-A7B8-B21AD9E0D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603490FF-D8AD-4907-ACF2-0E367633A5D4}"/>
              </a:ext>
            </a:extLst>
          </p:cNvPr>
          <p:cNvGrpSpPr/>
          <p:nvPr/>
        </p:nvGrpSpPr>
        <p:grpSpPr>
          <a:xfrm>
            <a:off x="3580072" y="3195915"/>
            <a:ext cx="1848561" cy="1135914"/>
            <a:chOff x="1166247" y="3250224"/>
            <a:chExt cx="1848561" cy="1135914"/>
          </a:xfrm>
        </p:grpSpPr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019B6A01-7197-4E3E-B087-5BA2E9E14A50}"/>
                </a:ext>
              </a:extLst>
            </p:cNvPr>
            <p:cNvSpPr/>
            <p:nvPr/>
          </p:nvSpPr>
          <p:spPr>
            <a:xfrm>
              <a:off x="1653538" y="3616697"/>
              <a:ext cx="136127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đà</a:t>
              </a:r>
              <a:endPara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0A785791-4903-46FC-B6DB-5A60900A3ECE}"/>
                </a:ext>
              </a:extLst>
            </p:cNvPr>
            <p:cNvGrpSpPr/>
            <p:nvPr/>
          </p:nvGrpSpPr>
          <p:grpSpPr>
            <a:xfrm rot="19663740">
              <a:off x="1166247" y="3250224"/>
              <a:ext cx="444212" cy="845387"/>
              <a:chOff x="10766636" y="3941730"/>
              <a:chExt cx="710915" cy="1352954"/>
            </a:xfrm>
          </p:grpSpPr>
          <p:sp>
            <p:nvSpPr>
              <p:cNvPr id="49" name="Freeform 108">
                <a:extLst>
                  <a:ext uri="{FF2B5EF4-FFF2-40B4-BE49-F238E27FC236}">
                    <a16:creationId xmlns="" xmlns:a16="http://schemas.microsoft.com/office/drawing/2014/main" id="{4F42386F-7816-442E-8C72-FF085819C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09">
                <a:extLst>
                  <a:ext uri="{FF2B5EF4-FFF2-40B4-BE49-F238E27FC236}">
                    <a16:creationId xmlns="" xmlns:a16="http://schemas.microsoft.com/office/drawing/2014/main" id="{1919B488-9092-4BC1-B4BF-F106BAE5F2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10">
                <a:extLst>
                  <a:ext uri="{FF2B5EF4-FFF2-40B4-BE49-F238E27FC236}">
                    <a16:creationId xmlns="" xmlns:a16="http://schemas.microsoft.com/office/drawing/2014/main" id="{6434BAED-E1B0-420C-9815-EBA2752B6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1">
                <a:extLst>
                  <a:ext uri="{FF2B5EF4-FFF2-40B4-BE49-F238E27FC236}">
                    <a16:creationId xmlns="" xmlns:a16="http://schemas.microsoft.com/office/drawing/2014/main" id="{0C3AD1B0-22D3-410C-94BB-D17B5B6D3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12">
                <a:extLst>
                  <a:ext uri="{FF2B5EF4-FFF2-40B4-BE49-F238E27FC236}">
                    <a16:creationId xmlns="" xmlns:a16="http://schemas.microsoft.com/office/drawing/2014/main" id="{814C077B-B5A8-4F40-B5C5-404F57080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EF04A32-007D-4DA2-8D96-BF2481D7AC3C}"/>
              </a:ext>
            </a:extLst>
          </p:cNvPr>
          <p:cNvGrpSpPr/>
          <p:nvPr/>
        </p:nvGrpSpPr>
        <p:grpSpPr>
          <a:xfrm>
            <a:off x="7017133" y="2120585"/>
            <a:ext cx="2347744" cy="1135914"/>
            <a:chOff x="1166247" y="3250224"/>
            <a:chExt cx="2347744" cy="1135914"/>
          </a:xfrm>
        </p:grpSpPr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6C890810-3AD9-4716-BFFB-3ACA3CD2653A}"/>
                </a:ext>
              </a:extLst>
            </p:cNvPr>
            <p:cNvSpPr/>
            <p:nvPr/>
          </p:nvSpPr>
          <p:spPr>
            <a:xfrm>
              <a:off x="1713498" y="3616697"/>
              <a:ext cx="180049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ọa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</a:t>
              </a:r>
              <a:endPara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77EF94EC-5838-471D-968D-D141FAEF081B}"/>
                </a:ext>
              </a:extLst>
            </p:cNvPr>
            <p:cNvGrpSpPr/>
            <p:nvPr/>
          </p:nvGrpSpPr>
          <p:grpSpPr>
            <a:xfrm rot="19663740">
              <a:off x="1166247" y="3250224"/>
              <a:ext cx="444212" cy="845387"/>
              <a:chOff x="10766636" y="3941730"/>
              <a:chExt cx="710915" cy="1352954"/>
            </a:xfrm>
          </p:grpSpPr>
          <p:sp>
            <p:nvSpPr>
              <p:cNvPr id="60" name="Freeform 108">
                <a:extLst>
                  <a:ext uri="{FF2B5EF4-FFF2-40B4-BE49-F238E27FC236}">
                    <a16:creationId xmlns="" xmlns:a16="http://schemas.microsoft.com/office/drawing/2014/main" id="{4C856805-FAF6-43FB-BA71-5B0F6689F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09">
                <a:extLst>
                  <a:ext uri="{FF2B5EF4-FFF2-40B4-BE49-F238E27FC236}">
                    <a16:creationId xmlns="" xmlns:a16="http://schemas.microsoft.com/office/drawing/2014/main" id="{1060AA1C-E75A-4110-AC3D-C7626EA99C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10">
                <a:extLst>
                  <a:ext uri="{FF2B5EF4-FFF2-40B4-BE49-F238E27FC236}">
                    <a16:creationId xmlns="" xmlns:a16="http://schemas.microsoft.com/office/drawing/2014/main" id="{45C9AB9D-E083-450C-9506-CC6346347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11">
                <a:extLst>
                  <a:ext uri="{FF2B5EF4-FFF2-40B4-BE49-F238E27FC236}">
                    <a16:creationId xmlns="" xmlns:a16="http://schemas.microsoft.com/office/drawing/2014/main" id="{2BDEBFB8-FDAF-4C2D-9D09-97D90B941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2">
                <a:extLst>
                  <a:ext uri="{FF2B5EF4-FFF2-40B4-BE49-F238E27FC236}">
                    <a16:creationId xmlns="" xmlns:a16="http://schemas.microsoft.com/office/drawing/2014/main" id="{0C08AE05-5F6D-4447-BA75-09CBB511C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56">
            <a:extLst>
              <a:ext uri="{FF2B5EF4-FFF2-40B4-BE49-F238E27FC236}">
                <a16:creationId xmlns="" xmlns:a16="http://schemas.microsoft.com/office/drawing/2014/main" id="{CEF04A32-007D-4DA2-8D96-BF2481D7AC3C}"/>
              </a:ext>
            </a:extLst>
          </p:cNvPr>
          <p:cNvGrpSpPr/>
          <p:nvPr/>
        </p:nvGrpSpPr>
        <p:grpSpPr>
          <a:xfrm>
            <a:off x="3458997" y="4398319"/>
            <a:ext cx="3692057" cy="1125785"/>
            <a:chOff x="1166247" y="3250224"/>
            <a:chExt cx="3692057" cy="1125785"/>
          </a:xfrm>
        </p:grpSpPr>
        <p:sp>
          <p:nvSpPr>
            <p:cNvPr id="40" name="矩形 66">
              <a:extLst>
                <a:ext uri="{FF2B5EF4-FFF2-40B4-BE49-F238E27FC236}">
                  <a16:creationId xmlns="" xmlns:a16="http://schemas.microsoft.com/office/drawing/2014/main" id="{6C890810-3AD9-4716-BFFB-3ACA3CD2653A}"/>
                </a:ext>
              </a:extLst>
            </p:cNvPr>
            <p:cNvSpPr/>
            <p:nvPr/>
          </p:nvSpPr>
          <p:spPr>
            <a:xfrm>
              <a:off x="1454808" y="3606568"/>
              <a:ext cx="340349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uanh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quanh</a:t>
              </a:r>
              <a:endPara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1" name="组合 58">
              <a:extLst>
                <a:ext uri="{FF2B5EF4-FFF2-40B4-BE49-F238E27FC236}">
                  <a16:creationId xmlns="" xmlns:a16="http://schemas.microsoft.com/office/drawing/2014/main" id="{77EF94EC-5838-471D-968D-D141FAEF081B}"/>
                </a:ext>
              </a:extLst>
            </p:cNvPr>
            <p:cNvGrpSpPr/>
            <p:nvPr/>
          </p:nvGrpSpPr>
          <p:grpSpPr>
            <a:xfrm rot="19663740">
              <a:off x="1166247" y="3250224"/>
              <a:ext cx="444212" cy="845387"/>
              <a:chOff x="10766636" y="3941730"/>
              <a:chExt cx="710915" cy="1352954"/>
            </a:xfrm>
          </p:grpSpPr>
          <p:sp>
            <p:nvSpPr>
              <p:cNvPr id="42" name="Freeform 108">
                <a:extLst>
                  <a:ext uri="{FF2B5EF4-FFF2-40B4-BE49-F238E27FC236}">
                    <a16:creationId xmlns="" xmlns:a16="http://schemas.microsoft.com/office/drawing/2014/main" id="{4C856805-FAF6-43FB-BA71-5B0F6689F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09">
                <a:extLst>
                  <a:ext uri="{FF2B5EF4-FFF2-40B4-BE49-F238E27FC236}">
                    <a16:creationId xmlns="" xmlns:a16="http://schemas.microsoft.com/office/drawing/2014/main" id="{1060AA1C-E75A-4110-AC3D-C7626EA99C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10">
                <a:extLst>
                  <a:ext uri="{FF2B5EF4-FFF2-40B4-BE49-F238E27FC236}">
                    <a16:creationId xmlns="" xmlns:a16="http://schemas.microsoft.com/office/drawing/2014/main" id="{45C9AB9D-E083-450C-9506-CC6346347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11">
                <a:extLst>
                  <a:ext uri="{FF2B5EF4-FFF2-40B4-BE49-F238E27FC236}">
                    <a16:creationId xmlns="" xmlns:a16="http://schemas.microsoft.com/office/drawing/2014/main" id="{2BDEBFB8-FDAF-4C2D-9D09-97D90B941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12">
                <a:extLst>
                  <a:ext uri="{FF2B5EF4-FFF2-40B4-BE49-F238E27FC236}">
                    <a16:creationId xmlns="" xmlns:a16="http://schemas.microsoft.com/office/drawing/2014/main" id="{0C08AE05-5F6D-4447-BA75-09CBB511C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4" name="组合 56">
            <a:extLst>
              <a:ext uri="{FF2B5EF4-FFF2-40B4-BE49-F238E27FC236}">
                <a16:creationId xmlns="" xmlns:a16="http://schemas.microsoft.com/office/drawing/2014/main" id="{CEF04A32-007D-4DA2-8D96-BF2481D7AC3C}"/>
              </a:ext>
            </a:extLst>
          </p:cNvPr>
          <p:cNvGrpSpPr/>
          <p:nvPr/>
        </p:nvGrpSpPr>
        <p:grpSpPr>
          <a:xfrm>
            <a:off x="7131903" y="3223134"/>
            <a:ext cx="2976121" cy="1135914"/>
            <a:chOff x="1166247" y="3250224"/>
            <a:chExt cx="2976121" cy="1135914"/>
          </a:xfrm>
        </p:grpSpPr>
        <p:sp>
          <p:nvSpPr>
            <p:cNvPr id="55" name="矩形 66">
              <a:extLst>
                <a:ext uri="{FF2B5EF4-FFF2-40B4-BE49-F238E27FC236}">
                  <a16:creationId xmlns="" xmlns:a16="http://schemas.microsoft.com/office/drawing/2014/main" id="{6C890810-3AD9-4716-BFFB-3ACA3CD2653A}"/>
                </a:ext>
              </a:extLst>
            </p:cNvPr>
            <p:cNvSpPr/>
            <p:nvPr/>
          </p:nvSpPr>
          <p:spPr>
            <a:xfrm>
              <a:off x="1713498" y="3616697"/>
              <a:ext cx="242887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óng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lánh</a:t>
              </a:r>
              <a:endPara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8" name="组合 58">
              <a:extLst>
                <a:ext uri="{FF2B5EF4-FFF2-40B4-BE49-F238E27FC236}">
                  <a16:creationId xmlns="" xmlns:a16="http://schemas.microsoft.com/office/drawing/2014/main" id="{77EF94EC-5838-471D-968D-D141FAEF081B}"/>
                </a:ext>
              </a:extLst>
            </p:cNvPr>
            <p:cNvGrpSpPr/>
            <p:nvPr/>
          </p:nvGrpSpPr>
          <p:grpSpPr>
            <a:xfrm rot="19663740">
              <a:off x="1166247" y="3250224"/>
              <a:ext cx="444212" cy="845387"/>
              <a:chOff x="10766636" y="3941730"/>
              <a:chExt cx="710915" cy="1352954"/>
            </a:xfrm>
          </p:grpSpPr>
          <p:sp>
            <p:nvSpPr>
              <p:cNvPr id="65" name="Freeform 108">
                <a:extLst>
                  <a:ext uri="{FF2B5EF4-FFF2-40B4-BE49-F238E27FC236}">
                    <a16:creationId xmlns="" xmlns:a16="http://schemas.microsoft.com/office/drawing/2014/main" id="{4C856805-FAF6-43FB-BA71-5B0F6689F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09">
                <a:extLst>
                  <a:ext uri="{FF2B5EF4-FFF2-40B4-BE49-F238E27FC236}">
                    <a16:creationId xmlns="" xmlns:a16="http://schemas.microsoft.com/office/drawing/2014/main" id="{1060AA1C-E75A-4110-AC3D-C7626EA99C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10">
                <a:extLst>
                  <a:ext uri="{FF2B5EF4-FFF2-40B4-BE49-F238E27FC236}">
                    <a16:creationId xmlns="" xmlns:a16="http://schemas.microsoft.com/office/drawing/2014/main" id="{45C9AB9D-E083-450C-9506-CC6346347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11">
                <a:extLst>
                  <a:ext uri="{FF2B5EF4-FFF2-40B4-BE49-F238E27FC236}">
                    <a16:creationId xmlns="" xmlns:a16="http://schemas.microsoft.com/office/drawing/2014/main" id="{2BDEBFB8-FDAF-4C2D-9D09-97D90B941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12">
                <a:extLst>
                  <a:ext uri="{FF2B5EF4-FFF2-40B4-BE49-F238E27FC236}">
                    <a16:creationId xmlns="" xmlns:a16="http://schemas.microsoft.com/office/drawing/2014/main" id="{0C08AE05-5F6D-4447-BA75-09CBB511C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2" name="组合 56">
            <a:extLst>
              <a:ext uri="{FF2B5EF4-FFF2-40B4-BE49-F238E27FC236}">
                <a16:creationId xmlns="" xmlns:a16="http://schemas.microsoft.com/office/drawing/2014/main" id="{CEF04A32-007D-4DA2-8D96-BF2481D7AC3C}"/>
              </a:ext>
            </a:extLst>
          </p:cNvPr>
          <p:cNvGrpSpPr/>
          <p:nvPr/>
        </p:nvGrpSpPr>
        <p:grpSpPr>
          <a:xfrm>
            <a:off x="7057110" y="4398319"/>
            <a:ext cx="3181305" cy="1135914"/>
            <a:chOff x="1166247" y="3250224"/>
            <a:chExt cx="3181305" cy="1135914"/>
          </a:xfrm>
        </p:grpSpPr>
        <p:sp>
          <p:nvSpPr>
            <p:cNvPr id="73" name="矩形 66">
              <a:extLst>
                <a:ext uri="{FF2B5EF4-FFF2-40B4-BE49-F238E27FC236}">
                  <a16:creationId xmlns="" xmlns:a16="http://schemas.microsoft.com/office/drawing/2014/main" id="{6C890810-3AD9-4716-BFFB-3ACA3CD2653A}"/>
                </a:ext>
              </a:extLst>
            </p:cNvPr>
            <p:cNvSpPr/>
            <p:nvPr/>
          </p:nvSpPr>
          <p:spPr>
            <a:xfrm>
              <a:off x="1713498" y="3616697"/>
              <a:ext cx="263405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ừng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sững</a:t>
              </a:r>
              <a:endPara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4" name="组合 58">
              <a:extLst>
                <a:ext uri="{FF2B5EF4-FFF2-40B4-BE49-F238E27FC236}">
                  <a16:creationId xmlns="" xmlns:a16="http://schemas.microsoft.com/office/drawing/2014/main" id="{77EF94EC-5838-471D-968D-D141FAEF081B}"/>
                </a:ext>
              </a:extLst>
            </p:cNvPr>
            <p:cNvGrpSpPr/>
            <p:nvPr/>
          </p:nvGrpSpPr>
          <p:grpSpPr>
            <a:xfrm rot="19663740">
              <a:off x="1166247" y="3250224"/>
              <a:ext cx="444212" cy="845387"/>
              <a:chOff x="10766636" y="3941730"/>
              <a:chExt cx="710915" cy="1352954"/>
            </a:xfrm>
          </p:grpSpPr>
          <p:sp>
            <p:nvSpPr>
              <p:cNvPr id="75" name="Freeform 108">
                <a:extLst>
                  <a:ext uri="{FF2B5EF4-FFF2-40B4-BE49-F238E27FC236}">
                    <a16:creationId xmlns="" xmlns:a16="http://schemas.microsoft.com/office/drawing/2014/main" id="{4C856805-FAF6-43FB-BA71-5B0F6689F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09">
                <a:extLst>
                  <a:ext uri="{FF2B5EF4-FFF2-40B4-BE49-F238E27FC236}">
                    <a16:creationId xmlns="" xmlns:a16="http://schemas.microsoft.com/office/drawing/2014/main" id="{1060AA1C-E75A-4110-AC3D-C7626EA99C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10">
                <a:extLst>
                  <a:ext uri="{FF2B5EF4-FFF2-40B4-BE49-F238E27FC236}">
                    <a16:creationId xmlns="" xmlns:a16="http://schemas.microsoft.com/office/drawing/2014/main" id="{45C9AB9D-E083-450C-9506-CC6346347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11">
                <a:extLst>
                  <a:ext uri="{FF2B5EF4-FFF2-40B4-BE49-F238E27FC236}">
                    <a16:creationId xmlns="" xmlns:a16="http://schemas.microsoft.com/office/drawing/2014/main" id="{2BDEBFB8-FDAF-4C2D-9D09-97D90B941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112">
                <a:extLst>
                  <a:ext uri="{FF2B5EF4-FFF2-40B4-BE49-F238E27FC236}">
                    <a16:creationId xmlns="" xmlns:a16="http://schemas.microsoft.com/office/drawing/2014/main" id="{0C08AE05-5F6D-4447-BA75-09CBB511C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/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80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48" y="-101240"/>
            <a:ext cx="4020994" cy="2093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文本框 13"/>
          <p:cNvSpPr txBox="1"/>
          <p:nvPr/>
        </p:nvSpPr>
        <p:spPr bwMode="auto">
          <a:xfrm>
            <a:off x="1377526" y="535214"/>
            <a:ext cx="230822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Từ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khó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: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824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-50800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54546" y="416079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0" y="1318471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0" y="296234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0074" y="5791201"/>
            <a:ext cx="7799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vi-VN" sz="14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180029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2762369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3836036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nghìn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" y="4734771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" y="5642052"/>
            <a:ext cx="12191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3465" y="6473049"/>
            <a:ext cx="2593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6205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543697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2" y="3707336"/>
            <a:ext cx="1219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*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21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945212"/>
            <a:ext cx="8716482" cy="5018401"/>
            <a:chOff x="872575" y="1000462"/>
            <a:chExt cx="6247998" cy="5018401"/>
          </a:xfrm>
        </p:grpSpPr>
        <p:grpSp>
          <p:nvGrpSpPr>
            <p:cNvPr id="32" name="组合 31"/>
            <p:cNvGrpSpPr/>
            <p:nvPr/>
          </p:nvGrpSpPr>
          <p:grpSpPr>
            <a:xfrm>
              <a:off x="1220964" y="2210241"/>
              <a:ext cx="5899609" cy="3808622"/>
              <a:chOff x="1828800" y="932844"/>
              <a:chExt cx="8382000" cy="499231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圆角矩形 32"/>
              <p:cNvSpPr/>
              <p:nvPr/>
            </p:nvSpPr>
            <p:spPr>
              <a:xfrm flipV="1">
                <a:off x="1828800" y="932844"/>
                <a:ext cx="8382000" cy="4992311"/>
              </a:xfrm>
              <a:prstGeom prst="roundRect">
                <a:avLst>
                  <a:gd name="adj" fmla="val 839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flipV="1">
                <a:off x="1930550" y="1007531"/>
                <a:ext cx="8178500" cy="4842936"/>
              </a:xfrm>
              <a:prstGeom prst="roundRect">
                <a:avLst>
                  <a:gd name="adj" fmla="val 8395"/>
                </a:avLst>
              </a:prstGeom>
              <a:noFill/>
              <a:ln>
                <a:solidFill>
                  <a:srgbClr val="F2DC8E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7A2060F1-955B-4EA4-BDE4-2B419FD19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575" y="1000462"/>
              <a:ext cx="1954430" cy="1646052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1A05E88-E93B-446F-9EA2-F7A8649122EB}"/>
              </a:ext>
            </a:extLst>
          </p:cNvPr>
          <p:cNvGrpSpPr/>
          <p:nvPr/>
        </p:nvGrpSpPr>
        <p:grpSpPr>
          <a:xfrm>
            <a:off x="913196" y="2591264"/>
            <a:ext cx="7390492" cy="2549588"/>
            <a:chOff x="1462559" y="1314078"/>
            <a:chExt cx="6832522" cy="2550509"/>
          </a:xfrm>
        </p:grpSpPr>
        <p:sp>
          <p:nvSpPr>
            <p:cNvPr id="5" name="MH_Other_5">
              <a:extLst>
                <a:ext uri="{FF2B5EF4-FFF2-40B4-BE49-F238E27FC236}">
                  <a16:creationId xmlns="" xmlns:a16="http://schemas.microsoft.com/office/drawing/2014/main" id="{5663367B-1C87-43A6-A009-8A2A27C51A0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80496" y="1501708"/>
              <a:ext cx="396743" cy="413464"/>
            </a:xfrm>
            <a:prstGeom prst="rect">
              <a:avLst/>
            </a:prstGeom>
            <a:solidFill>
              <a:srgbClr val="FF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solidFill>
                  <a:prstClr val="black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MH_SubTitle_1">
              <a:extLst>
                <a:ext uri="{FF2B5EF4-FFF2-40B4-BE49-F238E27FC236}">
                  <a16:creationId xmlns="" xmlns:a16="http://schemas.microsoft.com/office/drawing/2014/main" id="{0CA46D69-6F5C-4369-9E5B-95D3BA775B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62559" y="1314078"/>
              <a:ext cx="6529975" cy="2550509"/>
            </a:xfrm>
            <a:custGeom>
              <a:avLst/>
              <a:gdLst>
                <a:gd name="connsiteX0" fmla="*/ 0 w 4326400"/>
                <a:gd name="connsiteY0" fmla="*/ 0 h 432048"/>
                <a:gd name="connsiteX1" fmla="*/ 4326400 w 4326400"/>
                <a:gd name="connsiteY1" fmla="*/ 0 h 432048"/>
                <a:gd name="connsiteX2" fmla="*/ 4326400 w 4326400"/>
                <a:gd name="connsiteY2" fmla="*/ 432048 h 432048"/>
                <a:gd name="connsiteX3" fmla="*/ 0 w 4326400"/>
                <a:gd name="connsiteY3" fmla="*/ 432048 h 432048"/>
                <a:gd name="connsiteX4" fmla="*/ 37076 w 4326400"/>
                <a:gd name="connsiteY4" fmla="*/ 387112 h 432048"/>
                <a:gd name="connsiteX5" fmla="*/ 89336 w 4326400"/>
                <a:gd name="connsiteY5" fmla="*/ 216024 h 432048"/>
                <a:gd name="connsiteX6" fmla="*/ 37076 w 4326400"/>
                <a:gd name="connsiteY6" fmla="*/ 44937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6400" h="432048">
                  <a:moveTo>
                    <a:pt x="0" y="0"/>
                  </a:moveTo>
                  <a:lnTo>
                    <a:pt x="4326400" y="0"/>
                  </a:lnTo>
                  <a:lnTo>
                    <a:pt x="4326400" y="432048"/>
                  </a:lnTo>
                  <a:lnTo>
                    <a:pt x="0" y="432048"/>
                  </a:lnTo>
                  <a:lnTo>
                    <a:pt x="37076" y="387112"/>
                  </a:lnTo>
                  <a:cubicBezTo>
                    <a:pt x="70070" y="338274"/>
                    <a:pt x="89336" y="279399"/>
                    <a:pt x="89336" y="216024"/>
                  </a:cubicBezTo>
                  <a:cubicBezTo>
                    <a:pt x="89336" y="152650"/>
                    <a:pt x="70070" y="93775"/>
                    <a:pt x="37076" y="44937"/>
                  </a:cubicBezTo>
                  <a:close/>
                </a:path>
              </a:pathLst>
            </a:custGeom>
            <a:solidFill>
              <a:srgbClr val="F2D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79935" anchor="ctr">
              <a:normAutofit/>
            </a:bodyPr>
            <a:lstStyle/>
            <a:p>
              <a:pPr algn="just">
                <a:defRPr/>
              </a:pPr>
              <a:endParaRPr lang="zh-CN" altLang="en-US" sz="2000" dirty="0">
                <a:solidFill>
                  <a:srgbClr val="FFFFFF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MH_Other_6">
              <a:extLst>
                <a:ext uri="{FF2B5EF4-FFF2-40B4-BE49-F238E27FC236}">
                  <a16:creationId xmlns="" xmlns:a16="http://schemas.microsoft.com/office/drawing/2014/main" id="{A86D06E3-80D7-478A-B128-3C60334D250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06550" y="1510828"/>
              <a:ext cx="395223" cy="395223"/>
            </a:xfrm>
            <a:prstGeom prst="ellipse">
              <a:avLst/>
            </a:prstGeom>
            <a:noFill/>
            <a:ln w="57150">
              <a:solidFill>
                <a:srgbClr val="F2DC8E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2DC8E"/>
                </a:solidFill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96838C2-2CF5-486A-9B5E-E4FE1BF55D5A}"/>
                </a:ext>
              </a:extLst>
            </p:cNvPr>
            <p:cNvSpPr/>
            <p:nvPr/>
          </p:nvSpPr>
          <p:spPr>
            <a:xfrm>
              <a:off x="1620786" y="1479586"/>
              <a:ext cx="6674295" cy="23091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b="1" spc="6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Luyện</a:t>
              </a:r>
              <a:r>
                <a:rPr lang="en-US" altLang="zh-CN" sz="6000" b="1" spc="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6000" b="1" spc="6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đọc</a:t>
              </a:r>
              <a:r>
                <a:rPr lang="en-US" altLang="zh-CN" sz="6000" b="1" spc="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6000" b="1" spc="6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字魂59号-创粗黑" panose="00000500000000000000" pitchFamily="2" charset="-122"/>
                </a:rPr>
                <a:t>đoạn</a:t>
              </a:r>
              <a:endParaRPr lang="zh-CN" altLang="en-US" sz="6000" b="1" spc="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37EC6BA5-788F-49F0-B710-A97815A369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482" y="1271394"/>
            <a:ext cx="348051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6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188243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7102902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p3bxc1p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.黑体-韩语"/>
        <a:cs typeface=""/>
      </a:majorFont>
      <a:minorFont>
        <a:latin typeface="Arial"/>
        <a:ea typeface=".黑体-韩语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3433</TotalTime>
  <Words>1543</Words>
  <Application>Microsoft Office PowerPoint</Application>
  <PresentationFormat>Custom</PresentationFormat>
  <Paragraphs>273</Paragraphs>
  <Slides>39</Slides>
  <Notes>28</Notes>
  <HiddenSlides>0</HiddenSlides>
  <MMClips>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6_Office Theme</vt:lpstr>
      <vt:lpstr>3_Office 主题​​</vt:lpstr>
      <vt:lpstr>3_Office Theme</vt:lpstr>
      <vt:lpstr>10_Office Theme</vt:lpstr>
      <vt:lpstr>11_Office Theme</vt:lpstr>
      <vt:lpstr>12_Office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293</cp:revision>
  <dcterms:created xsi:type="dcterms:W3CDTF">2020-10-24T07:33:58Z</dcterms:created>
  <dcterms:modified xsi:type="dcterms:W3CDTF">2021-12-06T03:41:11Z</dcterms:modified>
</cp:coreProperties>
</file>