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6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7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8.xml" ContentType="application/vnd.openxmlformats-officedocument.theme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9.xml" ContentType="application/vnd.openxmlformats-officedocument.theme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theme/theme10.xml" ContentType="application/vnd.openxmlformats-officedocument.theme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theme/theme11.xml" ContentType="application/vnd.openxmlformats-officedocument.theme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theme/theme12.xml" ContentType="application/vnd.openxmlformats-officedocument.theme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theme/theme13.xml" ContentType="application/vnd.openxmlformats-officedocument.theme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theme/theme14.xml" ContentType="application/vnd.openxmlformats-officedocument.theme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theme/theme15.xml" ContentType="application/vnd.openxmlformats-officedocument.theme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theme/theme16.xml" ContentType="application/vnd.openxmlformats-officedocument.theme+xml"/>
  <Override PartName="/ppt/theme/theme1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6" r:id="rId7"/>
    <p:sldMasterId id="2147483752" r:id="rId8"/>
    <p:sldMasterId id="2147483764" r:id="rId9"/>
    <p:sldMasterId id="2147483776" r:id="rId10"/>
    <p:sldMasterId id="2147483800" r:id="rId11"/>
    <p:sldMasterId id="2147483812" r:id="rId12"/>
    <p:sldMasterId id="2147483825" r:id="rId13"/>
    <p:sldMasterId id="2147483838" r:id="rId14"/>
    <p:sldMasterId id="2147483853" r:id="rId15"/>
    <p:sldMasterId id="2147483889" r:id="rId16"/>
  </p:sldMasterIdLst>
  <p:notesMasterIdLst>
    <p:notesMasterId r:id="rId46"/>
  </p:notesMasterIdLst>
  <p:sldIdLst>
    <p:sldId id="257" r:id="rId17"/>
    <p:sldId id="278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58" r:id="rId26"/>
    <p:sldId id="260" r:id="rId27"/>
    <p:sldId id="261" r:id="rId28"/>
    <p:sldId id="266" r:id="rId29"/>
    <p:sldId id="259" r:id="rId30"/>
    <p:sldId id="277" r:id="rId31"/>
    <p:sldId id="288" r:id="rId32"/>
    <p:sldId id="265" r:id="rId33"/>
    <p:sldId id="262" r:id="rId34"/>
    <p:sldId id="263" r:id="rId35"/>
    <p:sldId id="264" r:id="rId36"/>
    <p:sldId id="267" r:id="rId37"/>
    <p:sldId id="268" r:id="rId38"/>
    <p:sldId id="272" r:id="rId39"/>
    <p:sldId id="270" r:id="rId40"/>
    <p:sldId id="269" r:id="rId41"/>
    <p:sldId id="274" r:id="rId42"/>
    <p:sldId id="275" r:id="rId43"/>
    <p:sldId id="289" r:id="rId44"/>
    <p:sldId id="276" r:id="rId4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0000CC"/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1" d="100"/>
          <a:sy n="71" d="100"/>
        </p:scale>
        <p:origin x="13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2.xml"/><Relationship Id="rId26" Type="http://schemas.openxmlformats.org/officeDocument/2006/relationships/slide" Target="slides/slide10.xml"/><Relationship Id="rId39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5.xml"/><Relationship Id="rId34" Type="http://schemas.openxmlformats.org/officeDocument/2006/relationships/slide" Target="slides/slide18.xml"/><Relationship Id="rId42" Type="http://schemas.openxmlformats.org/officeDocument/2006/relationships/slide" Target="slides/slide26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33" Type="http://schemas.openxmlformats.org/officeDocument/2006/relationships/slide" Target="slides/slide17.xml"/><Relationship Id="rId38" Type="http://schemas.openxmlformats.org/officeDocument/2006/relationships/slide" Target="slides/slide22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4.xml"/><Relationship Id="rId29" Type="http://schemas.openxmlformats.org/officeDocument/2006/relationships/slide" Target="slides/slide13.xml"/><Relationship Id="rId41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8.xml"/><Relationship Id="rId32" Type="http://schemas.openxmlformats.org/officeDocument/2006/relationships/slide" Target="slides/slide16.xml"/><Relationship Id="rId37" Type="http://schemas.openxmlformats.org/officeDocument/2006/relationships/slide" Target="slides/slide21.xml"/><Relationship Id="rId40" Type="http://schemas.openxmlformats.org/officeDocument/2006/relationships/slide" Target="slides/slide24.xml"/><Relationship Id="rId45" Type="http://schemas.openxmlformats.org/officeDocument/2006/relationships/slide" Target="slides/slide29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7.xml"/><Relationship Id="rId28" Type="http://schemas.openxmlformats.org/officeDocument/2006/relationships/slide" Target="slides/slide12.xml"/><Relationship Id="rId36" Type="http://schemas.openxmlformats.org/officeDocument/2006/relationships/slide" Target="slides/slide20.xml"/><Relationship Id="rId49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3.xml"/><Relationship Id="rId31" Type="http://schemas.openxmlformats.org/officeDocument/2006/relationships/slide" Target="slides/slide15.xml"/><Relationship Id="rId44" Type="http://schemas.openxmlformats.org/officeDocument/2006/relationships/slide" Target="slides/slide28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6.xml"/><Relationship Id="rId27" Type="http://schemas.openxmlformats.org/officeDocument/2006/relationships/slide" Target="slides/slide11.xml"/><Relationship Id="rId30" Type="http://schemas.openxmlformats.org/officeDocument/2006/relationships/slide" Target="slides/slide14.xml"/><Relationship Id="rId35" Type="http://schemas.openxmlformats.org/officeDocument/2006/relationships/slide" Target="slides/slide19.xml"/><Relationship Id="rId43" Type="http://schemas.openxmlformats.org/officeDocument/2006/relationships/slide" Target="slides/slide27.xml"/><Relationship Id="rId48" Type="http://schemas.openxmlformats.org/officeDocument/2006/relationships/viewProps" Target="viewProps.xml"/><Relationship Id="rId8" Type="http://schemas.openxmlformats.org/officeDocument/2006/relationships/slideMaster" Target="slideMasters/slideMaster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6612D0-9C7E-46E7-9F9E-89B8E38274E7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28747A-DD44-4B04-B8A7-3243BBF80C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9363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D71773-5A0B-472D-BACC-ADA20FE383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05628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D71773-5A0B-472D-BACC-ADA20FE383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33727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D71773-5A0B-472D-BACC-ADA20FE383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72286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D71773-5A0B-472D-BACC-ADA20FE383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8836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D71773-5A0B-472D-BACC-ADA20FE383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7790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7" name="Google Shape;1727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8" name="Google Shape;1728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725565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D71773-5A0B-472D-BACC-ADA20FE383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4022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2" name="Google Shape;1762;g898feb88a6_0_3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3" name="Google Shape;1763;g898feb88a6_0_3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53629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2" name="Google Shape;1762;g898feb88a6_0_3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3" name="Google Shape;1763;g898feb88a6_0_3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555749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D71773-5A0B-472D-BACC-ADA20FE383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99963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F43661-B6AF-4818-960E-E1703A3816E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014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5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7FB242-887E-4FBD-BBF2-BE5F9D1D0288}" type="datetimeFigureOut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2021/11/16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FDD889-5730-4C0B-93DE-013744909241}" type="slidenum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6145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7FB242-887E-4FBD-BBF2-BE5F9D1D0288}" type="datetimeFigureOut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2021/11/16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FDD889-5730-4C0B-93DE-013744909241}" type="slidenum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6893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F836F4-26FF-4706-ABAC-CF8EFC532E1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2021/11/16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04AF4D-372C-49F8-B50F-9C9837B2F27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4771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F836F4-26FF-4706-ABAC-CF8EFC532E1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2021/11/16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04AF4D-372C-49F8-B50F-9C9837B2F27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4675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F836F4-26FF-4706-ABAC-CF8EFC532E1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2021/11/16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04AF4D-372C-49F8-B50F-9C9837B2F27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0913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F836F4-26FF-4706-ABAC-CF8EFC532E1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2021/11/16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04AF4D-372C-49F8-B50F-9C9837B2F27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3819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F836F4-26FF-4706-ABAC-CF8EFC532E1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2021/11/16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04AF4D-372C-49F8-B50F-9C9837B2F27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227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F836F4-26FF-4706-ABAC-CF8EFC532E1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2021/11/16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04AF4D-372C-49F8-B50F-9C9837B2F27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0814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F836F4-26FF-4706-ABAC-CF8EFC532E1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2021/11/16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04AF4D-372C-49F8-B50F-9C9837B2F27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1016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F836F4-26FF-4706-ABAC-CF8EFC532E1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2021/11/16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04AF4D-372C-49F8-B50F-9C9837B2F27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1764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947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615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7FB242-887E-4FBD-BBF2-BE5F9D1D0288}" type="datetimeFigureOut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2021/11/16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FDD889-5730-4C0B-93DE-013744909241}" type="slidenum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1224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726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1982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2238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595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464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95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162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298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540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865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441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87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74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790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475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814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780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378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659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869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658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804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76596CD-07D2-47CA-8B57-376A11868F5E}" type="slidenum">
              <a: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4373379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D3FE7D-E31C-4A47-AF52-DAF915EBCCA0}" type="slidenum">
              <a: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5453759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89" indent="0">
              <a:buNone/>
              <a:defRPr sz="1900"/>
            </a:lvl2pPr>
            <a:lvl3pPr marL="914377" indent="0">
              <a:buNone/>
              <a:defRPr sz="1600"/>
            </a:lvl3pPr>
            <a:lvl4pPr marL="1371566" indent="0">
              <a:buNone/>
              <a:defRPr sz="1500"/>
            </a:lvl4pPr>
            <a:lvl5pPr marL="1828754" indent="0">
              <a:buNone/>
              <a:defRPr sz="1500"/>
            </a:lvl5pPr>
            <a:lvl6pPr marL="2285943" indent="0">
              <a:buNone/>
              <a:defRPr sz="1500"/>
            </a:lvl6pPr>
            <a:lvl7pPr marL="2743131" indent="0">
              <a:buNone/>
              <a:defRPr sz="1500"/>
            </a:lvl7pPr>
            <a:lvl8pPr marL="3200320" indent="0">
              <a:buNone/>
              <a:defRPr sz="1500"/>
            </a:lvl8pPr>
            <a:lvl9pPr marL="3657509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075A99D-9029-4684-B543-1F4779A9D417}" type="slidenum">
              <a: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1923168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56D8304-F8D5-49D2-9926-3BEB00A2CC17}" type="slidenum">
              <a: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1073554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9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9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62951CC-A814-439D-9F46-57A0D315F541}" type="slidenum">
              <a: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1098176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8B05B10-774B-4B99-AAD4-EBB3630D23E5}" type="slidenum">
              <a: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6133304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A6E183D-A72C-4619-A9EF-00FD65264643}" type="slidenum">
              <a: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2042412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57189" indent="0">
              <a:buNone/>
              <a:defRPr sz="1200"/>
            </a:lvl2pPr>
            <a:lvl3pPr marL="914377" indent="0">
              <a:buNone/>
              <a:defRPr sz="11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75230FE-D819-4EB9-A95C-1BB1689E3028}" type="slidenum">
              <a: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7328890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500"/>
            </a:lvl1pPr>
            <a:lvl2pPr marL="457189" indent="0">
              <a:buNone/>
              <a:defRPr sz="1200"/>
            </a:lvl2pPr>
            <a:lvl3pPr marL="914377" indent="0">
              <a:buNone/>
              <a:defRPr sz="11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00E972A-6AA3-47DF-BE37-EB7FC179BF10}" type="slidenum">
              <a: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2312763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0FB111-0D16-464D-9B99-D72D1C072787}" type="slidenum">
              <a: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44453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547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23A868E-C617-4F6C-A78D-FF30454B29C4}" type="slidenum">
              <a: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2842057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1161449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76596CD-07D2-47CA-8B57-376A11868F5E}" type="slidenum">
              <a: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2287381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D3FE7D-E31C-4A47-AF52-DAF915EBCCA0}" type="slidenum">
              <a: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2435859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89" indent="0">
              <a:buNone/>
              <a:defRPr sz="1900"/>
            </a:lvl2pPr>
            <a:lvl3pPr marL="914377" indent="0">
              <a:buNone/>
              <a:defRPr sz="1600"/>
            </a:lvl3pPr>
            <a:lvl4pPr marL="1371566" indent="0">
              <a:buNone/>
              <a:defRPr sz="1500"/>
            </a:lvl4pPr>
            <a:lvl5pPr marL="1828754" indent="0">
              <a:buNone/>
              <a:defRPr sz="1500"/>
            </a:lvl5pPr>
            <a:lvl6pPr marL="2285943" indent="0">
              <a:buNone/>
              <a:defRPr sz="1500"/>
            </a:lvl6pPr>
            <a:lvl7pPr marL="2743131" indent="0">
              <a:buNone/>
              <a:defRPr sz="1500"/>
            </a:lvl7pPr>
            <a:lvl8pPr marL="3200320" indent="0">
              <a:buNone/>
              <a:defRPr sz="1500"/>
            </a:lvl8pPr>
            <a:lvl9pPr marL="3657509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075A99D-9029-4684-B543-1F4779A9D417}" type="slidenum">
              <a: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6435603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56D8304-F8D5-49D2-9926-3BEB00A2CC17}" type="slidenum">
              <a: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4349052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9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9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62951CC-A814-439D-9F46-57A0D315F541}" type="slidenum">
              <a: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9932303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8B05B10-774B-4B99-AAD4-EBB3630D23E5}" type="slidenum">
              <a: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5013619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A6E183D-A72C-4619-A9EF-00FD65264643}" type="slidenum">
              <a: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0203231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57189" indent="0">
              <a:buNone/>
              <a:defRPr sz="1200"/>
            </a:lvl2pPr>
            <a:lvl3pPr marL="914377" indent="0">
              <a:buNone/>
              <a:defRPr sz="11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75230FE-D819-4EB9-A95C-1BB1689E3028}" type="slidenum">
              <a: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35127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972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500"/>
            </a:lvl1pPr>
            <a:lvl2pPr marL="457189" indent="0">
              <a:buNone/>
              <a:defRPr sz="1200"/>
            </a:lvl2pPr>
            <a:lvl3pPr marL="914377" indent="0">
              <a:buNone/>
              <a:defRPr sz="11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00E972A-6AA3-47DF-BE37-EB7FC179BF10}" type="slidenum">
              <a: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2118290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0FB111-0D16-464D-9B99-D72D1C072787}" type="slidenum">
              <a: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4119026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23A868E-C617-4F6C-A78D-FF30454B29C4}" type="slidenum">
              <a: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6811973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6004400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527900" y="388432"/>
            <a:ext cx="11114749" cy="6384375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Google Shape;10;p2"/>
          <p:cNvSpPr/>
          <p:nvPr/>
        </p:nvSpPr>
        <p:spPr>
          <a:xfrm>
            <a:off x="881581" y="292693"/>
            <a:ext cx="10758425" cy="6384375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1" name="Google Shape;11;p2"/>
          <p:cNvGrpSpPr/>
          <p:nvPr/>
        </p:nvGrpSpPr>
        <p:grpSpPr>
          <a:xfrm>
            <a:off x="11122057" y="3042677"/>
            <a:ext cx="759568" cy="507483"/>
            <a:chOff x="8341543" y="2282008"/>
            <a:chExt cx="569676" cy="380612"/>
          </a:xfrm>
        </p:grpSpPr>
        <p:sp>
          <p:nvSpPr>
            <p:cNvPr id="12" name="Google Shape;12;p2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4" name="Google Shape;14;p2"/>
          <p:cNvGrpSpPr/>
          <p:nvPr/>
        </p:nvGrpSpPr>
        <p:grpSpPr>
          <a:xfrm>
            <a:off x="11122057" y="2294792"/>
            <a:ext cx="759568" cy="507483"/>
            <a:chOff x="8341543" y="1721094"/>
            <a:chExt cx="569676" cy="380612"/>
          </a:xfrm>
        </p:grpSpPr>
        <p:sp>
          <p:nvSpPr>
            <p:cNvPr id="15" name="Google Shape;15;p2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7" name="Google Shape;17;p2"/>
          <p:cNvGrpSpPr/>
          <p:nvPr/>
        </p:nvGrpSpPr>
        <p:grpSpPr>
          <a:xfrm>
            <a:off x="11128364" y="1578123"/>
            <a:ext cx="757981" cy="517352"/>
            <a:chOff x="8346273" y="1183592"/>
            <a:chExt cx="568486" cy="388014"/>
          </a:xfrm>
        </p:grpSpPr>
        <p:sp>
          <p:nvSpPr>
            <p:cNvPr id="18" name="Google Shape;18;p2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0" name="Google Shape;20;p2"/>
          <p:cNvGrpSpPr/>
          <p:nvPr/>
        </p:nvGrpSpPr>
        <p:grpSpPr>
          <a:xfrm>
            <a:off x="11122057" y="808847"/>
            <a:ext cx="759568" cy="517352"/>
            <a:chOff x="8341543" y="606635"/>
            <a:chExt cx="569676" cy="388014"/>
          </a:xfrm>
        </p:grpSpPr>
        <p:sp>
          <p:nvSpPr>
            <p:cNvPr id="21" name="Google Shape;21;p2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3" name="Google Shape;23;p2"/>
          <p:cNvGrpSpPr/>
          <p:nvPr/>
        </p:nvGrpSpPr>
        <p:grpSpPr>
          <a:xfrm>
            <a:off x="11122057" y="3790577"/>
            <a:ext cx="759568" cy="507483"/>
            <a:chOff x="8341543" y="2282008"/>
            <a:chExt cx="569676" cy="380612"/>
          </a:xfrm>
        </p:grpSpPr>
        <p:sp>
          <p:nvSpPr>
            <p:cNvPr id="24" name="Google Shape;24;p2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6" name="Google Shape;26;p2"/>
          <p:cNvGrpSpPr/>
          <p:nvPr/>
        </p:nvGrpSpPr>
        <p:grpSpPr>
          <a:xfrm>
            <a:off x="11122057" y="4538477"/>
            <a:ext cx="759568" cy="507483"/>
            <a:chOff x="8341543" y="2282008"/>
            <a:chExt cx="569676" cy="380612"/>
          </a:xfrm>
        </p:grpSpPr>
        <p:sp>
          <p:nvSpPr>
            <p:cNvPr id="27" name="Google Shape;27;p2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9" name="Google Shape;29;p2"/>
          <p:cNvSpPr/>
          <p:nvPr/>
        </p:nvSpPr>
        <p:spPr>
          <a:xfrm>
            <a:off x="11122057" y="5930292"/>
            <a:ext cx="759568" cy="410985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0" name="Google Shape;30;p2"/>
          <p:cNvSpPr/>
          <p:nvPr/>
        </p:nvSpPr>
        <p:spPr>
          <a:xfrm>
            <a:off x="11122057" y="5823925"/>
            <a:ext cx="759568" cy="410985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1" name="Google Shape;31;p2"/>
          <p:cNvSpPr/>
          <p:nvPr/>
        </p:nvSpPr>
        <p:spPr>
          <a:xfrm>
            <a:off x="527859" y="292693"/>
            <a:ext cx="10737917" cy="6384375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2" name="Google Shape;32;p2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3" name="Google Shape;33;p2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4" name="Google Shape;34;p2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5" name="Google Shape;35;p2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" name="Google Shape;36;p2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" name="Google Shape;37;p2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8" name="Google Shape;38;p2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9" name="Google Shape;39;p2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0" name="Google Shape;40;p2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1" name="Google Shape;41;p2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2" name="Google Shape;42;p2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3" name="Google Shape;43;p2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4" name="Google Shape;44;p2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5" name="Google Shape;45;p2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6" name="Google Shape;46;p2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7" name="Google Shape;47;p2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48;p2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9" name="Google Shape;49;p2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0" name="Google Shape;50;p2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1" name="Google Shape;51;p2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2" name="Google Shape;52;p2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3" name="Google Shape;53;p2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4" name="Google Shape;54;p2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5" name="Google Shape;55;p2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6" name="Google Shape;56;p2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7" name="Google Shape;57;p2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8" name="Google Shape;58;p2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9" name="Google Shape;59;p2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0" name="Google Shape;60;p2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1" name="Google Shape;61;p2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2" name="Google Shape;62;p2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3" name="Google Shape;63;p2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4" name="Google Shape;64;p2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5" name="Google Shape;65;p2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6" name="Google Shape;66;p2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7" name="Google Shape;67;p2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8" name="Google Shape;68;p2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9" name="Google Shape;69;p2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0" name="Google Shape;70;p2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1" name="Google Shape;71;p2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2" name="Google Shape;72;p2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3" name="Google Shape;73;p2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4" name="Google Shape;74;p2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5" name="Google Shape;75;p2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6" name="Google Shape;76;p2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7" name="Google Shape;77;p2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8" name="Google Shape;78;p2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9" name="Google Shape;79;p2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0" name="Google Shape;80;p2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1" name="Google Shape;81;p2"/>
          <p:cNvSpPr/>
          <p:nvPr/>
        </p:nvSpPr>
        <p:spPr>
          <a:xfrm>
            <a:off x="305201" y="180913"/>
            <a:ext cx="1059620" cy="915619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2" name="Google Shape;82;p2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3" name="Google Shape;83;p2"/>
          <p:cNvSpPr txBox="1">
            <a:spLocks noGrp="1"/>
          </p:cNvSpPr>
          <p:nvPr>
            <p:ph type="ctrTitle"/>
          </p:nvPr>
        </p:nvSpPr>
        <p:spPr>
          <a:xfrm>
            <a:off x="1290267" y="1794333"/>
            <a:ext cx="9611600" cy="255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9866">
                <a:latin typeface="Jua"/>
                <a:ea typeface="Jua"/>
                <a:cs typeface="Jua"/>
                <a:sym typeface="Jua"/>
              </a:defRPr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9600">
                <a:latin typeface="Jua"/>
                <a:ea typeface="Jua"/>
                <a:cs typeface="Jua"/>
                <a:sym typeface="Jua"/>
              </a:defRPr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9600">
                <a:latin typeface="Jua"/>
                <a:ea typeface="Jua"/>
                <a:cs typeface="Jua"/>
                <a:sym typeface="Jua"/>
              </a:defRPr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9600">
                <a:latin typeface="Jua"/>
                <a:ea typeface="Jua"/>
                <a:cs typeface="Jua"/>
                <a:sym typeface="Jua"/>
              </a:defRPr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9600">
                <a:latin typeface="Jua"/>
                <a:ea typeface="Jua"/>
                <a:cs typeface="Jua"/>
                <a:sym typeface="Jua"/>
              </a:defRPr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9600">
                <a:latin typeface="Jua"/>
                <a:ea typeface="Jua"/>
                <a:cs typeface="Jua"/>
                <a:sym typeface="Jua"/>
              </a:defRPr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9600">
                <a:latin typeface="Jua"/>
                <a:ea typeface="Jua"/>
                <a:cs typeface="Jua"/>
                <a:sym typeface="Jua"/>
              </a:defRPr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9600">
                <a:latin typeface="Jua"/>
                <a:ea typeface="Jua"/>
                <a:cs typeface="Jua"/>
                <a:sym typeface="Jua"/>
              </a:defRPr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9600">
                <a:latin typeface="Jua"/>
                <a:ea typeface="Jua"/>
                <a:cs typeface="Jua"/>
                <a:sym typeface="Jua"/>
              </a:defRPr>
            </a:lvl9pPr>
          </a:lstStyle>
          <a:p>
            <a:endParaRPr/>
          </a:p>
        </p:txBody>
      </p:sp>
      <p:sp>
        <p:nvSpPr>
          <p:cNvPr id="84" name="Google Shape;84;p2"/>
          <p:cNvSpPr txBox="1">
            <a:spLocks noGrp="1"/>
          </p:cNvSpPr>
          <p:nvPr>
            <p:ph type="subTitle" idx="1"/>
          </p:nvPr>
        </p:nvSpPr>
        <p:spPr>
          <a:xfrm>
            <a:off x="1518300" y="4152233"/>
            <a:ext cx="9155600" cy="79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Light"/>
              <a:buNone/>
              <a:defRPr sz="2933">
                <a:solidFill>
                  <a:schemeClr val="accent1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Light"/>
              <a:buNone/>
              <a:defRPr sz="3200">
                <a:solidFill>
                  <a:schemeClr val="accent1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Light"/>
              <a:buNone/>
              <a:defRPr sz="3200">
                <a:solidFill>
                  <a:schemeClr val="accent1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Light"/>
              <a:buNone/>
              <a:defRPr sz="3200">
                <a:solidFill>
                  <a:schemeClr val="accent1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Light"/>
              <a:buNone/>
              <a:defRPr sz="3200">
                <a:solidFill>
                  <a:schemeClr val="accent1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Light"/>
              <a:buNone/>
              <a:defRPr sz="3200">
                <a:solidFill>
                  <a:schemeClr val="accent1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Light"/>
              <a:buNone/>
              <a:defRPr sz="3200">
                <a:solidFill>
                  <a:schemeClr val="accent1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Light"/>
              <a:buNone/>
              <a:defRPr sz="3200">
                <a:solidFill>
                  <a:schemeClr val="accent1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Light"/>
              <a:buNone/>
              <a:defRPr sz="3200">
                <a:solidFill>
                  <a:schemeClr val="accent1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endParaRPr/>
          </a:p>
        </p:txBody>
      </p:sp>
      <p:grpSp>
        <p:nvGrpSpPr>
          <p:cNvPr id="85" name="Google Shape;85;p2"/>
          <p:cNvGrpSpPr/>
          <p:nvPr/>
        </p:nvGrpSpPr>
        <p:grpSpPr>
          <a:xfrm>
            <a:off x="9974034" y="1931201"/>
            <a:ext cx="592367" cy="531367"/>
            <a:chOff x="2495125" y="2142250"/>
            <a:chExt cx="444275" cy="398525"/>
          </a:xfrm>
        </p:grpSpPr>
        <p:sp>
          <p:nvSpPr>
            <p:cNvPr id="86" name="Google Shape;86;p2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" name="Google Shape;87;p2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88" name="Google Shape;88;p2"/>
          <p:cNvGrpSpPr/>
          <p:nvPr/>
        </p:nvGrpSpPr>
        <p:grpSpPr>
          <a:xfrm>
            <a:off x="1357401" y="2009301"/>
            <a:ext cx="388500" cy="375167"/>
            <a:chOff x="3243875" y="2372825"/>
            <a:chExt cx="291375" cy="281375"/>
          </a:xfrm>
        </p:grpSpPr>
        <p:sp>
          <p:nvSpPr>
            <p:cNvPr id="89" name="Google Shape;89;p2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" name="Google Shape;90;p2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" name="Google Shape;92;p2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" name="Google Shape;93;p2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" name="Google Shape;94;p2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" name="Google Shape;97;p2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" name="Google Shape;98;p2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99" name="Google Shape;99;p2"/>
          <p:cNvGrpSpPr/>
          <p:nvPr/>
        </p:nvGrpSpPr>
        <p:grpSpPr>
          <a:xfrm>
            <a:off x="2761968" y="821285"/>
            <a:ext cx="222233" cy="224767"/>
            <a:chOff x="4954425" y="2036375"/>
            <a:chExt cx="166675" cy="168575"/>
          </a:xfrm>
        </p:grpSpPr>
        <p:sp>
          <p:nvSpPr>
            <p:cNvPr id="100" name="Google Shape;100;p2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" name="Google Shape;101;p2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02" name="Google Shape;102;p2"/>
          <p:cNvSpPr/>
          <p:nvPr/>
        </p:nvSpPr>
        <p:spPr>
          <a:xfrm>
            <a:off x="10095834" y="1321351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0"/>
                </a:moveTo>
                <a:cubicBezTo>
                  <a:pt x="255" y="0"/>
                  <a:pt x="1" y="2834"/>
                  <a:pt x="2006" y="3221"/>
                </a:cubicBezTo>
                <a:cubicBezTo>
                  <a:pt x="2122" y="3239"/>
                  <a:pt x="2233" y="3247"/>
                  <a:pt x="2340" y="3247"/>
                </a:cubicBezTo>
                <a:cubicBezTo>
                  <a:pt x="4296" y="3247"/>
                  <a:pt x="4764" y="345"/>
                  <a:pt x="2483" y="12"/>
                </a:cubicBezTo>
                <a:cubicBezTo>
                  <a:pt x="2404" y="4"/>
                  <a:pt x="2327" y="0"/>
                  <a:pt x="225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3" name="Google Shape;103;p2"/>
          <p:cNvSpPr/>
          <p:nvPr/>
        </p:nvSpPr>
        <p:spPr>
          <a:xfrm>
            <a:off x="2428168" y="1712833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4" name="Google Shape;104;p2"/>
          <p:cNvSpPr/>
          <p:nvPr/>
        </p:nvSpPr>
        <p:spPr>
          <a:xfrm>
            <a:off x="1357400" y="1334201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5" name="Google Shape;105;p2"/>
          <p:cNvSpPr/>
          <p:nvPr/>
        </p:nvSpPr>
        <p:spPr>
          <a:xfrm rot="9553842">
            <a:off x="2832868" y="5588477"/>
            <a:ext cx="80432" cy="57399"/>
          </a:xfrm>
          <a:custGeom>
            <a:avLst/>
            <a:gdLst/>
            <a:ahLst/>
            <a:cxnLst/>
            <a:rect l="l" t="t" r="r" b="b"/>
            <a:pathLst>
              <a:path w="2413" h="1722" extrusionOk="0">
                <a:moveTo>
                  <a:pt x="1429" y="1"/>
                </a:moveTo>
                <a:cubicBezTo>
                  <a:pt x="1351" y="1"/>
                  <a:pt x="1268" y="12"/>
                  <a:pt x="1179" y="34"/>
                </a:cubicBezTo>
                <a:cubicBezTo>
                  <a:pt x="1156" y="33"/>
                  <a:pt x="1133" y="32"/>
                  <a:pt x="1110" y="32"/>
                </a:cubicBezTo>
                <a:cubicBezTo>
                  <a:pt x="20" y="32"/>
                  <a:pt x="1" y="1722"/>
                  <a:pt x="1114" y="1722"/>
                </a:cubicBezTo>
                <a:cubicBezTo>
                  <a:pt x="1159" y="1722"/>
                  <a:pt x="1206" y="1719"/>
                  <a:pt x="1254" y="1714"/>
                </a:cubicBezTo>
                <a:cubicBezTo>
                  <a:pt x="2412" y="1575"/>
                  <a:pt x="2372" y="1"/>
                  <a:pt x="1429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6" name="Google Shape;106;p2"/>
          <p:cNvSpPr/>
          <p:nvPr/>
        </p:nvSpPr>
        <p:spPr>
          <a:xfrm>
            <a:off x="10036933" y="5575885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7" name="Google Shape;107;p2"/>
          <p:cNvSpPr/>
          <p:nvPr/>
        </p:nvSpPr>
        <p:spPr>
          <a:xfrm>
            <a:off x="1472234" y="4945433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08" name="Google Shape;108;p2"/>
          <p:cNvGrpSpPr/>
          <p:nvPr/>
        </p:nvGrpSpPr>
        <p:grpSpPr>
          <a:xfrm>
            <a:off x="8473401" y="946201"/>
            <a:ext cx="388500" cy="375167"/>
            <a:chOff x="3243875" y="2372825"/>
            <a:chExt cx="291375" cy="281375"/>
          </a:xfrm>
        </p:grpSpPr>
        <p:sp>
          <p:nvSpPr>
            <p:cNvPr id="109" name="Google Shape;109;p2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" name="Google Shape;110;p2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2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" name="Google Shape;112;p2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" name="Google Shape;113;p2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" name="Google Shape;114;p2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" name="Google Shape;115;p2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" name="Google Shape;116;p2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" name="Google Shape;117;p2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2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19" name="Google Shape;119;p2"/>
          <p:cNvGrpSpPr/>
          <p:nvPr/>
        </p:nvGrpSpPr>
        <p:grpSpPr>
          <a:xfrm>
            <a:off x="1473401" y="5532201"/>
            <a:ext cx="592367" cy="531367"/>
            <a:chOff x="2495125" y="2142250"/>
            <a:chExt cx="444275" cy="398525"/>
          </a:xfrm>
        </p:grpSpPr>
        <p:sp>
          <p:nvSpPr>
            <p:cNvPr id="120" name="Google Shape;120;p2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" name="Google Shape;121;p2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" name="Google Shape;122;p2"/>
          <p:cNvGrpSpPr/>
          <p:nvPr/>
        </p:nvGrpSpPr>
        <p:grpSpPr>
          <a:xfrm>
            <a:off x="9301067" y="5825267"/>
            <a:ext cx="388500" cy="375167"/>
            <a:chOff x="3243875" y="2372825"/>
            <a:chExt cx="291375" cy="281375"/>
          </a:xfrm>
        </p:grpSpPr>
        <p:sp>
          <p:nvSpPr>
            <p:cNvPr id="123" name="Google Shape;123;p2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" name="Google Shape;124;p2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" name="Google Shape;125;p2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2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" name="Google Shape;127;p2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2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2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2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" name="Google Shape;131;p2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2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0259492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"/>
          <p:cNvSpPr/>
          <p:nvPr/>
        </p:nvSpPr>
        <p:spPr>
          <a:xfrm>
            <a:off x="527900" y="388432"/>
            <a:ext cx="11114749" cy="6384375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35" name="Google Shape;135;p3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136" name="Google Shape;136;p3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37" name="Google Shape;137;p3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138" name="Google Shape;138;p3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9" name="Google Shape;139;p3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40" name="Google Shape;140;p3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41" name="Google Shape;141;p3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142" name="Google Shape;142;p3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3" name="Google Shape;143;p3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44" name="Google Shape;144;p3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45" name="Google Shape;145;p3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6" name="Google Shape;146;p3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47" name="Google Shape;147;p3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48" name="Google Shape;148;p3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9" name="Google Shape;149;p3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50" name="Google Shape;150;p3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51" name="Google Shape;151;p3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2" name="Google Shape;152;p3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53" name="Google Shape;153;p3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54" name="Google Shape;154;p3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5" name="Google Shape;155;p3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56" name="Google Shape;156;p3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" name="Google Shape;157;p3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58" name="Google Shape;158;p3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9" name="Google Shape;159;p3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0" name="Google Shape;160;p3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1" name="Google Shape;161;p3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2" name="Google Shape;162;p3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3" name="Google Shape;163;p3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4" name="Google Shape;164;p3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5" name="Google Shape;165;p3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6" name="Google Shape;166;p3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7" name="Google Shape;167;p3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8" name="Google Shape;168;p3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9" name="Google Shape;169;p3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0" name="Google Shape;170;p3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1" name="Google Shape;171;p3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2" name="Google Shape;172;p3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3" name="Google Shape;173;p3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4" name="Google Shape;174;p3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5" name="Google Shape;175;p3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6" name="Google Shape;176;p3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7" name="Google Shape;177;p3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8" name="Google Shape;178;p3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9" name="Google Shape;179;p3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0" name="Google Shape;180;p3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1" name="Google Shape;181;p3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2" name="Google Shape;182;p3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3" name="Google Shape;183;p3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4" name="Google Shape;184;p3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5" name="Google Shape;185;p3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6" name="Google Shape;186;p3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7" name="Google Shape;187;p3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8" name="Google Shape;188;p3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9" name="Google Shape;189;p3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90" name="Google Shape;190;p3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91" name="Google Shape;191;p3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92" name="Google Shape;192;p3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93" name="Google Shape;193;p3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94" name="Google Shape;194;p3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95" name="Google Shape;195;p3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96" name="Google Shape;196;p3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97" name="Google Shape;197;p3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98" name="Google Shape;198;p3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99" name="Google Shape;199;p3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0" name="Google Shape;200;p3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1" name="Google Shape;201;p3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2" name="Google Shape;202;p3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3" name="Google Shape;203;p3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4" name="Google Shape;204;p3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5" name="Google Shape;205;p3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6" name="Google Shape;206;p3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7" name="Google Shape;207;p3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8" name="Google Shape;208;p3"/>
          <p:cNvSpPr txBox="1">
            <a:spLocks noGrp="1"/>
          </p:cNvSpPr>
          <p:nvPr>
            <p:ph type="title"/>
          </p:nvPr>
        </p:nvSpPr>
        <p:spPr>
          <a:xfrm>
            <a:off x="3330499" y="2875457"/>
            <a:ext cx="5290800" cy="87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7466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209" name="Google Shape;209;p3"/>
          <p:cNvSpPr txBox="1">
            <a:spLocks noGrp="1"/>
          </p:cNvSpPr>
          <p:nvPr>
            <p:ph type="title" idx="2" hasCustomPrompt="1"/>
          </p:nvPr>
        </p:nvSpPr>
        <p:spPr>
          <a:xfrm>
            <a:off x="5287533" y="1496600"/>
            <a:ext cx="1376800" cy="87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5733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10" name="Google Shape;210;p3"/>
          <p:cNvSpPr txBox="1">
            <a:spLocks noGrp="1"/>
          </p:cNvSpPr>
          <p:nvPr>
            <p:ph type="subTitle" idx="1"/>
          </p:nvPr>
        </p:nvSpPr>
        <p:spPr>
          <a:xfrm>
            <a:off x="2978100" y="4193133"/>
            <a:ext cx="5995600" cy="87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grpSp>
        <p:nvGrpSpPr>
          <p:cNvPr id="211" name="Google Shape;211;p3"/>
          <p:cNvGrpSpPr/>
          <p:nvPr/>
        </p:nvGrpSpPr>
        <p:grpSpPr>
          <a:xfrm>
            <a:off x="1373567" y="2108467"/>
            <a:ext cx="592367" cy="531367"/>
            <a:chOff x="2495125" y="2142250"/>
            <a:chExt cx="444275" cy="398525"/>
          </a:xfrm>
        </p:grpSpPr>
        <p:sp>
          <p:nvSpPr>
            <p:cNvPr id="212" name="Google Shape;212;p3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" name="Google Shape;213;p3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14" name="Google Shape;214;p3"/>
          <p:cNvGrpSpPr/>
          <p:nvPr/>
        </p:nvGrpSpPr>
        <p:grpSpPr>
          <a:xfrm>
            <a:off x="9804601" y="5273701"/>
            <a:ext cx="388500" cy="375167"/>
            <a:chOff x="3243875" y="2372825"/>
            <a:chExt cx="291375" cy="281375"/>
          </a:xfrm>
        </p:grpSpPr>
        <p:sp>
          <p:nvSpPr>
            <p:cNvPr id="215" name="Google Shape;215;p3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3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7" name="Google Shape;217;p3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8" name="Google Shape;218;p3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9" name="Google Shape;219;p3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" name="Google Shape;220;p3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" name="Google Shape;221;p3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" name="Google Shape;222;p3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" name="Google Shape;223;p3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4" name="Google Shape;224;p3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25" name="Google Shape;225;p3"/>
          <p:cNvGrpSpPr/>
          <p:nvPr/>
        </p:nvGrpSpPr>
        <p:grpSpPr>
          <a:xfrm>
            <a:off x="10013868" y="1672585"/>
            <a:ext cx="222233" cy="224767"/>
            <a:chOff x="4954425" y="2036375"/>
            <a:chExt cx="166675" cy="168575"/>
          </a:xfrm>
        </p:grpSpPr>
        <p:sp>
          <p:nvSpPr>
            <p:cNvPr id="226" name="Google Shape;226;p3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" name="Google Shape;227;p3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28" name="Google Shape;228;p3"/>
          <p:cNvSpPr/>
          <p:nvPr/>
        </p:nvSpPr>
        <p:spPr>
          <a:xfrm>
            <a:off x="2041801" y="4022766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29" name="Google Shape;229;p3"/>
          <p:cNvSpPr/>
          <p:nvPr/>
        </p:nvSpPr>
        <p:spPr>
          <a:xfrm>
            <a:off x="10758967" y="3611184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230" name="Google Shape;230;p3"/>
          <p:cNvGrpSpPr/>
          <p:nvPr/>
        </p:nvGrpSpPr>
        <p:grpSpPr>
          <a:xfrm>
            <a:off x="1558634" y="5420001"/>
            <a:ext cx="222233" cy="224767"/>
            <a:chOff x="4954425" y="2036375"/>
            <a:chExt cx="166675" cy="168575"/>
          </a:xfrm>
        </p:grpSpPr>
        <p:sp>
          <p:nvSpPr>
            <p:cNvPr id="231" name="Google Shape;231;p3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" name="Google Shape;232;p3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8660021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4"/>
          <p:cNvSpPr/>
          <p:nvPr/>
        </p:nvSpPr>
        <p:spPr>
          <a:xfrm>
            <a:off x="527900" y="388432"/>
            <a:ext cx="11114749" cy="6384375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35" name="Google Shape;235;p4"/>
          <p:cNvSpPr/>
          <p:nvPr/>
        </p:nvSpPr>
        <p:spPr>
          <a:xfrm>
            <a:off x="881581" y="292693"/>
            <a:ext cx="10758425" cy="6384375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36" name="Google Shape;236;p4"/>
          <p:cNvSpPr/>
          <p:nvPr/>
        </p:nvSpPr>
        <p:spPr>
          <a:xfrm>
            <a:off x="11122057" y="5930292"/>
            <a:ext cx="759568" cy="410985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237" name="Google Shape;237;p4"/>
          <p:cNvGrpSpPr/>
          <p:nvPr/>
        </p:nvGrpSpPr>
        <p:grpSpPr>
          <a:xfrm>
            <a:off x="11122057" y="3042677"/>
            <a:ext cx="759568" cy="507483"/>
            <a:chOff x="8341543" y="2282008"/>
            <a:chExt cx="569676" cy="380612"/>
          </a:xfrm>
        </p:grpSpPr>
        <p:sp>
          <p:nvSpPr>
            <p:cNvPr id="238" name="Google Shape;238;p4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9" name="Google Shape;239;p4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40" name="Google Shape;240;p4"/>
          <p:cNvGrpSpPr/>
          <p:nvPr/>
        </p:nvGrpSpPr>
        <p:grpSpPr>
          <a:xfrm>
            <a:off x="11122057" y="2294792"/>
            <a:ext cx="759568" cy="507483"/>
            <a:chOff x="8341543" y="1721094"/>
            <a:chExt cx="569676" cy="380612"/>
          </a:xfrm>
        </p:grpSpPr>
        <p:sp>
          <p:nvSpPr>
            <p:cNvPr id="241" name="Google Shape;241;p4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2" name="Google Shape;242;p4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43" name="Google Shape;243;p4"/>
          <p:cNvGrpSpPr/>
          <p:nvPr/>
        </p:nvGrpSpPr>
        <p:grpSpPr>
          <a:xfrm>
            <a:off x="11128364" y="1578123"/>
            <a:ext cx="757981" cy="517352"/>
            <a:chOff x="8346273" y="1183592"/>
            <a:chExt cx="568486" cy="388014"/>
          </a:xfrm>
        </p:grpSpPr>
        <p:sp>
          <p:nvSpPr>
            <p:cNvPr id="244" name="Google Shape;244;p4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5" name="Google Shape;245;p4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46" name="Google Shape;246;p4"/>
          <p:cNvGrpSpPr/>
          <p:nvPr/>
        </p:nvGrpSpPr>
        <p:grpSpPr>
          <a:xfrm>
            <a:off x="11122057" y="808847"/>
            <a:ext cx="759568" cy="517352"/>
            <a:chOff x="8341543" y="606635"/>
            <a:chExt cx="569676" cy="388014"/>
          </a:xfrm>
        </p:grpSpPr>
        <p:sp>
          <p:nvSpPr>
            <p:cNvPr id="247" name="Google Shape;247;p4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8" name="Google Shape;248;p4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49" name="Google Shape;249;p4"/>
          <p:cNvGrpSpPr/>
          <p:nvPr/>
        </p:nvGrpSpPr>
        <p:grpSpPr>
          <a:xfrm>
            <a:off x="11122057" y="3790577"/>
            <a:ext cx="759568" cy="507483"/>
            <a:chOff x="8341543" y="2282008"/>
            <a:chExt cx="569676" cy="380612"/>
          </a:xfrm>
        </p:grpSpPr>
        <p:sp>
          <p:nvSpPr>
            <p:cNvPr id="250" name="Google Shape;250;p4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1" name="Google Shape;251;p4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52" name="Google Shape;252;p4"/>
          <p:cNvGrpSpPr/>
          <p:nvPr/>
        </p:nvGrpSpPr>
        <p:grpSpPr>
          <a:xfrm>
            <a:off x="11122057" y="4538477"/>
            <a:ext cx="759568" cy="507483"/>
            <a:chOff x="8341543" y="2282008"/>
            <a:chExt cx="569676" cy="380612"/>
          </a:xfrm>
        </p:grpSpPr>
        <p:sp>
          <p:nvSpPr>
            <p:cNvPr id="253" name="Google Shape;253;p4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4" name="Google Shape;254;p4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55" name="Google Shape;255;p4"/>
          <p:cNvSpPr/>
          <p:nvPr/>
        </p:nvSpPr>
        <p:spPr>
          <a:xfrm>
            <a:off x="11122057" y="5823925"/>
            <a:ext cx="759568" cy="410985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56" name="Google Shape;256;p4"/>
          <p:cNvSpPr/>
          <p:nvPr/>
        </p:nvSpPr>
        <p:spPr>
          <a:xfrm>
            <a:off x="527859" y="292693"/>
            <a:ext cx="10737917" cy="6384375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57" name="Google Shape;257;p4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58" name="Google Shape;258;p4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59" name="Google Shape;259;p4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60" name="Google Shape;260;p4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61" name="Google Shape;261;p4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62" name="Google Shape;262;p4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63" name="Google Shape;263;p4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64" name="Google Shape;264;p4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65" name="Google Shape;265;p4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66" name="Google Shape;266;p4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67" name="Google Shape;267;p4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68" name="Google Shape;268;p4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69" name="Google Shape;269;p4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0" name="Google Shape;270;p4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1" name="Google Shape;271;p4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2" name="Google Shape;272;p4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3" name="Google Shape;273;p4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4" name="Google Shape;274;p4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5" name="Google Shape;275;p4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6" name="Google Shape;276;p4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7" name="Google Shape;277;p4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8" name="Google Shape;278;p4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9" name="Google Shape;279;p4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0" name="Google Shape;280;p4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1" name="Google Shape;281;p4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2" name="Google Shape;282;p4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3" name="Google Shape;283;p4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4" name="Google Shape;284;p4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5" name="Google Shape;285;p4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6" name="Google Shape;286;p4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7" name="Google Shape;287;p4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8" name="Google Shape;288;p4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9" name="Google Shape;289;p4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0" name="Google Shape;290;p4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1" name="Google Shape;291;p4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2" name="Google Shape;292;p4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3" name="Google Shape;293;p4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4" name="Google Shape;294;p4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5" name="Google Shape;295;p4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6" name="Google Shape;296;p4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7" name="Google Shape;297;p4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8" name="Google Shape;298;p4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9" name="Google Shape;299;p4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00" name="Google Shape;300;p4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01" name="Google Shape;301;p4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02" name="Google Shape;302;p4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03" name="Google Shape;303;p4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04" name="Google Shape;304;p4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05" name="Google Shape;305;p4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06" name="Google Shape;306;p4"/>
          <p:cNvSpPr/>
          <p:nvPr/>
        </p:nvSpPr>
        <p:spPr>
          <a:xfrm>
            <a:off x="305201" y="180913"/>
            <a:ext cx="1059620" cy="915619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07" name="Google Shape;307;p4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08" name="Google Shape;308;p4"/>
          <p:cNvSpPr txBox="1">
            <a:spLocks noGrp="1"/>
          </p:cNvSpPr>
          <p:nvPr>
            <p:ph type="title"/>
          </p:nvPr>
        </p:nvSpPr>
        <p:spPr>
          <a:xfrm>
            <a:off x="968300" y="588467"/>
            <a:ext cx="10255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09" name="Google Shape;309;p4"/>
          <p:cNvSpPr txBox="1">
            <a:spLocks noGrp="1"/>
          </p:cNvSpPr>
          <p:nvPr>
            <p:ph type="subTitle" idx="1"/>
          </p:nvPr>
        </p:nvSpPr>
        <p:spPr>
          <a:xfrm>
            <a:off x="1095100" y="1642867"/>
            <a:ext cx="10001600" cy="442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6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6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6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6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6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6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6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600"/>
            </a:lvl9pPr>
          </a:lstStyle>
          <a:p>
            <a:endParaRPr/>
          </a:p>
        </p:txBody>
      </p:sp>
      <p:sp>
        <p:nvSpPr>
          <p:cNvPr id="310" name="Google Shape;310;p4"/>
          <p:cNvSpPr/>
          <p:nvPr/>
        </p:nvSpPr>
        <p:spPr>
          <a:xfrm rot="4238894">
            <a:off x="382928" y="5844515"/>
            <a:ext cx="1059613" cy="915679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11" name="Google Shape;311;p4"/>
          <p:cNvSpPr/>
          <p:nvPr/>
        </p:nvSpPr>
        <p:spPr>
          <a:xfrm>
            <a:off x="9479668" y="976900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12" name="Google Shape;312;p4"/>
          <p:cNvSpPr/>
          <p:nvPr/>
        </p:nvSpPr>
        <p:spPr>
          <a:xfrm>
            <a:off x="1765867" y="734751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313" name="Google Shape;313;p4"/>
          <p:cNvGrpSpPr/>
          <p:nvPr/>
        </p:nvGrpSpPr>
        <p:grpSpPr>
          <a:xfrm>
            <a:off x="10182534" y="588467"/>
            <a:ext cx="388500" cy="375167"/>
            <a:chOff x="3243875" y="2372825"/>
            <a:chExt cx="291375" cy="281375"/>
          </a:xfrm>
        </p:grpSpPr>
        <p:sp>
          <p:nvSpPr>
            <p:cNvPr id="314" name="Google Shape;314;p4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5" name="Google Shape;315;p4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6" name="Google Shape;316;p4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7" name="Google Shape;317;p4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8" name="Google Shape;318;p4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9" name="Google Shape;319;p4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0" name="Google Shape;320;p4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1" name="Google Shape;321;p4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2" name="Google Shape;322;p4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3" name="Google Shape;323;p4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24" name="Google Shape;324;p4"/>
          <p:cNvSpPr/>
          <p:nvPr/>
        </p:nvSpPr>
        <p:spPr>
          <a:xfrm>
            <a:off x="10784500" y="1642851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25" name="Google Shape;325;p4"/>
          <p:cNvSpPr/>
          <p:nvPr/>
        </p:nvSpPr>
        <p:spPr>
          <a:xfrm>
            <a:off x="1364001" y="1352067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76853496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" name="Google Shape;327;p5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328" name="Google Shape;328;p5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329" name="Google Shape;329;p5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330" name="Google Shape;330;p5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331" name="Google Shape;331;p5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32" name="Google Shape;332;p5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333" name="Google Shape;333;p5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334" name="Google Shape;334;p5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335" name="Google Shape;335;p5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36" name="Google Shape;336;p5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337" name="Google Shape;337;p5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338" name="Google Shape;338;p5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39" name="Google Shape;339;p5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340" name="Google Shape;340;p5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341" name="Google Shape;341;p5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42" name="Google Shape;342;p5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343" name="Google Shape;343;p5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344" name="Google Shape;344;p5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45" name="Google Shape;345;p5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346" name="Google Shape;346;p5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347" name="Google Shape;347;p5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48" name="Google Shape;348;p5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9" name="Google Shape;349;p5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50" name="Google Shape;350;p5"/>
          <p:cNvSpPr txBox="1">
            <a:spLocks noGrp="1"/>
          </p:cNvSpPr>
          <p:nvPr>
            <p:ph type="title"/>
          </p:nvPr>
        </p:nvSpPr>
        <p:spPr>
          <a:xfrm>
            <a:off x="968300" y="588467"/>
            <a:ext cx="10255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51" name="Google Shape;351;p5"/>
          <p:cNvSpPr txBox="1">
            <a:spLocks noGrp="1"/>
          </p:cNvSpPr>
          <p:nvPr>
            <p:ph type="subTitle" idx="1"/>
          </p:nvPr>
        </p:nvSpPr>
        <p:spPr>
          <a:xfrm>
            <a:off x="2639784" y="2994033"/>
            <a:ext cx="3123600" cy="52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352" name="Google Shape;352;p5"/>
          <p:cNvSpPr txBox="1">
            <a:spLocks noGrp="1"/>
          </p:cNvSpPr>
          <p:nvPr>
            <p:ph type="subTitle" idx="2"/>
          </p:nvPr>
        </p:nvSpPr>
        <p:spPr>
          <a:xfrm>
            <a:off x="2639784" y="3471200"/>
            <a:ext cx="3123600" cy="131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53" name="Google Shape;353;p5"/>
          <p:cNvSpPr txBox="1">
            <a:spLocks noGrp="1"/>
          </p:cNvSpPr>
          <p:nvPr>
            <p:ph type="subTitle" idx="3"/>
          </p:nvPr>
        </p:nvSpPr>
        <p:spPr>
          <a:xfrm>
            <a:off x="6428617" y="2994033"/>
            <a:ext cx="3123600" cy="52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354" name="Google Shape;354;p5"/>
          <p:cNvSpPr txBox="1">
            <a:spLocks noGrp="1"/>
          </p:cNvSpPr>
          <p:nvPr>
            <p:ph type="subTitle" idx="4"/>
          </p:nvPr>
        </p:nvSpPr>
        <p:spPr>
          <a:xfrm>
            <a:off x="6428617" y="3471205"/>
            <a:ext cx="3123600" cy="131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55" name="Google Shape;355;p5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56" name="Google Shape;356;p5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57" name="Google Shape;357;p5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58" name="Google Shape;358;p5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59" name="Google Shape;359;p5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0" name="Google Shape;360;p5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1" name="Google Shape;361;p5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2" name="Google Shape;362;p5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3" name="Google Shape;363;p5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4" name="Google Shape;364;p5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5" name="Google Shape;365;p5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6" name="Google Shape;366;p5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7" name="Google Shape;367;p5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8" name="Google Shape;368;p5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9" name="Google Shape;369;p5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0" name="Google Shape;370;p5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1" name="Google Shape;371;p5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2" name="Google Shape;372;p5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3" name="Google Shape;373;p5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4" name="Google Shape;374;p5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5" name="Google Shape;375;p5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6" name="Google Shape;376;p5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7" name="Google Shape;377;p5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8" name="Google Shape;378;p5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9" name="Google Shape;379;p5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80" name="Google Shape;380;p5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81" name="Google Shape;381;p5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82" name="Google Shape;382;p5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83" name="Google Shape;383;p5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84" name="Google Shape;384;p5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85" name="Google Shape;385;p5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86" name="Google Shape;386;p5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87" name="Google Shape;387;p5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88" name="Google Shape;388;p5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89" name="Google Shape;389;p5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90" name="Google Shape;390;p5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91" name="Google Shape;391;p5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92" name="Google Shape;392;p5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93" name="Google Shape;393;p5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94" name="Google Shape;394;p5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95" name="Google Shape;395;p5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96" name="Google Shape;396;p5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97" name="Google Shape;397;p5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98" name="Google Shape;398;p5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99" name="Google Shape;399;p5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00" name="Google Shape;400;p5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01" name="Google Shape;401;p5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02" name="Google Shape;402;p5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03" name="Google Shape;403;p5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04" name="Google Shape;404;p5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18241339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8" name="Google Shape;498;p7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499" name="Google Shape;499;p7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500" name="Google Shape;500;p7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501" name="Google Shape;501;p7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02" name="Google Shape;502;p7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03" name="Google Shape;503;p7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504" name="Google Shape;504;p7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505" name="Google Shape;505;p7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06" name="Google Shape;506;p7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07" name="Google Shape;507;p7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508" name="Google Shape;508;p7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09" name="Google Shape;509;p7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10" name="Google Shape;510;p7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511" name="Google Shape;511;p7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12" name="Google Shape;512;p7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13" name="Google Shape;513;p7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514" name="Google Shape;514;p7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15" name="Google Shape;515;p7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16" name="Google Shape;516;p7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517" name="Google Shape;517;p7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18" name="Google Shape;518;p7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19" name="Google Shape;519;p7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0" name="Google Shape;520;p7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521" name="Google Shape;521;p7"/>
          <p:cNvSpPr txBox="1">
            <a:spLocks noGrp="1"/>
          </p:cNvSpPr>
          <p:nvPr>
            <p:ph type="title"/>
          </p:nvPr>
        </p:nvSpPr>
        <p:spPr>
          <a:xfrm>
            <a:off x="968300" y="588467"/>
            <a:ext cx="10255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22" name="Google Shape;522;p7"/>
          <p:cNvSpPr txBox="1">
            <a:spLocks noGrp="1"/>
          </p:cNvSpPr>
          <p:nvPr>
            <p:ph type="subTitle" idx="1"/>
          </p:nvPr>
        </p:nvSpPr>
        <p:spPr>
          <a:xfrm>
            <a:off x="7411580" y="2812467"/>
            <a:ext cx="3223200" cy="52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523" name="Google Shape;523;p7"/>
          <p:cNvSpPr txBox="1">
            <a:spLocks noGrp="1"/>
          </p:cNvSpPr>
          <p:nvPr>
            <p:ph type="subTitle" idx="2"/>
          </p:nvPr>
        </p:nvSpPr>
        <p:spPr>
          <a:xfrm>
            <a:off x="7408351" y="3284396"/>
            <a:ext cx="3223200" cy="176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>
            <a:endParaRPr/>
          </a:p>
        </p:txBody>
      </p:sp>
      <p:sp>
        <p:nvSpPr>
          <p:cNvPr id="524" name="Google Shape;524;p7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25" name="Google Shape;525;p7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26" name="Google Shape;526;p7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27" name="Google Shape;527;p7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28" name="Google Shape;528;p7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29" name="Google Shape;529;p7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30" name="Google Shape;530;p7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31" name="Google Shape;531;p7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32" name="Google Shape;532;p7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33" name="Google Shape;533;p7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34" name="Google Shape;534;p7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35" name="Google Shape;535;p7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36" name="Google Shape;536;p7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37" name="Google Shape;537;p7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38" name="Google Shape;538;p7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39" name="Google Shape;539;p7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40" name="Google Shape;540;p7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41" name="Google Shape;541;p7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42" name="Google Shape;542;p7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43" name="Google Shape;543;p7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44" name="Google Shape;544;p7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45" name="Google Shape;545;p7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46" name="Google Shape;546;p7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47" name="Google Shape;547;p7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48" name="Google Shape;548;p7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49" name="Google Shape;549;p7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50" name="Google Shape;550;p7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51" name="Google Shape;551;p7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52" name="Google Shape;552;p7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53" name="Google Shape;553;p7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54" name="Google Shape;554;p7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55" name="Google Shape;555;p7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56" name="Google Shape;556;p7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57" name="Google Shape;557;p7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58" name="Google Shape;558;p7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59" name="Google Shape;559;p7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60" name="Google Shape;560;p7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61" name="Google Shape;561;p7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62" name="Google Shape;562;p7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63" name="Google Shape;563;p7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64" name="Google Shape;564;p7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65" name="Google Shape;565;p7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66" name="Google Shape;566;p7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67" name="Google Shape;567;p7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68" name="Google Shape;568;p7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69" name="Google Shape;569;p7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70" name="Google Shape;570;p7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71" name="Google Shape;571;p7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72" name="Google Shape;572;p7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73" name="Google Shape;573;p7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1007870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5" name="Google Shape;575;p8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576" name="Google Shape;576;p8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577" name="Google Shape;577;p8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578" name="Google Shape;578;p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79" name="Google Shape;579;p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80" name="Google Shape;580;p8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581" name="Google Shape;581;p8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582" name="Google Shape;582;p8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83" name="Google Shape;583;p8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84" name="Google Shape;584;p8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585" name="Google Shape;585;p8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86" name="Google Shape;586;p8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87" name="Google Shape;587;p8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588" name="Google Shape;588;p8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89" name="Google Shape;589;p8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90" name="Google Shape;590;p8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591" name="Google Shape;591;p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92" name="Google Shape;592;p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93" name="Google Shape;593;p8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594" name="Google Shape;594;p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95" name="Google Shape;595;p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96" name="Google Shape;596;p8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7" name="Google Shape;597;p8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598" name="Google Shape;598;p8"/>
          <p:cNvSpPr txBox="1">
            <a:spLocks noGrp="1"/>
          </p:cNvSpPr>
          <p:nvPr>
            <p:ph type="title"/>
          </p:nvPr>
        </p:nvSpPr>
        <p:spPr>
          <a:xfrm>
            <a:off x="2039400" y="2243400"/>
            <a:ext cx="8113200" cy="9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599" name="Google Shape;599;p8"/>
          <p:cNvSpPr txBox="1">
            <a:spLocks noGrp="1"/>
          </p:cNvSpPr>
          <p:nvPr>
            <p:ph type="subTitle" idx="1"/>
          </p:nvPr>
        </p:nvSpPr>
        <p:spPr>
          <a:xfrm>
            <a:off x="2046433" y="3207000"/>
            <a:ext cx="8113200" cy="140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2133"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00" name="Google Shape;600;p8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01" name="Google Shape;601;p8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02" name="Google Shape;602;p8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03" name="Google Shape;603;p8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04" name="Google Shape;604;p8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05" name="Google Shape;605;p8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06" name="Google Shape;606;p8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07" name="Google Shape;607;p8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08" name="Google Shape;608;p8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09" name="Google Shape;609;p8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10" name="Google Shape;610;p8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11" name="Google Shape;611;p8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12" name="Google Shape;612;p8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13" name="Google Shape;613;p8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14" name="Google Shape;614;p8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15" name="Google Shape;615;p8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16" name="Google Shape;616;p8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17" name="Google Shape;617;p8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18" name="Google Shape;618;p8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19" name="Google Shape;619;p8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20" name="Google Shape;620;p8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21" name="Google Shape;621;p8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22" name="Google Shape;622;p8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23" name="Google Shape;623;p8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24" name="Google Shape;624;p8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25" name="Google Shape;625;p8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26" name="Google Shape;626;p8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27" name="Google Shape;627;p8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28" name="Google Shape;628;p8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29" name="Google Shape;629;p8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30" name="Google Shape;630;p8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31" name="Google Shape;631;p8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32" name="Google Shape;632;p8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33" name="Google Shape;633;p8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34" name="Google Shape;634;p8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35" name="Google Shape;635;p8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36" name="Google Shape;636;p8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37" name="Google Shape;637;p8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38" name="Google Shape;638;p8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39" name="Google Shape;639;p8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40" name="Google Shape;640;p8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41" name="Google Shape;641;p8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42" name="Google Shape;642;p8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43" name="Google Shape;643;p8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44" name="Google Shape;644;p8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45" name="Google Shape;645;p8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46" name="Google Shape;646;p8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47" name="Google Shape;647;p8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48" name="Google Shape;648;p8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49" name="Google Shape;649;p8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00970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7003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1" name="Google Shape;651;p9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652" name="Google Shape;652;p9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653" name="Google Shape;653;p9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654" name="Google Shape;654;p9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55" name="Google Shape;655;p9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56" name="Google Shape;656;p9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657" name="Google Shape;657;p9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658" name="Google Shape;658;p9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59" name="Google Shape;659;p9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60" name="Google Shape;660;p9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661" name="Google Shape;661;p9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62" name="Google Shape;662;p9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63" name="Google Shape;663;p9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664" name="Google Shape;664;p9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65" name="Google Shape;665;p9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66" name="Google Shape;666;p9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667" name="Google Shape;667;p9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68" name="Google Shape;668;p9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69" name="Google Shape;669;p9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670" name="Google Shape;670;p9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71" name="Google Shape;671;p9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72" name="Google Shape;672;p9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3" name="Google Shape;673;p9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674" name="Google Shape;674;p9"/>
          <p:cNvSpPr txBox="1">
            <a:spLocks noGrp="1"/>
          </p:cNvSpPr>
          <p:nvPr>
            <p:ph type="title"/>
          </p:nvPr>
        </p:nvSpPr>
        <p:spPr>
          <a:xfrm>
            <a:off x="2686400" y="1976933"/>
            <a:ext cx="6819200" cy="185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14266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75" name="Google Shape;675;p9"/>
          <p:cNvSpPr txBox="1">
            <a:spLocks noGrp="1"/>
          </p:cNvSpPr>
          <p:nvPr>
            <p:ph type="subTitle" idx="1"/>
          </p:nvPr>
        </p:nvSpPr>
        <p:spPr>
          <a:xfrm>
            <a:off x="3459000" y="3667733"/>
            <a:ext cx="5274000" cy="132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>
            <a:endParaRPr/>
          </a:p>
        </p:txBody>
      </p:sp>
      <p:sp>
        <p:nvSpPr>
          <p:cNvPr id="676" name="Google Shape;676;p9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77" name="Google Shape;677;p9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78" name="Google Shape;678;p9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79" name="Google Shape;679;p9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80" name="Google Shape;680;p9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81" name="Google Shape;681;p9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82" name="Google Shape;682;p9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83" name="Google Shape;683;p9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84" name="Google Shape;684;p9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85" name="Google Shape;685;p9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86" name="Google Shape;686;p9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87" name="Google Shape;687;p9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88" name="Google Shape;688;p9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89" name="Google Shape;689;p9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90" name="Google Shape;690;p9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91" name="Google Shape;691;p9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92" name="Google Shape;692;p9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93" name="Google Shape;693;p9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94" name="Google Shape;694;p9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95" name="Google Shape;695;p9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96" name="Google Shape;696;p9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97" name="Google Shape;697;p9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98" name="Google Shape;698;p9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99" name="Google Shape;699;p9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00" name="Google Shape;700;p9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01" name="Google Shape;701;p9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02" name="Google Shape;702;p9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03" name="Google Shape;703;p9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04" name="Google Shape;704;p9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05" name="Google Shape;705;p9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06" name="Google Shape;706;p9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07" name="Google Shape;707;p9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08" name="Google Shape;708;p9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09" name="Google Shape;709;p9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10" name="Google Shape;710;p9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11" name="Google Shape;711;p9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12" name="Google Shape;712;p9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13" name="Google Shape;713;p9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14" name="Google Shape;714;p9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15" name="Google Shape;715;p9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16" name="Google Shape;716;p9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17" name="Google Shape;717;p9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18" name="Google Shape;718;p9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19" name="Google Shape;719;p9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20" name="Google Shape;720;p9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21" name="Google Shape;721;p9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22" name="Google Shape;722;p9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23" name="Google Shape;723;p9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24" name="Google Shape;724;p9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25" name="Google Shape;725;p9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60980948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7" name="Google Shape;727;p10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728" name="Google Shape;728;p10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729" name="Google Shape;729;p10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730" name="Google Shape;730;p10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31" name="Google Shape;731;p10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32" name="Google Shape;732;p10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733" name="Google Shape;733;p10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734" name="Google Shape;734;p10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35" name="Google Shape;735;p10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36" name="Google Shape;736;p10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737" name="Google Shape;737;p10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38" name="Google Shape;738;p10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39" name="Google Shape;739;p10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740" name="Google Shape;740;p10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41" name="Google Shape;741;p10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42" name="Google Shape;742;p10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743" name="Google Shape;743;p10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44" name="Google Shape;744;p10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45" name="Google Shape;745;p10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746" name="Google Shape;746;p10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47" name="Google Shape;747;p10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48" name="Google Shape;748;p10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9" name="Google Shape;749;p10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750" name="Google Shape;750;p10"/>
          <p:cNvSpPr txBox="1">
            <a:spLocks noGrp="1"/>
          </p:cNvSpPr>
          <p:nvPr>
            <p:ph type="title"/>
          </p:nvPr>
        </p:nvSpPr>
        <p:spPr>
          <a:xfrm>
            <a:off x="4584733" y="2679400"/>
            <a:ext cx="6639200" cy="149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5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51" name="Google Shape;751;p10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52" name="Google Shape;752;p10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53" name="Google Shape;753;p10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54" name="Google Shape;754;p10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55" name="Google Shape;755;p10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56" name="Google Shape;756;p10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57" name="Google Shape;757;p10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58" name="Google Shape;758;p10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59" name="Google Shape;759;p10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60" name="Google Shape;760;p10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61" name="Google Shape;761;p10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62" name="Google Shape;762;p10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63" name="Google Shape;763;p10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64" name="Google Shape;764;p10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65" name="Google Shape;765;p10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66" name="Google Shape;766;p10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67" name="Google Shape;767;p10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68" name="Google Shape;768;p10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69" name="Google Shape;769;p10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70" name="Google Shape;770;p10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71" name="Google Shape;771;p10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72" name="Google Shape;772;p10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73" name="Google Shape;773;p10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74" name="Google Shape;774;p10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75" name="Google Shape;775;p10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76" name="Google Shape;776;p10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77" name="Google Shape;777;p10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78" name="Google Shape;778;p10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79" name="Google Shape;779;p10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80" name="Google Shape;780;p10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81" name="Google Shape;781;p10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82" name="Google Shape;782;p10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83" name="Google Shape;783;p10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84" name="Google Shape;784;p10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85" name="Google Shape;785;p10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86" name="Google Shape;786;p10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87" name="Google Shape;787;p10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88" name="Google Shape;788;p10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89" name="Google Shape;789;p10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90" name="Google Shape;790;p10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91" name="Google Shape;791;p10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92" name="Google Shape;792;p10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93" name="Google Shape;793;p10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94" name="Google Shape;794;p10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95" name="Google Shape;795;p10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96" name="Google Shape;796;p10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97" name="Google Shape;797;p10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98" name="Google Shape;798;p10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99" name="Google Shape;799;p10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00" name="Google Shape;800;p10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13202408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8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2" name="Google Shape;802;p11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803" name="Google Shape;803;p11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804" name="Google Shape;804;p11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805" name="Google Shape;805;p11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06" name="Google Shape;806;p11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807" name="Google Shape;807;p11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808" name="Google Shape;808;p11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809" name="Google Shape;809;p11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10" name="Google Shape;810;p11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11" name="Google Shape;811;p11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812" name="Google Shape;812;p11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13" name="Google Shape;813;p11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14" name="Google Shape;814;p11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815" name="Google Shape;815;p11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16" name="Google Shape;816;p11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17" name="Google Shape;817;p11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818" name="Google Shape;818;p11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19" name="Google Shape;819;p11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20" name="Google Shape;820;p11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821" name="Google Shape;821;p11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22" name="Google Shape;822;p11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823" name="Google Shape;823;p11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4" name="Google Shape;824;p11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825" name="Google Shape;825;p11"/>
          <p:cNvSpPr txBox="1">
            <a:spLocks noGrp="1"/>
          </p:cNvSpPr>
          <p:nvPr>
            <p:ph type="title" hasCustomPrompt="1"/>
          </p:nvPr>
        </p:nvSpPr>
        <p:spPr>
          <a:xfrm>
            <a:off x="2422484" y="2276784"/>
            <a:ext cx="7348800" cy="186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120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26" name="Google Shape;826;p11"/>
          <p:cNvSpPr txBox="1">
            <a:spLocks noGrp="1"/>
          </p:cNvSpPr>
          <p:nvPr>
            <p:ph type="subTitle" idx="1"/>
          </p:nvPr>
        </p:nvSpPr>
        <p:spPr>
          <a:xfrm>
            <a:off x="2420717" y="3962417"/>
            <a:ext cx="7348800" cy="61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2667"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827" name="Google Shape;827;p11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28" name="Google Shape;828;p11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29" name="Google Shape;829;p11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30" name="Google Shape;830;p11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31" name="Google Shape;831;p11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32" name="Google Shape;832;p11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33" name="Google Shape;833;p11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34" name="Google Shape;834;p11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35" name="Google Shape;835;p11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36" name="Google Shape;836;p11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37" name="Google Shape;837;p11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38" name="Google Shape;838;p11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39" name="Google Shape;839;p11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40" name="Google Shape;840;p11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41" name="Google Shape;841;p11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42" name="Google Shape;842;p11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43" name="Google Shape;843;p11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44" name="Google Shape;844;p11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45" name="Google Shape;845;p11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46" name="Google Shape;846;p11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47" name="Google Shape;847;p11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48" name="Google Shape;848;p11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49" name="Google Shape;849;p11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50" name="Google Shape;850;p11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51" name="Google Shape;851;p11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52" name="Google Shape;852;p11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53" name="Google Shape;853;p11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54" name="Google Shape;854;p11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55" name="Google Shape;855;p11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56" name="Google Shape;856;p11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57" name="Google Shape;857;p11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58" name="Google Shape;858;p11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59" name="Google Shape;859;p11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60" name="Google Shape;860;p11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61" name="Google Shape;861;p11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62" name="Google Shape;862;p11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63" name="Google Shape;863;p11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64" name="Google Shape;864;p11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65" name="Google Shape;865;p11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66" name="Google Shape;866;p11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67" name="Google Shape;867;p11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68" name="Google Shape;868;p11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69" name="Google Shape;869;p11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70" name="Google Shape;870;p11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71" name="Google Shape;871;p11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72" name="Google Shape;872;p11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73" name="Google Shape;873;p11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74" name="Google Shape;874;p11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75" name="Google Shape;875;p11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76" name="Google Shape;876;p11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70955568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87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3233312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1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6" name="Google Shape;1186;p16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1187" name="Google Shape;1187;p16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188" name="Google Shape;1188;p16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1189" name="Google Shape;1189;p16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90" name="Google Shape;1190;p16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191" name="Google Shape;1191;p16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192" name="Google Shape;1192;p16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1193" name="Google Shape;1193;p16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94" name="Google Shape;1194;p16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95" name="Google Shape;1195;p16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196" name="Google Shape;1196;p16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97" name="Google Shape;1197;p16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98" name="Google Shape;1198;p16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199" name="Google Shape;1199;p16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00" name="Google Shape;1200;p16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01" name="Google Shape;1201;p16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202" name="Google Shape;1202;p16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03" name="Google Shape;1203;p16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04" name="Google Shape;1204;p16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205" name="Google Shape;1205;p16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06" name="Google Shape;1206;p16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207" name="Google Shape;1207;p16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8" name="Google Shape;1208;p16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09" name="Google Shape;1209;p16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10" name="Google Shape;1210;p16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11" name="Google Shape;1211;p16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12" name="Google Shape;1212;p16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13" name="Google Shape;1213;p16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14" name="Google Shape;1214;p16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15" name="Google Shape;1215;p16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16" name="Google Shape;1216;p16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17" name="Google Shape;1217;p16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18" name="Google Shape;1218;p16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19" name="Google Shape;1219;p16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0" name="Google Shape;1220;p16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1" name="Google Shape;1221;p16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2" name="Google Shape;1222;p16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3" name="Google Shape;1223;p16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4" name="Google Shape;1224;p16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" name="Google Shape;1225;p16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" name="Google Shape;1226;p16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7" name="Google Shape;1227;p16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" name="Google Shape;1228;p16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" name="Google Shape;1229;p16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" name="Google Shape;1230;p16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" name="Google Shape;1231;p16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" name="Google Shape;1232;p16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" name="Google Shape;1233;p16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4" name="Google Shape;1234;p16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" name="Google Shape;1235;p16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6" name="Google Shape;1236;p16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7" name="Google Shape;1237;p16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8" name="Google Shape;1238;p16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9" name="Google Shape;1239;p16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40" name="Google Shape;1240;p16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41" name="Google Shape;1241;p16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42" name="Google Shape;1242;p16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43" name="Google Shape;1243;p16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44" name="Google Shape;1244;p16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45" name="Google Shape;1245;p16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46" name="Google Shape;1246;p16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47" name="Google Shape;1247;p16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48" name="Google Shape;1248;p16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49" name="Google Shape;1249;p16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50" name="Google Shape;1250;p16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51" name="Google Shape;1251;p16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52" name="Google Shape;1252;p16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53" name="Google Shape;1253;p16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54" name="Google Shape;1254;p16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55" name="Google Shape;1255;p16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56" name="Google Shape;1256;p16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57" name="Google Shape;1257;p16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58" name="Google Shape;1258;p16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59" name="Google Shape;1259;p16"/>
          <p:cNvGrpSpPr/>
          <p:nvPr/>
        </p:nvGrpSpPr>
        <p:grpSpPr>
          <a:xfrm>
            <a:off x="968285" y="6000567"/>
            <a:ext cx="388500" cy="375167"/>
            <a:chOff x="3243875" y="2372825"/>
            <a:chExt cx="291375" cy="281375"/>
          </a:xfrm>
        </p:grpSpPr>
        <p:sp>
          <p:nvSpPr>
            <p:cNvPr id="1260" name="Google Shape;1260;p16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1" name="Google Shape;1261;p16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2" name="Google Shape;1262;p16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3" name="Google Shape;1263;p16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4" name="Google Shape;1264;p16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5" name="Google Shape;1265;p16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6" name="Google Shape;1266;p16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7" name="Google Shape;1267;p16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8" name="Google Shape;1268;p16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9" name="Google Shape;1269;p16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70" name="Google Shape;1270;p16"/>
          <p:cNvSpPr/>
          <p:nvPr/>
        </p:nvSpPr>
        <p:spPr>
          <a:xfrm>
            <a:off x="9780800" y="677434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71" name="Google Shape;1271;p16"/>
          <p:cNvGrpSpPr/>
          <p:nvPr/>
        </p:nvGrpSpPr>
        <p:grpSpPr>
          <a:xfrm>
            <a:off x="2019934" y="606334"/>
            <a:ext cx="222233" cy="224767"/>
            <a:chOff x="4954425" y="2036375"/>
            <a:chExt cx="166675" cy="168575"/>
          </a:xfrm>
        </p:grpSpPr>
        <p:sp>
          <p:nvSpPr>
            <p:cNvPr id="1272" name="Google Shape;1272;p16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3" name="Google Shape;1273;p16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74" name="Google Shape;1274;p16"/>
          <p:cNvSpPr/>
          <p:nvPr/>
        </p:nvSpPr>
        <p:spPr>
          <a:xfrm>
            <a:off x="1903933" y="6375718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77040502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Background 2">
    <p:spTree>
      <p:nvGrpSpPr>
        <p:cNvPr id="1" name="Shape 1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76" name="Google Shape;1276;p17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1277" name="Google Shape;1277;p17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278" name="Google Shape;1278;p17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1279" name="Google Shape;1279;p17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80" name="Google Shape;1280;p17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281" name="Google Shape;1281;p17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282" name="Google Shape;1282;p17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1283" name="Google Shape;1283;p17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84" name="Google Shape;1284;p17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85" name="Google Shape;1285;p17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286" name="Google Shape;1286;p17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87" name="Google Shape;1287;p17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88" name="Google Shape;1288;p17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289" name="Google Shape;1289;p17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90" name="Google Shape;1290;p17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91" name="Google Shape;1291;p17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292" name="Google Shape;1292;p17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93" name="Google Shape;1293;p17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94" name="Google Shape;1294;p17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295" name="Google Shape;1295;p17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96" name="Google Shape;1296;p17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297" name="Google Shape;1297;p17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8" name="Google Shape;1298;p17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99" name="Google Shape;1299;p17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00" name="Google Shape;1300;p17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01" name="Google Shape;1301;p17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02" name="Google Shape;1302;p17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03" name="Google Shape;1303;p17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04" name="Google Shape;1304;p17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05" name="Google Shape;1305;p17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06" name="Google Shape;1306;p17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07" name="Google Shape;1307;p17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08" name="Google Shape;1308;p17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09" name="Google Shape;1309;p17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10" name="Google Shape;1310;p17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11" name="Google Shape;1311;p17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12" name="Google Shape;1312;p17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13" name="Google Shape;1313;p17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14" name="Google Shape;1314;p17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15" name="Google Shape;1315;p17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16" name="Google Shape;1316;p17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17" name="Google Shape;1317;p17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18" name="Google Shape;1318;p17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19" name="Google Shape;1319;p17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20" name="Google Shape;1320;p17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21" name="Google Shape;1321;p17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22" name="Google Shape;1322;p17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23" name="Google Shape;1323;p17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24" name="Google Shape;1324;p17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25" name="Google Shape;1325;p17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26" name="Google Shape;1326;p17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27" name="Google Shape;1327;p17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28" name="Google Shape;1328;p17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29" name="Google Shape;1329;p17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30" name="Google Shape;1330;p17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31" name="Google Shape;1331;p17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32" name="Google Shape;1332;p17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33" name="Google Shape;1333;p17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34" name="Google Shape;1334;p17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35" name="Google Shape;1335;p17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36" name="Google Shape;1336;p17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37" name="Google Shape;1337;p17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38" name="Google Shape;1338;p17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39" name="Google Shape;1339;p17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40" name="Google Shape;1340;p17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41" name="Google Shape;1341;p17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42" name="Google Shape;1342;p17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43" name="Google Shape;1343;p17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44" name="Google Shape;1344;p17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45" name="Google Shape;1345;p17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46" name="Google Shape;1346;p17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47" name="Google Shape;1347;p17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48" name="Google Shape;1348;p17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349" name="Google Shape;1349;p17"/>
          <p:cNvGrpSpPr/>
          <p:nvPr/>
        </p:nvGrpSpPr>
        <p:grpSpPr>
          <a:xfrm>
            <a:off x="672118" y="425434"/>
            <a:ext cx="592367" cy="531367"/>
            <a:chOff x="2495125" y="2142250"/>
            <a:chExt cx="444275" cy="398525"/>
          </a:xfrm>
        </p:grpSpPr>
        <p:sp>
          <p:nvSpPr>
            <p:cNvPr id="1350" name="Google Shape;1350;p17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1" name="Google Shape;1351;p17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352" name="Google Shape;1352;p17"/>
          <p:cNvGrpSpPr/>
          <p:nvPr/>
        </p:nvGrpSpPr>
        <p:grpSpPr>
          <a:xfrm>
            <a:off x="10589718" y="5951685"/>
            <a:ext cx="388500" cy="375167"/>
            <a:chOff x="3243875" y="2372825"/>
            <a:chExt cx="291375" cy="281375"/>
          </a:xfrm>
        </p:grpSpPr>
        <p:sp>
          <p:nvSpPr>
            <p:cNvPr id="1353" name="Google Shape;1353;p17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4" name="Google Shape;1354;p17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5" name="Google Shape;1355;p17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6" name="Google Shape;1356;p17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7" name="Google Shape;1357;p17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8" name="Google Shape;1358;p17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9" name="Google Shape;1359;p17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0" name="Google Shape;1360;p17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1" name="Google Shape;1361;p17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2" name="Google Shape;1362;p17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363" name="Google Shape;1363;p17"/>
          <p:cNvGrpSpPr/>
          <p:nvPr/>
        </p:nvGrpSpPr>
        <p:grpSpPr>
          <a:xfrm>
            <a:off x="1648334" y="425418"/>
            <a:ext cx="222233" cy="224767"/>
            <a:chOff x="4954425" y="2036375"/>
            <a:chExt cx="166675" cy="168575"/>
          </a:xfrm>
        </p:grpSpPr>
        <p:sp>
          <p:nvSpPr>
            <p:cNvPr id="1364" name="Google Shape;1364;p17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5" name="Google Shape;1365;p17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366" name="Google Shape;1366;p17"/>
          <p:cNvSpPr/>
          <p:nvPr/>
        </p:nvSpPr>
        <p:spPr>
          <a:xfrm>
            <a:off x="10704568" y="483684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67" name="Google Shape;1367;p17"/>
          <p:cNvSpPr/>
          <p:nvPr/>
        </p:nvSpPr>
        <p:spPr>
          <a:xfrm>
            <a:off x="10865817" y="5591967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368" name="Google Shape;1368;p17"/>
          <p:cNvGrpSpPr/>
          <p:nvPr/>
        </p:nvGrpSpPr>
        <p:grpSpPr>
          <a:xfrm>
            <a:off x="9923034" y="6202167"/>
            <a:ext cx="222233" cy="224767"/>
            <a:chOff x="4954425" y="2036375"/>
            <a:chExt cx="166675" cy="168575"/>
          </a:xfrm>
        </p:grpSpPr>
        <p:sp>
          <p:nvSpPr>
            <p:cNvPr id="1369" name="Google Shape;1369;p17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0" name="Google Shape;1370;p17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36273264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Background 3">
    <p:spTree>
      <p:nvGrpSpPr>
        <p:cNvPr id="1" name="Shape 1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72" name="Google Shape;1372;p18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1373" name="Google Shape;1373;p18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374" name="Google Shape;1374;p18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1375" name="Google Shape;1375;p1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76" name="Google Shape;1376;p1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377" name="Google Shape;1377;p18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378" name="Google Shape;1378;p18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1379" name="Google Shape;1379;p18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80" name="Google Shape;1380;p18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81" name="Google Shape;1381;p18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382" name="Google Shape;1382;p18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83" name="Google Shape;1383;p18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84" name="Google Shape;1384;p18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385" name="Google Shape;1385;p18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86" name="Google Shape;1386;p18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87" name="Google Shape;1387;p18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388" name="Google Shape;1388;p1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89" name="Google Shape;1389;p1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90" name="Google Shape;1390;p18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391" name="Google Shape;1391;p1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92" name="Google Shape;1392;p1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393" name="Google Shape;1393;p18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4" name="Google Shape;1394;p18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395" name="Google Shape;1395;p18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96" name="Google Shape;1396;p18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97" name="Google Shape;1397;p18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98" name="Google Shape;1398;p18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99" name="Google Shape;1399;p18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00" name="Google Shape;1400;p18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01" name="Google Shape;1401;p18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02" name="Google Shape;1402;p18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03" name="Google Shape;1403;p18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04" name="Google Shape;1404;p18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05" name="Google Shape;1405;p18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06" name="Google Shape;1406;p18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07" name="Google Shape;1407;p18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08" name="Google Shape;1408;p18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09" name="Google Shape;1409;p18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10" name="Google Shape;1410;p18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11" name="Google Shape;1411;p18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12" name="Google Shape;1412;p18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13" name="Google Shape;1413;p18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14" name="Google Shape;1414;p18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15" name="Google Shape;1415;p18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16" name="Google Shape;1416;p18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17" name="Google Shape;1417;p18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18" name="Google Shape;1418;p18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19" name="Google Shape;1419;p18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20" name="Google Shape;1420;p18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21" name="Google Shape;1421;p18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22" name="Google Shape;1422;p18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23" name="Google Shape;1423;p18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24" name="Google Shape;1424;p18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25" name="Google Shape;1425;p18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26" name="Google Shape;1426;p18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27" name="Google Shape;1427;p18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28" name="Google Shape;1428;p18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29" name="Google Shape;1429;p18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30" name="Google Shape;1430;p18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31" name="Google Shape;1431;p18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32" name="Google Shape;1432;p18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33" name="Google Shape;1433;p18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34" name="Google Shape;1434;p18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35" name="Google Shape;1435;p18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36" name="Google Shape;1436;p18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37" name="Google Shape;1437;p18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38" name="Google Shape;1438;p18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39" name="Google Shape;1439;p18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40" name="Google Shape;1440;p18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41" name="Google Shape;1441;p18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42" name="Google Shape;1442;p18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43" name="Google Shape;1443;p18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44" name="Google Shape;1444;p18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45" name="Google Shape;1445;p18"/>
          <p:cNvSpPr/>
          <p:nvPr/>
        </p:nvSpPr>
        <p:spPr>
          <a:xfrm>
            <a:off x="305201" y="180913"/>
            <a:ext cx="1059620" cy="915619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446" name="Google Shape;1446;p18"/>
          <p:cNvGrpSpPr/>
          <p:nvPr/>
        </p:nvGrpSpPr>
        <p:grpSpPr>
          <a:xfrm>
            <a:off x="1417667" y="1108234"/>
            <a:ext cx="592367" cy="531367"/>
            <a:chOff x="2495125" y="2142250"/>
            <a:chExt cx="444275" cy="398525"/>
          </a:xfrm>
        </p:grpSpPr>
        <p:sp>
          <p:nvSpPr>
            <p:cNvPr id="1447" name="Google Shape;1447;p18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8" name="Google Shape;1448;p18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449" name="Google Shape;1449;p18"/>
          <p:cNvGrpSpPr/>
          <p:nvPr/>
        </p:nvGrpSpPr>
        <p:grpSpPr>
          <a:xfrm>
            <a:off x="10419001" y="5951667"/>
            <a:ext cx="388500" cy="375167"/>
            <a:chOff x="3243875" y="2372825"/>
            <a:chExt cx="291375" cy="281375"/>
          </a:xfrm>
        </p:grpSpPr>
        <p:sp>
          <p:nvSpPr>
            <p:cNvPr id="1450" name="Google Shape;1450;p18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1" name="Google Shape;1451;p18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2" name="Google Shape;1452;p18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3" name="Google Shape;1453;p18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4" name="Google Shape;1454;p18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5" name="Google Shape;1455;p18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6" name="Google Shape;1456;p18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7" name="Google Shape;1457;p18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8" name="Google Shape;1458;p18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9" name="Google Shape;1459;p18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460" name="Google Shape;1460;p18"/>
          <p:cNvGrpSpPr/>
          <p:nvPr/>
        </p:nvGrpSpPr>
        <p:grpSpPr>
          <a:xfrm>
            <a:off x="10071401" y="934467"/>
            <a:ext cx="222233" cy="224767"/>
            <a:chOff x="4954425" y="2036375"/>
            <a:chExt cx="166675" cy="168575"/>
          </a:xfrm>
        </p:grpSpPr>
        <p:sp>
          <p:nvSpPr>
            <p:cNvPr id="1461" name="Google Shape;1461;p18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2" name="Google Shape;1462;p18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463" name="Google Shape;1463;p18"/>
          <p:cNvSpPr/>
          <p:nvPr/>
        </p:nvSpPr>
        <p:spPr>
          <a:xfrm>
            <a:off x="2503401" y="718733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64" name="Google Shape;1464;p18"/>
          <p:cNvSpPr/>
          <p:nvPr/>
        </p:nvSpPr>
        <p:spPr>
          <a:xfrm>
            <a:off x="10958000" y="5420001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72505285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4">
  <p:cSld name="Background 4">
    <p:spTree>
      <p:nvGrpSpPr>
        <p:cNvPr id="1" name="Shape 1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66" name="Google Shape;1466;p19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1467" name="Google Shape;1467;p19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468" name="Google Shape;1468;p19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1469" name="Google Shape;1469;p19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70" name="Google Shape;1470;p19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471" name="Google Shape;1471;p19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472" name="Google Shape;1472;p19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1473" name="Google Shape;1473;p19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74" name="Google Shape;1474;p19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475" name="Google Shape;1475;p19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476" name="Google Shape;1476;p19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77" name="Google Shape;1477;p19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478" name="Google Shape;1478;p19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479" name="Google Shape;1479;p19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80" name="Google Shape;1480;p19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481" name="Google Shape;1481;p19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482" name="Google Shape;1482;p19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83" name="Google Shape;1483;p19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484" name="Google Shape;1484;p19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485" name="Google Shape;1485;p19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86" name="Google Shape;1486;p19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487" name="Google Shape;1487;p19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8" name="Google Shape;1488;p19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489" name="Google Shape;1489;p19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90" name="Google Shape;1490;p19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91" name="Google Shape;1491;p19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92" name="Google Shape;1492;p19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93" name="Google Shape;1493;p19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94" name="Google Shape;1494;p19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95" name="Google Shape;1495;p19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96" name="Google Shape;1496;p19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97" name="Google Shape;1497;p19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98" name="Google Shape;1498;p19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99" name="Google Shape;1499;p19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00" name="Google Shape;1500;p19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01" name="Google Shape;1501;p19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02" name="Google Shape;1502;p19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03" name="Google Shape;1503;p19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04" name="Google Shape;1504;p19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05" name="Google Shape;1505;p19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06" name="Google Shape;1506;p19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07" name="Google Shape;1507;p19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08" name="Google Shape;1508;p19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09" name="Google Shape;1509;p19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10" name="Google Shape;1510;p19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11" name="Google Shape;1511;p19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12" name="Google Shape;1512;p19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13" name="Google Shape;1513;p19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14" name="Google Shape;1514;p19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15" name="Google Shape;1515;p19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16" name="Google Shape;1516;p19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17" name="Google Shape;1517;p19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18" name="Google Shape;1518;p19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19" name="Google Shape;1519;p19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20" name="Google Shape;1520;p19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21" name="Google Shape;1521;p19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22" name="Google Shape;1522;p19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23" name="Google Shape;1523;p19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24" name="Google Shape;1524;p19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25" name="Google Shape;1525;p19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26" name="Google Shape;1526;p19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27" name="Google Shape;1527;p19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28" name="Google Shape;1528;p19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29" name="Google Shape;1529;p19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30" name="Google Shape;1530;p19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31" name="Google Shape;1531;p19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32" name="Google Shape;1532;p19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33" name="Google Shape;1533;p19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34" name="Google Shape;1534;p19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35" name="Google Shape;1535;p19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36" name="Google Shape;1536;p19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37" name="Google Shape;1537;p19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38" name="Google Shape;1538;p19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539" name="Google Shape;1539;p19"/>
          <p:cNvGrpSpPr/>
          <p:nvPr/>
        </p:nvGrpSpPr>
        <p:grpSpPr>
          <a:xfrm>
            <a:off x="10211867" y="3932585"/>
            <a:ext cx="592367" cy="531367"/>
            <a:chOff x="2495125" y="2142250"/>
            <a:chExt cx="444275" cy="398525"/>
          </a:xfrm>
        </p:grpSpPr>
        <p:sp>
          <p:nvSpPr>
            <p:cNvPr id="1540" name="Google Shape;1540;p19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1" name="Google Shape;1541;p19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542" name="Google Shape;1542;p19"/>
          <p:cNvGrpSpPr/>
          <p:nvPr/>
        </p:nvGrpSpPr>
        <p:grpSpPr>
          <a:xfrm>
            <a:off x="1357401" y="2009301"/>
            <a:ext cx="388500" cy="375167"/>
            <a:chOff x="3243875" y="2372825"/>
            <a:chExt cx="291375" cy="281375"/>
          </a:xfrm>
        </p:grpSpPr>
        <p:sp>
          <p:nvSpPr>
            <p:cNvPr id="1543" name="Google Shape;1543;p19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4" name="Google Shape;1544;p19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5" name="Google Shape;1545;p19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6" name="Google Shape;1546;p19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7" name="Google Shape;1547;p19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8" name="Google Shape;1548;p19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9" name="Google Shape;1549;p19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0" name="Google Shape;1550;p19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1" name="Google Shape;1551;p19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2" name="Google Shape;1552;p19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553" name="Google Shape;1553;p19"/>
          <p:cNvGrpSpPr/>
          <p:nvPr/>
        </p:nvGrpSpPr>
        <p:grpSpPr>
          <a:xfrm>
            <a:off x="2761968" y="821285"/>
            <a:ext cx="222233" cy="224767"/>
            <a:chOff x="4954425" y="2036375"/>
            <a:chExt cx="166675" cy="168575"/>
          </a:xfrm>
        </p:grpSpPr>
        <p:sp>
          <p:nvSpPr>
            <p:cNvPr id="1554" name="Google Shape;1554;p19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5" name="Google Shape;1555;p19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556" name="Google Shape;1556;p19"/>
          <p:cNvSpPr/>
          <p:nvPr/>
        </p:nvSpPr>
        <p:spPr>
          <a:xfrm>
            <a:off x="9342634" y="879533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0"/>
                </a:moveTo>
                <a:cubicBezTo>
                  <a:pt x="255" y="0"/>
                  <a:pt x="1" y="2834"/>
                  <a:pt x="2006" y="3221"/>
                </a:cubicBezTo>
                <a:cubicBezTo>
                  <a:pt x="2122" y="3239"/>
                  <a:pt x="2233" y="3247"/>
                  <a:pt x="2340" y="3247"/>
                </a:cubicBezTo>
                <a:cubicBezTo>
                  <a:pt x="4296" y="3247"/>
                  <a:pt x="4764" y="345"/>
                  <a:pt x="2483" y="12"/>
                </a:cubicBezTo>
                <a:cubicBezTo>
                  <a:pt x="2404" y="4"/>
                  <a:pt x="2327" y="0"/>
                  <a:pt x="225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57" name="Google Shape;1557;p19"/>
          <p:cNvSpPr/>
          <p:nvPr/>
        </p:nvSpPr>
        <p:spPr>
          <a:xfrm>
            <a:off x="2428168" y="1712833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58" name="Google Shape;1558;p19"/>
          <p:cNvSpPr/>
          <p:nvPr/>
        </p:nvSpPr>
        <p:spPr>
          <a:xfrm>
            <a:off x="1357400" y="1334201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59" name="Google Shape;1559;p19"/>
          <p:cNvSpPr/>
          <p:nvPr/>
        </p:nvSpPr>
        <p:spPr>
          <a:xfrm>
            <a:off x="10036933" y="5575885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60" name="Google Shape;1560;p19"/>
          <p:cNvSpPr/>
          <p:nvPr/>
        </p:nvSpPr>
        <p:spPr>
          <a:xfrm>
            <a:off x="1472234" y="4945433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561" name="Google Shape;1561;p19"/>
          <p:cNvGrpSpPr/>
          <p:nvPr/>
        </p:nvGrpSpPr>
        <p:grpSpPr>
          <a:xfrm>
            <a:off x="2039667" y="5713834"/>
            <a:ext cx="388500" cy="375167"/>
            <a:chOff x="3243875" y="2372825"/>
            <a:chExt cx="291375" cy="281375"/>
          </a:xfrm>
        </p:grpSpPr>
        <p:sp>
          <p:nvSpPr>
            <p:cNvPr id="1562" name="Google Shape;1562;p19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3" name="Google Shape;1563;p19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4" name="Google Shape;1564;p19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5" name="Google Shape;1565;p19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6" name="Google Shape;1566;p19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7" name="Google Shape;1567;p19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8" name="Google Shape;1568;p19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9" name="Google Shape;1569;p19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0" name="Google Shape;1570;p19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1" name="Google Shape;1571;p19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572" name="Google Shape;1572;p19"/>
          <p:cNvGrpSpPr/>
          <p:nvPr/>
        </p:nvGrpSpPr>
        <p:grpSpPr>
          <a:xfrm>
            <a:off x="1672318" y="3456701"/>
            <a:ext cx="592367" cy="531367"/>
            <a:chOff x="2495125" y="2142250"/>
            <a:chExt cx="444275" cy="398525"/>
          </a:xfrm>
        </p:grpSpPr>
        <p:sp>
          <p:nvSpPr>
            <p:cNvPr id="1573" name="Google Shape;1573;p19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4" name="Google Shape;1574;p19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575" name="Google Shape;1575;p19"/>
          <p:cNvGrpSpPr/>
          <p:nvPr/>
        </p:nvGrpSpPr>
        <p:grpSpPr>
          <a:xfrm>
            <a:off x="9301067" y="5825267"/>
            <a:ext cx="388500" cy="375167"/>
            <a:chOff x="3243875" y="2372825"/>
            <a:chExt cx="291375" cy="281375"/>
          </a:xfrm>
        </p:grpSpPr>
        <p:sp>
          <p:nvSpPr>
            <p:cNvPr id="1576" name="Google Shape;1576;p19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7" name="Google Shape;1577;p19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8" name="Google Shape;1578;p19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9" name="Google Shape;1579;p19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0" name="Google Shape;1580;p19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1" name="Google Shape;1581;p19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2" name="Google Shape;1582;p19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3" name="Google Shape;1583;p19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4" name="Google Shape;1584;p19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5" name="Google Shape;1585;p19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586" name="Google Shape;1586;p19"/>
          <p:cNvGrpSpPr/>
          <p:nvPr/>
        </p:nvGrpSpPr>
        <p:grpSpPr>
          <a:xfrm>
            <a:off x="9580334" y="2936201"/>
            <a:ext cx="222233" cy="224767"/>
            <a:chOff x="4954425" y="2036375"/>
            <a:chExt cx="166675" cy="168575"/>
          </a:xfrm>
        </p:grpSpPr>
        <p:sp>
          <p:nvSpPr>
            <p:cNvPr id="1587" name="Google Shape;1587;p19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8" name="Google Shape;1588;p19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589" name="Google Shape;1589;p19"/>
          <p:cNvGrpSpPr/>
          <p:nvPr/>
        </p:nvGrpSpPr>
        <p:grpSpPr>
          <a:xfrm>
            <a:off x="10211851" y="1501285"/>
            <a:ext cx="592367" cy="531367"/>
            <a:chOff x="2495125" y="2142250"/>
            <a:chExt cx="444275" cy="398525"/>
          </a:xfrm>
        </p:grpSpPr>
        <p:sp>
          <p:nvSpPr>
            <p:cNvPr id="1590" name="Google Shape;1590;p19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1" name="Google Shape;1591;p19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3183804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4590C5-A50C-401A-8982-5F8E6BA06138}" type="datetimeFigureOut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11/16/2021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3BD847-0294-435E-97F6-04336B8FAD0A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97082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4590C5-A50C-401A-8982-5F8E6BA06138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11/16/2021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3BD847-0294-435E-97F6-04336B8FAD0A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49114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7321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1784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4590C5-A50C-401A-8982-5F8E6BA06138}" type="datetimeFigureOut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11/16/2021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3BD847-0294-435E-97F6-04336B8FAD0A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46234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4590C5-A50C-401A-8982-5F8E6BA06138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11/16/2021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3BD847-0294-435E-97F6-04336B8FAD0A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6845177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4590C5-A50C-401A-8982-5F8E6BA06138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11/16/2021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3BD847-0294-435E-97F6-04336B8FAD0A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3891916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4590C5-A50C-401A-8982-5F8E6BA06138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11/16/2021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3BD847-0294-435E-97F6-04336B8FAD0A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1185514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4590C5-A50C-401A-8982-5F8E6BA06138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11/16/2021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3BD847-0294-435E-97F6-04336B8FAD0A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6032739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4590C5-A50C-401A-8982-5F8E6BA06138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11/16/2021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56032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3BD847-0294-435E-97F6-04336B8FAD0A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2883717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4590C5-A50C-401A-8982-5F8E6BA06138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Garamond" panose="02020404030301010803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11/16/2021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19050" dist="63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19050" dist="63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56032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3BD847-0294-435E-97F6-04336B8FAD0A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69186249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4590C5-A50C-401A-8982-5F8E6BA06138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11/16/2021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3BD847-0294-435E-97F6-04336B8FAD0A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7062549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4590C5-A50C-401A-8982-5F8E6BA06138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11/16/2021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3BD847-0294-435E-97F6-04336B8FAD0A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2448227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3CC54EC-E13A-47C9-88BA-21576CFE731A}" type="slidenum">
              <a:rPr lang="en-U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963753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208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29327CD-D3A1-4A30-843A-E67B721F2C3A}" type="slidenum">
              <a:rPr lang="en-U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058878"/>
      </p:ext>
    </p:extLst>
  </p:cSld>
  <p:clrMapOvr>
    <a:masterClrMapping/>
  </p:clrMapOvr>
  <p:transition/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728030B-A4C8-4143-9F5D-16C621F39585}" type="slidenum">
              <a:rPr lang="en-U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519442"/>
      </p:ext>
    </p:extLst>
  </p:cSld>
  <p:clrMapOvr>
    <a:masterClrMapping/>
  </p:clrMapOvr>
  <p:transition/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B96CCF3-1345-4F1B-BCC2-809636619387}" type="slidenum">
              <a:rPr lang="en-U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3043418"/>
      </p:ext>
    </p:extLst>
  </p:cSld>
  <p:clrMapOvr>
    <a:masterClrMapping/>
  </p:clrMapOvr>
  <p:transition/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6EDC48B-6A0C-4E51-945D-A9A4EF1925CE}" type="slidenum">
              <a:rPr lang="en-U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11988"/>
      </p:ext>
    </p:extLst>
  </p:cSld>
  <p:clrMapOvr>
    <a:masterClrMapping/>
  </p:clrMapOvr>
  <p:transition/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CCE73EA-9362-4540-BB0F-92FA19F4E8C2}" type="slidenum">
              <a:rPr lang="en-U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647218"/>
      </p:ext>
    </p:extLst>
  </p:cSld>
  <p:clrMapOvr>
    <a:masterClrMapping/>
  </p:clrMapOvr>
  <p:transition/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ACD34F8-912F-428C-A61D-8AFB1E14D8FF}" type="slidenum">
              <a:rPr lang="en-U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432558"/>
      </p:ext>
    </p:extLst>
  </p:cSld>
  <p:clrMapOvr>
    <a:masterClrMapping/>
  </p:clrMapOvr>
  <p:transition/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DD92E91-8367-4036-9E7F-D5DF6AFAFE89}" type="slidenum">
              <a:rPr lang="en-U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132548"/>
      </p:ext>
    </p:extLst>
  </p:cSld>
  <p:clrMapOvr>
    <a:masterClrMapping/>
  </p:clrMapOvr>
  <p:transition/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19737A4-A26D-4593-B8B2-ECAE625F5EDC}" type="slidenum">
              <a:rPr lang="en-U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513783"/>
      </p:ext>
    </p:extLst>
  </p:cSld>
  <p:clrMapOvr>
    <a:masterClrMapping/>
  </p:clrMapOvr>
  <p:transition/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CE55EFD-672C-4955-85DD-957C08609C82}" type="slidenum">
              <a:rPr lang="en-U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904446"/>
      </p:ext>
    </p:extLst>
  </p:cSld>
  <p:clrMapOvr>
    <a:masterClrMapping/>
  </p:clrMapOvr>
  <p:transition/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476E3D4-8550-4EF5-94FE-052ADAB95C7D}" type="slidenum">
              <a:rPr lang="en-U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118110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105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DFC734C-535B-4289-BF9F-C053D096C5CC}" type="slidenum">
              <a:rPr lang="en-U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674600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7FB242-887E-4FBD-BBF2-BE5F9D1D0288}" type="datetimeFigureOut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2021/11/16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FDD889-5730-4C0B-93DE-013744909241}" type="slidenum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5016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8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9184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01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515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89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05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754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095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4901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0400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7FB242-887E-4FBD-BBF2-BE5F9D1D0288}" type="datetimeFigureOut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2021/11/16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FDD889-5730-4C0B-93DE-013744909241}" type="slidenum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2656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7822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1441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535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73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915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863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3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431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80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3975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7FB242-887E-4FBD-BBF2-BE5F9D1D0288}" type="datetimeFigureOut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2021/11/16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FDD889-5730-4C0B-93DE-013744909241}" type="slidenum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92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9696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687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131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1097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2336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812800" y="1219200"/>
            <a:ext cx="105664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2641601" y="3962400"/>
            <a:ext cx="8682567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05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19201" y="1524000"/>
            <a:ext cx="10164233" cy="1752600"/>
          </a:xfrm>
        </p:spPr>
        <p:txBody>
          <a:bodyPr/>
          <a:lstStyle>
            <a:lvl1pPr>
              <a:defRPr sz="5000"/>
            </a:lvl1pPr>
          </a:lstStyle>
          <a:p>
            <a:pPr lvl="0"/>
            <a:r>
              <a:rPr lang="vi-VN" altLang="en-US" noProof="0" smtClean="0"/>
              <a:t>Click to edit Master title style</a:t>
            </a: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41600" y="3962400"/>
            <a:ext cx="87376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pPr lvl="0"/>
            <a:r>
              <a:rPr lang="vi-VN" altLang="en-US" noProof="0" smtClean="0"/>
              <a:t>Click to edit Master subtitle style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vi-VN" altLang="en-US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3638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vi-VN" altLang="en-US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6BB6610-DD80-484F-817B-ED8B753DF7BE}" type="slidenum">
              <a:rPr lang="vi-V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vi-V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064924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vi-V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vi-V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8851DC8-6A56-4F58-AC65-8B7F2F5721B0}" type="slidenum">
              <a:rPr lang="vi-V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vi-V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11021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vi-V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vi-V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6CE9467-D07D-4F18-A5C6-92CC64AA3F6D}" type="slidenum">
              <a:rPr lang="vi-V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vi-V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279468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vi-V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vi-VN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C1C25B3-A4A9-4996-B8EE-2358CD595B16}" type="slidenum">
              <a:rPr lang="vi-V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vi-V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76781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vi-VN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vi-VN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3D5C679-A003-45EA-A6C1-C51DCE78507C}" type="slidenum">
              <a:rPr lang="vi-V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vi-V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180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7FB242-887E-4FBD-BBF2-BE5F9D1D0288}" type="datetimeFigureOut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2021/11/16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FDD889-5730-4C0B-93DE-013744909241}" type="slidenum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1326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vi-VN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vi-VN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2EC99E4-64F0-4755-8409-2AB55A28D249}" type="slidenum">
              <a:rPr lang="vi-V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vi-V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454342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vi-VN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vi-VN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CB3A78C-FC02-4859-93B8-F1EBBEB6DE8D}" type="slidenum">
              <a:rPr lang="vi-V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vi-V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10412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vi-V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vi-VN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08B01E8-B923-4B0F-A1C5-68AD59905479}" type="slidenum">
              <a:rPr lang="vi-V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vi-V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674799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vi-V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vi-VN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479193F-66C5-40AF-9786-CCD8603A2484}" type="slidenum">
              <a:rPr lang="vi-V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vi-V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77452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vi-V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vi-V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4DFA474-726D-4552-AEE0-C7EF784225C0}" type="slidenum">
              <a:rPr lang="vi-V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vi-V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562787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7813"/>
            <a:ext cx="27432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7813"/>
            <a:ext cx="80264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vi-V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vi-V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4D86EA0-3F4D-4736-9BF2-522B4FF105C1}" type="slidenum">
              <a:rPr lang="vi-V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vi-V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70517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527900" y="388432"/>
            <a:ext cx="11114749" cy="6384375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Google Shape;10;p2"/>
          <p:cNvSpPr/>
          <p:nvPr/>
        </p:nvSpPr>
        <p:spPr>
          <a:xfrm>
            <a:off x="881581" y="292693"/>
            <a:ext cx="10758425" cy="6384375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1" name="Google Shape;11;p2"/>
          <p:cNvGrpSpPr/>
          <p:nvPr/>
        </p:nvGrpSpPr>
        <p:grpSpPr>
          <a:xfrm>
            <a:off x="11122057" y="3042677"/>
            <a:ext cx="759568" cy="507483"/>
            <a:chOff x="8341543" y="2282008"/>
            <a:chExt cx="569676" cy="380612"/>
          </a:xfrm>
        </p:grpSpPr>
        <p:sp>
          <p:nvSpPr>
            <p:cNvPr id="12" name="Google Shape;12;p2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4" name="Google Shape;14;p2"/>
          <p:cNvGrpSpPr/>
          <p:nvPr/>
        </p:nvGrpSpPr>
        <p:grpSpPr>
          <a:xfrm>
            <a:off x="11122057" y="2294792"/>
            <a:ext cx="759568" cy="507483"/>
            <a:chOff x="8341543" y="1721094"/>
            <a:chExt cx="569676" cy="380612"/>
          </a:xfrm>
        </p:grpSpPr>
        <p:sp>
          <p:nvSpPr>
            <p:cNvPr id="15" name="Google Shape;15;p2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7" name="Google Shape;17;p2"/>
          <p:cNvGrpSpPr/>
          <p:nvPr/>
        </p:nvGrpSpPr>
        <p:grpSpPr>
          <a:xfrm>
            <a:off x="11128364" y="1578123"/>
            <a:ext cx="757981" cy="517352"/>
            <a:chOff x="8346273" y="1183592"/>
            <a:chExt cx="568486" cy="388014"/>
          </a:xfrm>
        </p:grpSpPr>
        <p:sp>
          <p:nvSpPr>
            <p:cNvPr id="18" name="Google Shape;18;p2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0" name="Google Shape;20;p2"/>
          <p:cNvGrpSpPr/>
          <p:nvPr/>
        </p:nvGrpSpPr>
        <p:grpSpPr>
          <a:xfrm>
            <a:off x="11122057" y="808847"/>
            <a:ext cx="759568" cy="517352"/>
            <a:chOff x="8341543" y="606635"/>
            <a:chExt cx="569676" cy="388014"/>
          </a:xfrm>
        </p:grpSpPr>
        <p:sp>
          <p:nvSpPr>
            <p:cNvPr id="21" name="Google Shape;21;p2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3" name="Google Shape;23;p2"/>
          <p:cNvGrpSpPr/>
          <p:nvPr/>
        </p:nvGrpSpPr>
        <p:grpSpPr>
          <a:xfrm>
            <a:off x="11122057" y="3790577"/>
            <a:ext cx="759568" cy="507483"/>
            <a:chOff x="8341543" y="2282008"/>
            <a:chExt cx="569676" cy="380612"/>
          </a:xfrm>
        </p:grpSpPr>
        <p:sp>
          <p:nvSpPr>
            <p:cNvPr id="24" name="Google Shape;24;p2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6" name="Google Shape;26;p2"/>
          <p:cNvGrpSpPr/>
          <p:nvPr/>
        </p:nvGrpSpPr>
        <p:grpSpPr>
          <a:xfrm>
            <a:off x="11122057" y="4538477"/>
            <a:ext cx="759568" cy="507483"/>
            <a:chOff x="8341543" y="2282008"/>
            <a:chExt cx="569676" cy="380612"/>
          </a:xfrm>
        </p:grpSpPr>
        <p:sp>
          <p:nvSpPr>
            <p:cNvPr id="27" name="Google Shape;27;p2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9" name="Google Shape;29;p2"/>
          <p:cNvSpPr/>
          <p:nvPr/>
        </p:nvSpPr>
        <p:spPr>
          <a:xfrm>
            <a:off x="11122057" y="5930292"/>
            <a:ext cx="759568" cy="410985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0" name="Google Shape;30;p2"/>
          <p:cNvSpPr/>
          <p:nvPr/>
        </p:nvSpPr>
        <p:spPr>
          <a:xfrm>
            <a:off x="11122057" y="5823925"/>
            <a:ext cx="759568" cy="410985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1" name="Google Shape;31;p2"/>
          <p:cNvSpPr/>
          <p:nvPr/>
        </p:nvSpPr>
        <p:spPr>
          <a:xfrm>
            <a:off x="527859" y="292693"/>
            <a:ext cx="10737917" cy="6384375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2" name="Google Shape;32;p2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3" name="Google Shape;33;p2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4" name="Google Shape;34;p2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5" name="Google Shape;35;p2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" name="Google Shape;36;p2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" name="Google Shape;37;p2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8" name="Google Shape;38;p2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9" name="Google Shape;39;p2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0" name="Google Shape;40;p2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1" name="Google Shape;41;p2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2" name="Google Shape;42;p2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3" name="Google Shape;43;p2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4" name="Google Shape;44;p2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5" name="Google Shape;45;p2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6" name="Google Shape;46;p2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7" name="Google Shape;47;p2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48;p2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9" name="Google Shape;49;p2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0" name="Google Shape;50;p2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1" name="Google Shape;51;p2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2" name="Google Shape;52;p2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3" name="Google Shape;53;p2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4" name="Google Shape;54;p2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5" name="Google Shape;55;p2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6" name="Google Shape;56;p2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7" name="Google Shape;57;p2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8" name="Google Shape;58;p2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9" name="Google Shape;59;p2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0" name="Google Shape;60;p2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1" name="Google Shape;61;p2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2" name="Google Shape;62;p2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3" name="Google Shape;63;p2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4" name="Google Shape;64;p2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5" name="Google Shape;65;p2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6" name="Google Shape;66;p2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7" name="Google Shape;67;p2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8" name="Google Shape;68;p2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9" name="Google Shape;69;p2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0" name="Google Shape;70;p2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1" name="Google Shape;71;p2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2" name="Google Shape;72;p2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3" name="Google Shape;73;p2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4" name="Google Shape;74;p2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5" name="Google Shape;75;p2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6" name="Google Shape;76;p2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7" name="Google Shape;77;p2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8" name="Google Shape;78;p2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9" name="Google Shape;79;p2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0" name="Google Shape;80;p2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1" name="Google Shape;81;p2"/>
          <p:cNvSpPr/>
          <p:nvPr/>
        </p:nvSpPr>
        <p:spPr>
          <a:xfrm>
            <a:off x="305201" y="180913"/>
            <a:ext cx="1059620" cy="915619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2" name="Google Shape;82;p2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3" name="Google Shape;83;p2"/>
          <p:cNvSpPr txBox="1">
            <a:spLocks noGrp="1"/>
          </p:cNvSpPr>
          <p:nvPr>
            <p:ph type="ctrTitle"/>
          </p:nvPr>
        </p:nvSpPr>
        <p:spPr>
          <a:xfrm>
            <a:off x="1290267" y="1794333"/>
            <a:ext cx="9611600" cy="255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9866">
                <a:latin typeface="Jua"/>
                <a:ea typeface="Jua"/>
                <a:cs typeface="Jua"/>
                <a:sym typeface="Jua"/>
              </a:defRPr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9600">
                <a:latin typeface="Jua"/>
                <a:ea typeface="Jua"/>
                <a:cs typeface="Jua"/>
                <a:sym typeface="Jua"/>
              </a:defRPr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9600">
                <a:latin typeface="Jua"/>
                <a:ea typeface="Jua"/>
                <a:cs typeface="Jua"/>
                <a:sym typeface="Jua"/>
              </a:defRPr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9600">
                <a:latin typeface="Jua"/>
                <a:ea typeface="Jua"/>
                <a:cs typeface="Jua"/>
                <a:sym typeface="Jua"/>
              </a:defRPr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9600">
                <a:latin typeface="Jua"/>
                <a:ea typeface="Jua"/>
                <a:cs typeface="Jua"/>
                <a:sym typeface="Jua"/>
              </a:defRPr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9600">
                <a:latin typeface="Jua"/>
                <a:ea typeface="Jua"/>
                <a:cs typeface="Jua"/>
                <a:sym typeface="Jua"/>
              </a:defRPr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9600">
                <a:latin typeface="Jua"/>
                <a:ea typeface="Jua"/>
                <a:cs typeface="Jua"/>
                <a:sym typeface="Jua"/>
              </a:defRPr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9600">
                <a:latin typeface="Jua"/>
                <a:ea typeface="Jua"/>
                <a:cs typeface="Jua"/>
                <a:sym typeface="Jua"/>
              </a:defRPr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9600">
                <a:latin typeface="Jua"/>
                <a:ea typeface="Jua"/>
                <a:cs typeface="Jua"/>
                <a:sym typeface="Jua"/>
              </a:defRPr>
            </a:lvl9pPr>
          </a:lstStyle>
          <a:p>
            <a:endParaRPr/>
          </a:p>
        </p:txBody>
      </p:sp>
      <p:sp>
        <p:nvSpPr>
          <p:cNvPr id="84" name="Google Shape;84;p2"/>
          <p:cNvSpPr txBox="1">
            <a:spLocks noGrp="1"/>
          </p:cNvSpPr>
          <p:nvPr>
            <p:ph type="subTitle" idx="1"/>
          </p:nvPr>
        </p:nvSpPr>
        <p:spPr>
          <a:xfrm>
            <a:off x="1518300" y="4152233"/>
            <a:ext cx="9155600" cy="79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Light"/>
              <a:buNone/>
              <a:defRPr sz="2933">
                <a:solidFill>
                  <a:schemeClr val="accent1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Light"/>
              <a:buNone/>
              <a:defRPr sz="3200">
                <a:solidFill>
                  <a:schemeClr val="accent1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Light"/>
              <a:buNone/>
              <a:defRPr sz="3200">
                <a:solidFill>
                  <a:schemeClr val="accent1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Light"/>
              <a:buNone/>
              <a:defRPr sz="3200">
                <a:solidFill>
                  <a:schemeClr val="accent1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Light"/>
              <a:buNone/>
              <a:defRPr sz="3200">
                <a:solidFill>
                  <a:schemeClr val="accent1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Light"/>
              <a:buNone/>
              <a:defRPr sz="3200">
                <a:solidFill>
                  <a:schemeClr val="accent1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Light"/>
              <a:buNone/>
              <a:defRPr sz="3200">
                <a:solidFill>
                  <a:schemeClr val="accent1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Light"/>
              <a:buNone/>
              <a:defRPr sz="3200">
                <a:solidFill>
                  <a:schemeClr val="accent1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Light"/>
              <a:buNone/>
              <a:defRPr sz="3200">
                <a:solidFill>
                  <a:schemeClr val="accent1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endParaRPr/>
          </a:p>
        </p:txBody>
      </p:sp>
      <p:grpSp>
        <p:nvGrpSpPr>
          <p:cNvPr id="85" name="Google Shape;85;p2"/>
          <p:cNvGrpSpPr/>
          <p:nvPr/>
        </p:nvGrpSpPr>
        <p:grpSpPr>
          <a:xfrm>
            <a:off x="9974034" y="1931201"/>
            <a:ext cx="592367" cy="531367"/>
            <a:chOff x="2495125" y="2142250"/>
            <a:chExt cx="444275" cy="398525"/>
          </a:xfrm>
        </p:grpSpPr>
        <p:sp>
          <p:nvSpPr>
            <p:cNvPr id="86" name="Google Shape;86;p2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" name="Google Shape;87;p2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88" name="Google Shape;88;p2"/>
          <p:cNvGrpSpPr/>
          <p:nvPr/>
        </p:nvGrpSpPr>
        <p:grpSpPr>
          <a:xfrm>
            <a:off x="1357401" y="2009301"/>
            <a:ext cx="388500" cy="375167"/>
            <a:chOff x="3243875" y="2372825"/>
            <a:chExt cx="291375" cy="281375"/>
          </a:xfrm>
        </p:grpSpPr>
        <p:sp>
          <p:nvSpPr>
            <p:cNvPr id="89" name="Google Shape;89;p2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" name="Google Shape;90;p2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" name="Google Shape;92;p2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" name="Google Shape;93;p2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" name="Google Shape;94;p2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" name="Google Shape;97;p2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" name="Google Shape;98;p2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99" name="Google Shape;99;p2"/>
          <p:cNvGrpSpPr/>
          <p:nvPr/>
        </p:nvGrpSpPr>
        <p:grpSpPr>
          <a:xfrm>
            <a:off x="2761968" y="821285"/>
            <a:ext cx="222233" cy="224767"/>
            <a:chOff x="4954425" y="2036375"/>
            <a:chExt cx="166675" cy="168575"/>
          </a:xfrm>
        </p:grpSpPr>
        <p:sp>
          <p:nvSpPr>
            <p:cNvPr id="100" name="Google Shape;100;p2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" name="Google Shape;101;p2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02" name="Google Shape;102;p2"/>
          <p:cNvSpPr/>
          <p:nvPr/>
        </p:nvSpPr>
        <p:spPr>
          <a:xfrm>
            <a:off x="10095834" y="1321351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0"/>
                </a:moveTo>
                <a:cubicBezTo>
                  <a:pt x="255" y="0"/>
                  <a:pt x="1" y="2834"/>
                  <a:pt x="2006" y="3221"/>
                </a:cubicBezTo>
                <a:cubicBezTo>
                  <a:pt x="2122" y="3239"/>
                  <a:pt x="2233" y="3247"/>
                  <a:pt x="2340" y="3247"/>
                </a:cubicBezTo>
                <a:cubicBezTo>
                  <a:pt x="4296" y="3247"/>
                  <a:pt x="4764" y="345"/>
                  <a:pt x="2483" y="12"/>
                </a:cubicBezTo>
                <a:cubicBezTo>
                  <a:pt x="2404" y="4"/>
                  <a:pt x="2327" y="0"/>
                  <a:pt x="225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3" name="Google Shape;103;p2"/>
          <p:cNvSpPr/>
          <p:nvPr/>
        </p:nvSpPr>
        <p:spPr>
          <a:xfrm>
            <a:off x="2428168" y="1712833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4" name="Google Shape;104;p2"/>
          <p:cNvSpPr/>
          <p:nvPr/>
        </p:nvSpPr>
        <p:spPr>
          <a:xfrm>
            <a:off x="1357400" y="1334201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5" name="Google Shape;105;p2"/>
          <p:cNvSpPr/>
          <p:nvPr/>
        </p:nvSpPr>
        <p:spPr>
          <a:xfrm rot="9553842">
            <a:off x="2832868" y="5588477"/>
            <a:ext cx="80432" cy="57399"/>
          </a:xfrm>
          <a:custGeom>
            <a:avLst/>
            <a:gdLst/>
            <a:ahLst/>
            <a:cxnLst/>
            <a:rect l="l" t="t" r="r" b="b"/>
            <a:pathLst>
              <a:path w="2413" h="1722" extrusionOk="0">
                <a:moveTo>
                  <a:pt x="1429" y="1"/>
                </a:moveTo>
                <a:cubicBezTo>
                  <a:pt x="1351" y="1"/>
                  <a:pt x="1268" y="12"/>
                  <a:pt x="1179" y="34"/>
                </a:cubicBezTo>
                <a:cubicBezTo>
                  <a:pt x="1156" y="33"/>
                  <a:pt x="1133" y="32"/>
                  <a:pt x="1110" y="32"/>
                </a:cubicBezTo>
                <a:cubicBezTo>
                  <a:pt x="20" y="32"/>
                  <a:pt x="1" y="1722"/>
                  <a:pt x="1114" y="1722"/>
                </a:cubicBezTo>
                <a:cubicBezTo>
                  <a:pt x="1159" y="1722"/>
                  <a:pt x="1206" y="1719"/>
                  <a:pt x="1254" y="1714"/>
                </a:cubicBezTo>
                <a:cubicBezTo>
                  <a:pt x="2412" y="1575"/>
                  <a:pt x="2372" y="1"/>
                  <a:pt x="1429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6" name="Google Shape;106;p2"/>
          <p:cNvSpPr/>
          <p:nvPr/>
        </p:nvSpPr>
        <p:spPr>
          <a:xfrm>
            <a:off x="10036933" y="5575885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7" name="Google Shape;107;p2"/>
          <p:cNvSpPr/>
          <p:nvPr/>
        </p:nvSpPr>
        <p:spPr>
          <a:xfrm>
            <a:off x="1472234" y="4945433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08" name="Google Shape;108;p2"/>
          <p:cNvGrpSpPr/>
          <p:nvPr/>
        </p:nvGrpSpPr>
        <p:grpSpPr>
          <a:xfrm>
            <a:off x="8473401" y="946201"/>
            <a:ext cx="388500" cy="375167"/>
            <a:chOff x="3243875" y="2372825"/>
            <a:chExt cx="291375" cy="281375"/>
          </a:xfrm>
        </p:grpSpPr>
        <p:sp>
          <p:nvSpPr>
            <p:cNvPr id="109" name="Google Shape;109;p2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" name="Google Shape;110;p2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2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" name="Google Shape;112;p2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" name="Google Shape;113;p2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" name="Google Shape;114;p2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" name="Google Shape;115;p2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" name="Google Shape;116;p2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" name="Google Shape;117;p2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2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19" name="Google Shape;119;p2"/>
          <p:cNvGrpSpPr/>
          <p:nvPr/>
        </p:nvGrpSpPr>
        <p:grpSpPr>
          <a:xfrm>
            <a:off x="1473401" y="5532201"/>
            <a:ext cx="592367" cy="531367"/>
            <a:chOff x="2495125" y="2142250"/>
            <a:chExt cx="444275" cy="398525"/>
          </a:xfrm>
        </p:grpSpPr>
        <p:sp>
          <p:nvSpPr>
            <p:cNvPr id="120" name="Google Shape;120;p2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" name="Google Shape;121;p2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" name="Google Shape;122;p2"/>
          <p:cNvGrpSpPr/>
          <p:nvPr/>
        </p:nvGrpSpPr>
        <p:grpSpPr>
          <a:xfrm>
            <a:off x="9301067" y="5825267"/>
            <a:ext cx="388500" cy="375167"/>
            <a:chOff x="3243875" y="2372825"/>
            <a:chExt cx="291375" cy="281375"/>
          </a:xfrm>
        </p:grpSpPr>
        <p:sp>
          <p:nvSpPr>
            <p:cNvPr id="123" name="Google Shape;123;p2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" name="Google Shape;124;p2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" name="Google Shape;125;p2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2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" name="Google Shape;127;p2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2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2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2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" name="Google Shape;131;p2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2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091920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"/>
          <p:cNvSpPr/>
          <p:nvPr/>
        </p:nvSpPr>
        <p:spPr>
          <a:xfrm>
            <a:off x="527900" y="388432"/>
            <a:ext cx="11114749" cy="6384375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35" name="Google Shape;135;p3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136" name="Google Shape;136;p3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37" name="Google Shape;137;p3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138" name="Google Shape;138;p3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9" name="Google Shape;139;p3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40" name="Google Shape;140;p3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41" name="Google Shape;141;p3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142" name="Google Shape;142;p3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3" name="Google Shape;143;p3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44" name="Google Shape;144;p3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45" name="Google Shape;145;p3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6" name="Google Shape;146;p3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47" name="Google Shape;147;p3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48" name="Google Shape;148;p3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9" name="Google Shape;149;p3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50" name="Google Shape;150;p3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51" name="Google Shape;151;p3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2" name="Google Shape;152;p3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53" name="Google Shape;153;p3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54" name="Google Shape;154;p3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5" name="Google Shape;155;p3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56" name="Google Shape;156;p3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" name="Google Shape;157;p3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58" name="Google Shape;158;p3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9" name="Google Shape;159;p3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0" name="Google Shape;160;p3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1" name="Google Shape;161;p3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2" name="Google Shape;162;p3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3" name="Google Shape;163;p3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4" name="Google Shape;164;p3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5" name="Google Shape;165;p3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6" name="Google Shape;166;p3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7" name="Google Shape;167;p3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8" name="Google Shape;168;p3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9" name="Google Shape;169;p3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0" name="Google Shape;170;p3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1" name="Google Shape;171;p3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2" name="Google Shape;172;p3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3" name="Google Shape;173;p3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4" name="Google Shape;174;p3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5" name="Google Shape;175;p3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6" name="Google Shape;176;p3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7" name="Google Shape;177;p3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8" name="Google Shape;178;p3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9" name="Google Shape;179;p3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0" name="Google Shape;180;p3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1" name="Google Shape;181;p3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2" name="Google Shape;182;p3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3" name="Google Shape;183;p3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4" name="Google Shape;184;p3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5" name="Google Shape;185;p3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6" name="Google Shape;186;p3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7" name="Google Shape;187;p3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8" name="Google Shape;188;p3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9" name="Google Shape;189;p3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90" name="Google Shape;190;p3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91" name="Google Shape;191;p3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92" name="Google Shape;192;p3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93" name="Google Shape;193;p3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94" name="Google Shape;194;p3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95" name="Google Shape;195;p3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96" name="Google Shape;196;p3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97" name="Google Shape;197;p3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98" name="Google Shape;198;p3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99" name="Google Shape;199;p3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0" name="Google Shape;200;p3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1" name="Google Shape;201;p3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2" name="Google Shape;202;p3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3" name="Google Shape;203;p3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4" name="Google Shape;204;p3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5" name="Google Shape;205;p3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6" name="Google Shape;206;p3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7" name="Google Shape;207;p3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8" name="Google Shape;208;p3"/>
          <p:cNvSpPr txBox="1">
            <a:spLocks noGrp="1"/>
          </p:cNvSpPr>
          <p:nvPr>
            <p:ph type="title"/>
          </p:nvPr>
        </p:nvSpPr>
        <p:spPr>
          <a:xfrm>
            <a:off x="3330499" y="2875457"/>
            <a:ext cx="5290800" cy="87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7466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209" name="Google Shape;209;p3"/>
          <p:cNvSpPr txBox="1">
            <a:spLocks noGrp="1"/>
          </p:cNvSpPr>
          <p:nvPr>
            <p:ph type="title" idx="2" hasCustomPrompt="1"/>
          </p:nvPr>
        </p:nvSpPr>
        <p:spPr>
          <a:xfrm>
            <a:off x="5287533" y="1496600"/>
            <a:ext cx="1376800" cy="87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5733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10" name="Google Shape;210;p3"/>
          <p:cNvSpPr txBox="1">
            <a:spLocks noGrp="1"/>
          </p:cNvSpPr>
          <p:nvPr>
            <p:ph type="subTitle" idx="1"/>
          </p:nvPr>
        </p:nvSpPr>
        <p:spPr>
          <a:xfrm>
            <a:off x="2978100" y="4193133"/>
            <a:ext cx="5995600" cy="87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grpSp>
        <p:nvGrpSpPr>
          <p:cNvPr id="211" name="Google Shape;211;p3"/>
          <p:cNvGrpSpPr/>
          <p:nvPr/>
        </p:nvGrpSpPr>
        <p:grpSpPr>
          <a:xfrm>
            <a:off x="1373567" y="2108467"/>
            <a:ext cx="592367" cy="531367"/>
            <a:chOff x="2495125" y="2142250"/>
            <a:chExt cx="444275" cy="398525"/>
          </a:xfrm>
        </p:grpSpPr>
        <p:sp>
          <p:nvSpPr>
            <p:cNvPr id="212" name="Google Shape;212;p3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" name="Google Shape;213;p3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14" name="Google Shape;214;p3"/>
          <p:cNvGrpSpPr/>
          <p:nvPr/>
        </p:nvGrpSpPr>
        <p:grpSpPr>
          <a:xfrm>
            <a:off x="9804601" y="5273701"/>
            <a:ext cx="388500" cy="375167"/>
            <a:chOff x="3243875" y="2372825"/>
            <a:chExt cx="291375" cy="281375"/>
          </a:xfrm>
        </p:grpSpPr>
        <p:sp>
          <p:nvSpPr>
            <p:cNvPr id="215" name="Google Shape;215;p3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3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7" name="Google Shape;217;p3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8" name="Google Shape;218;p3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9" name="Google Shape;219;p3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" name="Google Shape;220;p3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" name="Google Shape;221;p3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" name="Google Shape;222;p3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" name="Google Shape;223;p3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4" name="Google Shape;224;p3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25" name="Google Shape;225;p3"/>
          <p:cNvGrpSpPr/>
          <p:nvPr/>
        </p:nvGrpSpPr>
        <p:grpSpPr>
          <a:xfrm>
            <a:off x="10013868" y="1672585"/>
            <a:ext cx="222233" cy="224767"/>
            <a:chOff x="4954425" y="2036375"/>
            <a:chExt cx="166675" cy="168575"/>
          </a:xfrm>
        </p:grpSpPr>
        <p:sp>
          <p:nvSpPr>
            <p:cNvPr id="226" name="Google Shape;226;p3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" name="Google Shape;227;p3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28" name="Google Shape;228;p3"/>
          <p:cNvSpPr/>
          <p:nvPr/>
        </p:nvSpPr>
        <p:spPr>
          <a:xfrm>
            <a:off x="2041801" y="4022766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29" name="Google Shape;229;p3"/>
          <p:cNvSpPr/>
          <p:nvPr/>
        </p:nvSpPr>
        <p:spPr>
          <a:xfrm>
            <a:off x="10758967" y="3611184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230" name="Google Shape;230;p3"/>
          <p:cNvGrpSpPr/>
          <p:nvPr/>
        </p:nvGrpSpPr>
        <p:grpSpPr>
          <a:xfrm>
            <a:off x="1558634" y="5420001"/>
            <a:ext cx="222233" cy="224767"/>
            <a:chOff x="4954425" y="2036375"/>
            <a:chExt cx="166675" cy="168575"/>
          </a:xfrm>
        </p:grpSpPr>
        <p:sp>
          <p:nvSpPr>
            <p:cNvPr id="231" name="Google Shape;231;p3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" name="Google Shape;232;p3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332924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4"/>
          <p:cNvSpPr/>
          <p:nvPr/>
        </p:nvSpPr>
        <p:spPr>
          <a:xfrm>
            <a:off x="527900" y="388432"/>
            <a:ext cx="11114749" cy="6384375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35" name="Google Shape;235;p4"/>
          <p:cNvSpPr/>
          <p:nvPr/>
        </p:nvSpPr>
        <p:spPr>
          <a:xfrm>
            <a:off x="881581" y="292693"/>
            <a:ext cx="10758425" cy="6384375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36" name="Google Shape;236;p4"/>
          <p:cNvSpPr/>
          <p:nvPr/>
        </p:nvSpPr>
        <p:spPr>
          <a:xfrm>
            <a:off x="11122057" y="5930292"/>
            <a:ext cx="759568" cy="410985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237" name="Google Shape;237;p4"/>
          <p:cNvGrpSpPr/>
          <p:nvPr/>
        </p:nvGrpSpPr>
        <p:grpSpPr>
          <a:xfrm>
            <a:off x="11122057" y="3042677"/>
            <a:ext cx="759568" cy="507483"/>
            <a:chOff x="8341543" y="2282008"/>
            <a:chExt cx="569676" cy="380612"/>
          </a:xfrm>
        </p:grpSpPr>
        <p:sp>
          <p:nvSpPr>
            <p:cNvPr id="238" name="Google Shape;238;p4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9" name="Google Shape;239;p4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40" name="Google Shape;240;p4"/>
          <p:cNvGrpSpPr/>
          <p:nvPr/>
        </p:nvGrpSpPr>
        <p:grpSpPr>
          <a:xfrm>
            <a:off x="11122057" y="2294792"/>
            <a:ext cx="759568" cy="507483"/>
            <a:chOff x="8341543" y="1721094"/>
            <a:chExt cx="569676" cy="380612"/>
          </a:xfrm>
        </p:grpSpPr>
        <p:sp>
          <p:nvSpPr>
            <p:cNvPr id="241" name="Google Shape;241;p4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2" name="Google Shape;242;p4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43" name="Google Shape;243;p4"/>
          <p:cNvGrpSpPr/>
          <p:nvPr/>
        </p:nvGrpSpPr>
        <p:grpSpPr>
          <a:xfrm>
            <a:off x="11128364" y="1578123"/>
            <a:ext cx="757981" cy="517352"/>
            <a:chOff x="8346273" y="1183592"/>
            <a:chExt cx="568486" cy="388014"/>
          </a:xfrm>
        </p:grpSpPr>
        <p:sp>
          <p:nvSpPr>
            <p:cNvPr id="244" name="Google Shape;244;p4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5" name="Google Shape;245;p4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46" name="Google Shape;246;p4"/>
          <p:cNvGrpSpPr/>
          <p:nvPr/>
        </p:nvGrpSpPr>
        <p:grpSpPr>
          <a:xfrm>
            <a:off x="11122057" y="808847"/>
            <a:ext cx="759568" cy="517352"/>
            <a:chOff x="8341543" y="606635"/>
            <a:chExt cx="569676" cy="388014"/>
          </a:xfrm>
        </p:grpSpPr>
        <p:sp>
          <p:nvSpPr>
            <p:cNvPr id="247" name="Google Shape;247;p4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8" name="Google Shape;248;p4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49" name="Google Shape;249;p4"/>
          <p:cNvGrpSpPr/>
          <p:nvPr/>
        </p:nvGrpSpPr>
        <p:grpSpPr>
          <a:xfrm>
            <a:off x="11122057" y="3790577"/>
            <a:ext cx="759568" cy="507483"/>
            <a:chOff x="8341543" y="2282008"/>
            <a:chExt cx="569676" cy="380612"/>
          </a:xfrm>
        </p:grpSpPr>
        <p:sp>
          <p:nvSpPr>
            <p:cNvPr id="250" name="Google Shape;250;p4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1" name="Google Shape;251;p4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52" name="Google Shape;252;p4"/>
          <p:cNvGrpSpPr/>
          <p:nvPr/>
        </p:nvGrpSpPr>
        <p:grpSpPr>
          <a:xfrm>
            <a:off x="11122057" y="4538477"/>
            <a:ext cx="759568" cy="507483"/>
            <a:chOff x="8341543" y="2282008"/>
            <a:chExt cx="569676" cy="380612"/>
          </a:xfrm>
        </p:grpSpPr>
        <p:sp>
          <p:nvSpPr>
            <p:cNvPr id="253" name="Google Shape;253;p4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4" name="Google Shape;254;p4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55" name="Google Shape;255;p4"/>
          <p:cNvSpPr/>
          <p:nvPr/>
        </p:nvSpPr>
        <p:spPr>
          <a:xfrm>
            <a:off x="11122057" y="5823925"/>
            <a:ext cx="759568" cy="410985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56" name="Google Shape;256;p4"/>
          <p:cNvSpPr/>
          <p:nvPr/>
        </p:nvSpPr>
        <p:spPr>
          <a:xfrm>
            <a:off x="527859" y="292693"/>
            <a:ext cx="10737917" cy="6384375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57" name="Google Shape;257;p4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58" name="Google Shape;258;p4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59" name="Google Shape;259;p4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60" name="Google Shape;260;p4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61" name="Google Shape;261;p4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62" name="Google Shape;262;p4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63" name="Google Shape;263;p4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64" name="Google Shape;264;p4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65" name="Google Shape;265;p4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66" name="Google Shape;266;p4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67" name="Google Shape;267;p4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68" name="Google Shape;268;p4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69" name="Google Shape;269;p4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0" name="Google Shape;270;p4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1" name="Google Shape;271;p4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2" name="Google Shape;272;p4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3" name="Google Shape;273;p4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4" name="Google Shape;274;p4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5" name="Google Shape;275;p4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6" name="Google Shape;276;p4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7" name="Google Shape;277;p4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8" name="Google Shape;278;p4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9" name="Google Shape;279;p4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0" name="Google Shape;280;p4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1" name="Google Shape;281;p4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2" name="Google Shape;282;p4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3" name="Google Shape;283;p4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4" name="Google Shape;284;p4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5" name="Google Shape;285;p4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6" name="Google Shape;286;p4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7" name="Google Shape;287;p4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8" name="Google Shape;288;p4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9" name="Google Shape;289;p4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0" name="Google Shape;290;p4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1" name="Google Shape;291;p4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2" name="Google Shape;292;p4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3" name="Google Shape;293;p4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4" name="Google Shape;294;p4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5" name="Google Shape;295;p4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6" name="Google Shape;296;p4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7" name="Google Shape;297;p4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8" name="Google Shape;298;p4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9" name="Google Shape;299;p4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00" name="Google Shape;300;p4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01" name="Google Shape;301;p4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02" name="Google Shape;302;p4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03" name="Google Shape;303;p4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04" name="Google Shape;304;p4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05" name="Google Shape;305;p4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06" name="Google Shape;306;p4"/>
          <p:cNvSpPr/>
          <p:nvPr/>
        </p:nvSpPr>
        <p:spPr>
          <a:xfrm>
            <a:off x="305201" y="180913"/>
            <a:ext cx="1059620" cy="915619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07" name="Google Shape;307;p4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08" name="Google Shape;308;p4"/>
          <p:cNvSpPr txBox="1">
            <a:spLocks noGrp="1"/>
          </p:cNvSpPr>
          <p:nvPr>
            <p:ph type="title"/>
          </p:nvPr>
        </p:nvSpPr>
        <p:spPr>
          <a:xfrm>
            <a:off x="968300" y="588467"/>
            <a:ext cx="10255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09" name="Google Shape;309;p4"/>
          <p:cNvSpPr txBox="1">
            <a:spLocks noGrp="1"/>
          </p:cNvSpPr>
          <p:nvPr>
            <p:ph type="subTitle" idx="1"/>
          </p:nvPr>
        </p:nvSpPr>
        <p:spPr>
          <a:xfrm>
            <a:off x="1095100" y="1642867"/>
            <a:ext cx="10001600" cy="442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6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6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6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6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6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6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6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600"/>
            </a:lvl9pPr>
          </a:lstStyle>
          <a:p>
            <a:endParaRPr/>
          </a:p>
        </p:txBody>
      </p:sp>
      <p:sp>
        <p:nvSpPr>
          <p:cNvPr id="310" name="Google Shape;310;p4"/>
          <p:cNvSpPr/>
          <p:nvPr/>
        </p:nvSpPr>
        <p:spPr>
          <a:xfrm rot="4238894">
            <a:off x="382928" y="5844515"/>
            <a:ext cx="1059613" cy="915679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11" name="Google Shape;311;p4"/>
          <p:cNvSpPr/>
          <p:nvPr/>
        </p:nvSpPr>
        <p:spPr>
          <a:xfrm>
            <a:off x="9479668" y="976900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12" name="Google Shape;312;p4"/>
          <p:cNvSpPr/>
          <p:nvPr/>
        </p:nvSpPr>
        <p:spPr>
          <a:xfrm>
            <a:off x="1765867" y="734751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313" name="Google Shape;313;p4"/>
          <p:cNvGrpSpPr/>
          <p:nvPr/>
        </p:nvGrpSpPr>
        <p:grpSpPr>
          <a:xfrm>
            <a:off x="10182534" y="588467"/>
            <a:ext cx="388500" cy="375167"/>
            <a:chOff x="3243875" y="2372825"/>
            <a:chExt cx="291375" cy="281375"/>
          </a:xfrm>
        </p:grpSpPr>
        <p:sp>
          <p:nvSpPr>
            <p:cNvPr id="314" name="Google Shape;314;p4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5" name="Google Shape;315;p4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6" name="Google Shape;316;p4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7" name="Google Shape;317;p4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8" name="Google Shape;318;p4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9" name="Google Shape;319;p4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0" name="Google Shape;320;p4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1" name="Google Shape;321;p4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2" name="Google Shape;322;p4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3" name="Google Shape;323;p4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24" name="Google Shape;324;p4"/>
          <p:cNvSpPr/>
          <p:nvPr/>
        </p:nvSpPr>
        <p:spPr>
          <a:xfrm>
            <a:off x="10784500" y="1642851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25" name="Google Shape;325;p4"/>
          <p:cNvSpPr/>
          <p:nvPr/>
        </p:nvSpPr>
        <p:spPr>
          <a:xfrm>
            <a:off x="1364001" y="1352067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1642294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" name="Google Shape;327;p5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328" name="Google Shape;328;p5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329" name="Google Shape;329;p5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330" name="Google Shape;330;p5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331" name="Google Shape;331;p5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32" name="Google Shape;332;p5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333" name="Google Shape;333;p5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334" name="Google Shape;334;p5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335" name="Google Shape;335;p5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36" name="Google Shape;336;p5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337" name="Google Shape;337;p5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338" name="Google Shape;338;p5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39" name="Google Shape;339;p5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340" name="Google Shape;340;p5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341" name="Google Shape;341;p5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42" name="Google Shape;342;p5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343" name="Google Shape;343;p5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344" name="Google Shape;344;p5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45" name="Google Shape;345;p5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346" name="Google Shape;346;p5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347" name="Google Shape;347;p5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48" name="Google Shape;348;p5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9" name="Google Shape;349;p5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50" name="Google Shape;350;p5"/>
          <p:cNvSpPr txBox="1">
            <a:spLocks noGrp="1"/>
          </p:cNvSpPr>
          <p:nvPr>
            <p:ph type="title"/>
          </p:nvPr>
        </p:nvSpPr>
        <p:spPr>
          <a:xfrm>
            <a:off x="968300" y="588467"/>
            <a:ext cx="10255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51" name="Google Shape;351;p5"/>
          <p:cNvSpPr txBox="1">
            <a:spLocks noGrp="1"/>
          </p:cNvSpPr>
          <p:nvPr>
            <p:ph type="subTitle" idx="1"/>
          </p:nvPr>
        </p:nvSpPr>
        <p:spPr>
          <a:xfrm>
            <a:off x="2639784" y="2994033"/>
            <a:ext cx="3123600" cy="52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352" name="Google Shape;352;p5"/>
          <p:cNvSpPr txBox="1">
            <a:spLocks noGrp="1"/>
          </p:cNvSpPr>
          <p:nvPr>
            <p:ph type="subTitle" idx="2"/>
          </p:nvPr>
        </p:nvSpPr>
        <p:spPr>
          <a:xfrm>
            <a:off x="2639784" y="3471200"/>
            <a:ext cx="3123600" cy="131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53" name="Google Shape;353;p5"/>
          <p:cNvSpPr txBox="1">
            <a:spLocks noGrp="1"/>
          </p:cNvSpPr>
          <p:nvPr>
            <p:ph type="subTitle" idx="3"/>
          </p:nvPr>
        </p:nvSpPr>
        <p:spPr>
          <a:xfrm>
            <a:off x="6428617" y="2994033"/>
            <a:ext cx="3123600" cy="52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354" name="Google Shape;354;p5"/>
          <p:cNvSpPr txBox="1">
            <a:spLocks noGrp="1"/>
          </p:cNvSpPr>
          <p:nvPr>
            <p:ph type="subTitle" idx="4"/>
          </p:nvPr>
        </p:nvSpPr>
        <p:spPr>
          <a:xfrm>
            <a:off x="6428617" y="3471205"/>
            <a:ext cx="3123600" cy="131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55" name="Google Shape;355;p5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56" name="Google Shape;356;p5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57" name="Google Shape;357;p5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58" name="Google Shape;358;p5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59" name="Google Shape;359;p5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0" name="Google Shape;360;p5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1" name="Google Shape;361;p5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2" name="Google Shape;362;p5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3" name="Google Shape;363;p5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4" name="Google Shape;364;p5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5" name="Google Shape;365;p5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6" name="Google Shape;366;p5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7" name="Google Shape;367;p5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8" name="Google Shape;368;p5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9" name="Google Shape;369;p5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0" name="Google Shape;370;p5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1" name="Google Shape;371;p5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2" name="Google Shape;372;p5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3" name="Google Shape;373;p5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4" name="Google Shape;374;p5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5" name="Google Shape;375;p5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6" name="Google Shape;376;p5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7" name="Google Shape;377;p5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8" name="Google Shape;378;p5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9" name="Google Shape;379;p5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80" name="Google Shape;380;p5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81" name="Google Shape;381;p5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82" name="Google Shape;382;p5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83" name="Google Shape;383;p5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84" name="Google Shape;384;p5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85" name="Google Shape;385;p5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86" name="Google Shape;386;p5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87" name="Google Shape;387;p5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88" name="Google Shape;388;p5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89" name="Google Shape;389;p5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90" name="Google Shape;390;p5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91" name="Google Shape;391;p5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92" name="Google Shape;392;p5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93" name="Google Shape;393;p5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94" name="Google Shape;394;p5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95" name="Google Shape;395;p5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96" name="Google Shape;396;p5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97" name="Google Shape;397;p5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98" name="Google Shape;398;p5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99" name="Google Shape;399;p5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00" name="Google Shape;400;p5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01" name="Google Shape;401;p5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02" name="Google Shape;402;p5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03" name="Google Shape;403;p5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04" name="Google Shape;404;p5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74510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7FB242-887E-4FBD-BBF2-BE5F9D1D0288}" type="datetimeFigureOut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2021/11/16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FDD889-5730-4C0B-93DE-013744909241}" type="slidenum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1150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8" name="Google Shape;498;p7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499" name="Google Shape;499;p7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500" name="Google Shape;500;p7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501" name="Google Shape;501;p7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02" name="Google Shape;502;p7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03" name="Google Shape;503;p7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504" name="Google Shape;504;p7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505" name="Google Shape;505;p7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06" name="Google Shape;506;p7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07" name="Google Shape;507;p7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508" name="Google Shape;508;p7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09" name="Google Shape;509;p7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10" name="Google Shape;510;p7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511" name="Google Shape;511;p7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12" name="Google Shape;512;p7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13" name="Google Shape;513;p7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514" name="Google Shape;514;p7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15" name="Google Shape;515;p7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16" name="Google Shape;516;p7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517" name="Google Shape;517;p7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18" name="Google Shape;518;p7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19" name="Google Shape;519;p7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0" name="Google Shape;520;p7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521" name="Google Shape;521;p7"/>
          <p:cNvSpPr txBox="1">
            <a:spLocks noGrp="1"/>
          </p:cNvSpPr>
          <p:nvPr>
            <p:ph type="title"/>
          </p:nvPr>
        </p:nvSpPr>
        <p:spPr>
          <a:xfrm>
            <a:off x="968300" y="588467"/>
            <a:ext cx="10255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22" name="Google Shape;522;p7"/>
          <p:cNvSpPr txBox="1">
            <a:spLocks noGrp="1"/>
          </p:cNvSpPr>
          <p:nvPr>
            <p:ph type="subTitle" idx="1"/>
          </p:nvPr>
        </p:nvSpPr>
        <p:spPr>
          <a:xfrm>
            <a:off x="7411580" y="2812467"/>
            <a:ext cx="3223200" cy="52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523" name="Google Shape;523;p7"/>
          <p:cNvSpPr txBox="1">
            <a:spLocks noGrp="1"/>
          </p:cNvSpPr>
          <p:nvPr>
            <p:ph type="subTitle" idx="2"/>
          </p:nvPr>
        </p:nvSpPr>
        <p:spPr>
          <a:xfrm>
            <a:off x="7408351" y="3284396"/>
            <a:ext cx="3223200" cy="176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>
            <a:endParaRPr/>
          </a:p>
        </p:txBody>
      </p:sp>
      <p:sp>
        <p:nvSpPr>
          <p:cNvPr id="524" name="Google Shape;524;p7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25" name="Google Shape;525;p7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26" name="Google Shape;526;p7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27" name="Google Shape;527;p7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28" name="Google Shape;528;p7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29" name="Google Shape;529;p7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30" name="Google Shape;530;p7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31" name="Google Shape;531;p7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32" name="Google Shape;532;p7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33" name="Google Shape;533;p7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34" name="Google Shape;534;p7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35" name="Google Shape;535;p7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36" name="Google Shape;536;p7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37" name="Google Shape;537;p7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38" name="Google Shape;538;p7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39" name="Google Shape;539;p7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40" name="Google Shape;540;p7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41" name="Google Shape;541;p7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42" name="Google Shape;542;p7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43" name="Google Shape;543;p7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44" name="Google Shape;544;p7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45" name="Google Shape;545;p7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46" name="Google Shape;546;p7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47" name="Google Shape;547;p7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48" name="Google Shape;548;p7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49" name="Google Shape;549;p7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50" name="Google Shape;550;p7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51" name="Google Shape;551;p7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52" name="Google Shape;552;p7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53" name="Google Shape;553;p7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54" name="Google Shape;554;p7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55" name="Google Shape;555;p7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56" name="Google Shape;556;p7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57" name="Google Shape;557;p7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58" name="Google Shape;558;p7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59" name="Google Shape;559;p7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60" name="Google Shape;560;p7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61" name="Google Shape;561;p7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62" name="Google Shape;562;p7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63" name="Google Shape;563;p7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64" name="Google Shape;564;p7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65" name="Google Shape;565;p7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66" name="Google Shape;566;p7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67" name="Google Shape;567;p7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68" name="Google Shape;568;p7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69" name="Google Shape;569;p7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70" name="Google Shape;570;p7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71" name="Google Shape;571;p7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72" name="Google Shape;572;p7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73" name="Google Shape;573;p7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9042550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5" name="Google Shape;575;p8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576" name="Google Shape;576;p8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577" name="Google Shape;577;p8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578" name="Google Shape;578;p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79" name="Google Shape;579;p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80" name="Google Shape;580;p8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581" name="Google Shape;581;p8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582" name="Google Shape;582;p8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83" name="Google Shape;583;p8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84" name="Google Shape;584;p8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585" name="Google Shape;585;p8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86" name="Google Shape;586;p8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87" name="Google Shape;587;p8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588" name="Google Shape;588;p8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89" name="Google Shape;589;p8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90" name="Google Shape;590;p8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591" name="Google Shape;591;p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92" name="Google Shape;592;p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93" name="Google Shape;593;p8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594" name="Google Shape;594;p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95" name="Google Shape;595;p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96" name="Google Shape;596;p8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7" name="Google Shape;597;p8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598" name="Google Shape;598;p8"/>
          <p:cNvSpPr txBox="1">
            <a:spLocks noGrp="1"/>
          </p:cNvSpPr>
          <p:nvPr>
            <p:ph type="title"/>
          </p:nvPr>
        </p:nvSpPr>
        <p:spPr>
          <a:xfrm>
            <a:off x="2039400" y="2243400"/>
            <a:ext cx="8113200" cy="9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599" name="Google Shape;599;p8"/>
          <p:cNvSpPr txBox="1">
            <a:spLocks noGrp="1"/>
          </p:cNvSpPr>
          <p:nvPr>
            <p:ph type="subTitle" idx="1"/>
          </p:nvPr>
        </p:nvSpPr>
        <p:spPr>
          <a:xfrm>
            <a:off x="2046433" y="3207000"/>
            <a:ext cx="8113200" cy="140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2133"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00" name="Google Shape;600;p8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01" name="Google Shape;601;p8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02" name="Google Shape;602;p8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03" name="Google Shape;603;p8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04" name="Google Shape;604;p8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05" name="Google Shape;605;p8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06" name="Google Shape;606;p8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07" name="Google Shape;607;p8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08" name="Google Shape;608;p8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09" name="Google Shape;609;p8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10" name="Google Shape;610;p8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11" name="Google Shape;611;p8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12" name="Google Shape;612;p8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13" name="Google Shape;613;p8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14" name="Google Shape;614;p8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15" name="Google Shape;615;p8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16" name="Google Shape;616;p8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17" name="Google Shape;617;p8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18" name="Google Shape;618;p8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19" name="Google Shape;619;p8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20" name="Google Shape;620;p8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21" name="Google Shape;621;p8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22" name="Google Shape;622;p8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23" name="Google Shape;623;p8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24" name="Google Shape;624;p8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25" name="Google Shape;625;p8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26" name="Google Shape;626;p8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27" name="Google Shape;627;p8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28" name="Google Shape;628;p8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29" name="Google Shape;629;p8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30" name="Google Shape;630;p8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31" name="Google Shape;631;p8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32" name="Google Shape;632;p8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33" name="Google Shape;633;p8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34" name="Google Shape;634;p8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35" name="Google Shape;635;p8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36" name="Google Shape;636;p8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37" name="Google Shape;637;p8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38" name="Google Shape;638;p8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39" name="Google Shape;639;p8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40" name="Google Shape;640;p8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41" name="Google Shape;641;p8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42" name="Google Shape;642;p8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43" name="Google Shape;643;p8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44" name="Google Shape;644;p8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45" name="Google Shape;645;p8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46" name="Google Shape;646;p8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47" name="Google Shape;647;p8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48" name="Google Shape;648;p8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49" name="Google Shape;649;p8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4269558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1" name="Google Shape;651;p9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652" name="Google Shape;652;p9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653" name="Google Shape;653;p9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654" name="Google Shape;654;p9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55" name="Google Shape;655;p9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56" name="Google Shape;656;p9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657" name="Google Shape;657;p9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658" name="Google Shape;658;p9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59" name="Google Shape;659;p9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60" name="Google Shape;660;p9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661" name="Google Shape;661;p9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62" name="Google Shape;662;p9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63" name="Google Shape;663;p9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664" name="Google Shape;664;p9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65" name="Google Shape;665;p9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66" name="Google Shape;666;p9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667" name="Google Shape;667;p9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68" name="Google Shape;668;p9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69" name="Google Shape;669;p9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670" name="Google Shape;670;p9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71" name="Google Shape;671;p9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72" name="Google Shape;672;p9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3" name="Google Shape;673;p9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674" name="Google Shape;674;p9"/>
          <p:cNvSpPr txBox="1">
            <a:spLocks noGrp="1"/>
          </p:cNvSpPr>
          <p:nvPr>
            <p:ph type="title"/>
          </p:nvPr>
        </p:nvSpPr>
        <p:spPr>
          <a:xfrm>
            <a:off x="2686400" y="1976933"/>
            <a:ext cx="6819200" cy="185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14266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75" name="Google Shape;675;p9"/>
          <p:cNvSpPr txBox="1">
            <a:spLocks noGrp="1"/>
          </p:cNvSpPr>
          <p:nvPr>
            <p:ph type="subTitle" idx="1"/>
          </p:nvPr>
        </p:nvSpPr>
        <p:spPr>
          <a:xfrm>
            <a:off x="3459000" y="3667733"/>
            <a:ext cx="5274000" cy="132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>
            <a:endParaRPr/>
          </a:p>
        </p:txBody>
      </p:sp>
      <p:sp>
        <p:nvSpPr>
          <p:cNvPr id="676" name="Google Shape;676;p9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77" name="Google Shape;677;p9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78" name="Google Shape;678;p9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79" name="Google Shape;679;p9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80" name="Google Shape;680;p9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81" name="Google Shape;681;p9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82" name="Google Shape;682;p9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83" name="Google Shape;683;p9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84" name="Google Shape;684;p9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85" name="Google Shape;685;p9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86" name="Google Shape;686;p9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87" name="Google Shape;687;p9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88" name="Google Shape;688;p9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89" name="Google Shape;689;p9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90" name="Google Shape;690;p9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91" name="Google Shape;691;p9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92" name="Google Shape;692;p9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93" name="Google Shape;693;p9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94" name="Google Shape;694;p9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95" name="Google Shape;695;p9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96" name="Google Shape;696;p9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97" name="Google Shape;697;p9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98" name="Google Shape;698;p9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99" name="Google Shape;699;p9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00" name="Google Shape;700;p9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01" name="Google Shape;701;p9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02" name="Google Shape;702;p9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03" name="Google Shape;703;p9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04" name="Google Shape;704;p9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05" name="Google Shape;705;p9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06" name="Google Shape;706;p9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07" name="Google Shape;707;p9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08" name="Google Shape;708;p9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09" name="Google Shape;709;p9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10" name="Google Shape;710;p9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11" name="Google Shape;711;p9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12" name="Google Shape;712;p9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13" name="Google Shape;713;p9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14" name="Google Shape;714;p9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15" name="Google Shape;715;p9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16" name="Google Shape;716;p9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17" name="Google Shape;717;p9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18" name="Google Shape;718;p9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19" name="Google Shape;719;p9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20" name="Google Shape;720;p9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21" name="Google Shape;721;p9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22" name="Google Shape;722;p9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23" name="Google Shape;723;p9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24" name="Google Shape;724;p9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25" name="Google Shape;725;p9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0242374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7" name="Google Shape;727;p10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728" name="Google Shape;728;p10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729" name="Google Shape;729;p10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730" name="Google Shape;730;p10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31" name="Google Shape;731;p10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32" name="Google Shape;732;p10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733" name="Google Shape;733;p10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734" name="Google Shape;734;p10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35" name="Google Shape;735;p10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36" name="Google Shape;736;p10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737" name="Google Shape;737;p10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38" name="Google Shape;738;p10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39" name="Google Shape;739;p10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740" name="Google Shape;740;p10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41" name="Google Shape;741;p10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42" name="Google Shape;742;p10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743" name="Google Shape;743;p10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44" name="Google Shape;744;p10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45" name="Google Shape;745;p10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746" name="Google Shape;746;p10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47" name="Google Shape;747;p10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48" name="Google Shape;748;p10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9" name="Google Shape;749;p10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750" name="Google Shape;750;p10"/>
          <p:cNvSpPr txBox="1">
            <a:spLocks noGrp="1"/>
          </p:cNvSpPr>
          <p:nvPr>
            <p:ph type="title"/>
          </p:nvPr>
        </p:nvSpPr>
        <p:spPr>
          <a:xfrm>
            <a:off x="4584733" y="2679400"/>
            <a:ext cx="6639200" cy="149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5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51" name="Google Shape;751;p10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52" name="Google Shape;752;p10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53" name="Google Shape;753;p10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54" name="Google Shape;754;p10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55" name="Google Shape;755;p10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56" name="Google Shape;756;p10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57" name="Google Shape;757;p10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58" name="Google Shape;758;p10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59" name="Google Shape;759;p10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60" name="Google Shape;760;p10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61" name="Google Shape;761;p10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62" name="Google Shape;762;p10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63" name="Google Shape;763;p10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64" name="Google Shape;764;p10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65" name="Google Shape;765;p10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66" name="Google Shape;766;p10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67" name="Google Shape;767;p10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68" name="Google Shape;768;p10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69" name="Google Shape;769;p10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70" name="Google Shape;770;p10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71" name="Google Shape;771;p10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72" name="Google Shape;772;p10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73" name="Google Shape;773;p10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74" name="Google Shape;774;p10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75" name="Google Shape;775;p10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76" name="Google Shape;776;p10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77" name="Google Shape;777;p10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78" name="Google Shape;778;p10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79" name="Google Shape;779;p10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80" name="Google Shape;780;p10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81" name="Google Shape;781;p10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82" name="Google Shape;782;p10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83" name="Google Shape;783;p10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84" name="Google Shape;784;p10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85" name="Google Shape;785;p10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86" name="Google Shape;786;p10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87" name="Google Shape;787;p10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88" name="Google Shape;788;p10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89" name="Google Shape;789;p10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90" name="Google Shape;790;p10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91" name="Google Shape;791;p10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92" name="Google Shape;792;p10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93" name="Google Shape;793;p10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94" name="Google Shape;794;p10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95" name="Google Shape;795;p10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96" name="Google Shape;796;p10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97" name="Google Shape;797;p10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98" name="Google Shape;798;p10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99" name="Google Shape;799;p10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00" name="Google Shape;800;p10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6347905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8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2" name="Google Shape;802;p11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803" name="Google Shape;803;p11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804" name="Google Shape;804;p11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805" name="Google Shape;805;p11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06" name="Google Shape;806;p11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807" name="Google Shape;807;p11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808" name="Google Shape;808;p11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809" name="Google Shape;809;p11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10" name="Google Shape;810;p11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11" name="Google Shape;811;p11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812" name="Google Shape;812;p11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13" name="Google Shape;813;p11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14" name="Google Shape;814;p11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815" name="Google Shape;815;p11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16" name="Google Shape;816;p11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17" name="Google Shape;817;p11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818" name="Google Shape;818;p11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19" name="Google Shape;819;p11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20" name="Google Shape;820;p11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821" name="Google Shape;821;p11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22" name="Google Shape;822;p11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823" name="Google Shape;823;p11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4" name="Google Shape;824;p11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825" name="Google Shape;825;p11"/>
          <p:cNvSpPr txBox="1">
            <a:spLocks noGrp="1"/>
          </p:cNvSpPr>
          <p:nvPr>
            <p:ph type="title" hasCustomPrompt="1"/>
          </p:nvPr>
        </p:nvSpPr>
        <p:spPr>
          <a:xfrm>
            <a:off x="2422484" y="2276784"/>
            <a:ext cx="7348800" cy="186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120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26" name="Google Shape;826;p11"/>
          <p:cNvSpPr txBox="1">
            <a:spLocks noGrp="1"/>
          </p:cNvSpPr>
          <p:nvPr>
            <p:ph type="subTitle" idx="1"/>
          </p:nvPr>
        </p:nvSpPr>
        <p:spPr>
          <a:xfrm>
            <a:off x="2420717" y="3962417"/>
            <a:ext cx="7348800" cy="61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2667"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827" name="Google Shape;827;p11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28" name="Google Shape;828;p11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29" name="Google Shape;829;p11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30" name="Google Shape;830;p11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31" name="Google Shape;831;p11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32" name="Google Shape;832;p11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33" name="Google Shape;833;p11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34" name="Google Shape;834;p11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35" name="Google Shape;835;p11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36" name="Google Shape;836;p11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37" name="Google Shape;837;p11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38" name="Google Shape;838;p11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39" name="Google Shape;839;p11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40" name="Google Shape;840;p11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41" name="Google Shape;841;p11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42" name="Google Shape;842;p11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43" name="Google Shape;843;p11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44" name="Google Shape;844;p11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45" name="Google Shape;845;p11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46" name="Google Shape;846;p11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47" name="Google Shape;847;p11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48" name="Google Shape;848;p11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49" name="Google Shape;849;p11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50" name="Google Shape;850;p11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51" name="Google Shape;851;p11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52" name="Google Shape;852;p11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53" name="Google Shape;853;p11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54" name="Google Shape;854;p11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55" name="Google Shape;855;p11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56" name="Google Shape;856;p11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57" name="Google Shape;857;p11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58" name="Google Shape;858;p11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59" name="Google Shape;859;p11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60" name="Google Shape;860;p11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61" name="Google Shape;861;p11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62" name="Google Shape;862;p11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63" name="Google Shape;863;p11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64" name="Google Shape;864;p11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65" name="Google Shape;865;p11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66" name="Google Shape;866;p11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67" name="Google Shape;867;p11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68" name="Google Shape;868;p11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69" name="Google Shape;869;p11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70" name="Google Shape;870;p11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71" name="Google Shape;871;p11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72" name="Google Shape;872;p11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73" name="Google Shape;873;p11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74" name="Google Shape;874;p11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75" name="Google Shape;875;p11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76" name="Google Shape;876;p11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9139104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87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781533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 1">
  <p:cSld name="Table of contents 1">
    <p:spTree>
      <p:nvGrpSpPr>
        <p:cNvPr id="1" name="Shape 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" name="Google Shape;879;p13"/>
          <p:cNvSpPr/>
          <p:nvPr/>
        </p:nvSpPr>
        <p:spPr>
          <a:xfrm>
            <a:off x="527900" y="388432"/>
            <a:ext cx="11114749" cy="6384375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80" name="Google Shape;880;p13"/>
          <p:cNvSpPr/>
          <p:nvPr/>
        </p:nvSpPr>
        <p:spPr>
          <a:xfrm>
            <a:off x="881581" y="292693"/>
            <a:ext cx="10758425" cy="6384375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81" name="Google Shape;881;p13"/>
          <p:cNvSpPr/>
          <p:nvPr/>
        </p:nvSpPr>
        <p:spPr>
          <a:xfrm>
            <a:off x="11122057" y="5930292"/>
            <a:ext cx="759568" cy="410985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882" name="Google Shape;882;p13"/>
          <p:cNvGrpSpPr/>
          <p:nvPr/>
        </p:nvGrpSpPr>
        <p:grpSpPr>
          <a:xfrm>
            <a:off x="11122057" y="3042677"/>
            <a:ext cx="759568" cy="507483"/>
            <a:chOff x="8341543" y="2282008"/>
            <a:chExt cx="569676" cy="380612"/>
          </a:xfrm>
        </p:grpSpPr>
        <p:sp>
          <p:nvSpPr>
            <p:cNvPr id="883" name="Google Shape;883;p13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4" name="Google Shape;884;p13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885" name="Google Shape;885;p13"/>
          <p:cNvGrpSpPr/>
          <p:nvPr/>
        </p:nvGrpSpPr>
        <p:grpSpPr>
          <a:xfrm>
            <a:off x="11122057" y="2294792"/>
            <a:ext cx="759568" cy="507483"/>
            <a:chOff x="8341543" y="1721094"/>
            <a:chExt cx="569676" cy="380612"/>
          </a:xfrm>
        </p:grpSpPr>
        <p:sp>
          <p:nvSpPr>
            <p:cNvPr id="886" name="Google Shape;886;p13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7" name="Google Shape;887;p13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888" name="Google Shape;888;p13"/>
          <p:cNvGrpSpPr/>
          <p:nvPr/>
        </p:nvGrpSpPr>
        <p:grpSpPr>
          <a:xfrm>
            <a:off x="11128364" y="1578123"/>
            <a:ext cx="757981" cy="517352"/>
            <a:chOff x="8346273" y="1183592"/>
            <a:chExt cx="568486" cy="388014"/>
          </a:xfrm>
        </p:grpSpPr>
        <p:sp>
          <p:nvSpPr>
            <p:cNvPr id="889" name="Google Shape;889;p13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0" name="Google Shape;890;p13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891" name="Google Shape;891;p13"/>
          <p:cNvGrpSpPr/>
          <p:nvPr/>
        </p:nvGrpSpPr>
        <p:grpSpPr>
          <a:xfrm>
            <a:off x="11122057" y="808847"/>
            <a:ext cx="759568" cy="517352"/>
            <a:chOff x="8341543" y="606635"/>
            <a:chExt cx="569676" cy="388014"/>
          </a:xfrm>
        </p:grpSpPr>
        <p:sp>
          <p:nvSpPr>
            <p:cNvPr id="892" name="Google Shape;892;p13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3" name="Google Shape;893;p13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894" name="Google Shape;894;p13"/>
          <p:cNvGrpSpPr/>
          <p:nvPr/>
        </p:nvGrpSpPr>
        <p:grpSpPr>
          <a:xfrm>
            <a:off x="11122057" y="3790577"/>
            <a:ext cx="759568" cy="507483"/>
            <a:chOff x="8341543" y="2282008"/>
            <a:chExt cx="569676" cy="380612"/>
          </a:xfrm>
        </p:grpSpPr>
        <p:sp>
          <p:nvSpPr>
            <p:cNvPr id="895" name="Google Shape;895;p13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6" name="Google Shape;896;p13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897" name="Google Shape;897;p13"/>
          <p:cNvGrpSpPr/>
          <p:nvPr/>
        </p:nvGrpSpPr>
        <p:grpSpPr>
          <a:xfrm>
            <a:off x="11122057" y="4538477"/>
            <a:ext cx="759568" cy="507483"/>
            <a:chOff x="8341543" y="2282008"/>
            <a:chExt cx="569676" cy="380612"/>
          </a:xfrm>
        </p:grpSpPr>
        <p:sp>
          <p:nvSpPr>
            <p:cNvPr id="898" name="Google Shape;898;p13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9" name="Google Shape;899;p13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900" name="Google Shape;900;p13"/>
          <p:cNvSpPr/>
          <p:nvPr/>
        </p:nvSpPr>
        <p:spPr>
          <a:xfrm>
            <a:off x="11122057" y="5823925"/>
            <a:ext cx="759568" cy="410985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01" name="Google Shape;901;p13"/>
          <p:cNvSpPr/>
          <p:nvPr/>
        </p:nvSpPr>
        <p:spPr>
          <a:xfrm>
            <a:off x="527859" y="292693"/>
            <a:ext cx="10737917" cy="6384375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02" name="Google Shape;902;p13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03" name="Google Shape;903;p13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04" name="Google Shape;904;p13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05" name="Google Shape;905;p13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06" name="Google Shape;906;p13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07" name="Google Shape;907;p13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08" name="Google Shape;908;p13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09" name="Google Shape;909;p13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10" name="Google Shape;910;p13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11" name="Google Shape;911;p13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12" name="Google Shape;912;p13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13" name="Google Shape;913;p13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14" name="Google Shape;914;p13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15" name="Google Shape;915;p13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16" name="Google Shape;916;p13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17" name="Google Shape;917;p13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18" name="Google Shape;918;p13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19" name="Google Shape;919;p13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20" name="Google Shape;920;p13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21" name="Google Shape;921;p13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22" name="Google Shape;922;p13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23" name="Google Shape;923;p13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24" name="Google Shape;924;p13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25" name="Google Shape;925;p13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26" name="Google Shape;926;p13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27" name="Google Shape;927;p13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28" name="Google Shape;928;p13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29" name="Google Shape;929;p13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30" name="Google Shape;930;p13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31" name="Google Shape;931;p13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32" name="Google Shape;932;p13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33" name="Google Shape;933;p13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34" name="Google Shape;934;p13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35" name="Google Shape;935;p13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36" name="Google Shape;936;p13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37" name="Google Shape;937;p13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38" name="Google Shape;938;p13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39" name="Google Shape;939;p13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40" name="Google Shape;940;p13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41" name="Google Shape;941;p13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42" name="Google Shape;942;p13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43" name="Google Shape;943;p13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44" name="Google Shape;944;p13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45" name="Google Shape;945;p13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46" name="Google Shape;946;p13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47" name="Google Shape;947;p13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48" name="Google Shape;948;p13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49" name="Google Shape;949;p13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50" name="Google Shape;950;p13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51" name="Google Shape;951;p13"/>
          <p:cNvSpPr/>
          <p:nvPr/>
        </p:nvSpPr>
        <p:spPr>
          <a:xfrm>
            <a:off x="305201" y="180913"/>
            <a:ext cx="1059620" cy="915619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52" name="Google Shape;952;p13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53" name="Google Shape;953;p13"/>
          <p:cNvSpPr txBox="1">
            <a:spLocks noGrp="1"/>
          </p:cNvSpPr>
          <p:nvPr>
            <p:ph type="title"/>
          </p:nvPr>
        </p:nvSpPr>
        <p:spPr>
          <a:xfrm>
            <a:off x="958333" y="584416"/>
            <a:ext cx="10275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954" name="Google Shape;954;p13">
            <a:hlinkClick r:id="rId2" action="ppaction://hlinksldjump"/>
          </p:cNvPr>
          <p:cNvSpPr txBox="1">
            <a:spLocks noGrp="1"/>
          </p:cNvSpPr>
          <p:nvPr>
            <p:ph type="subTitle" idx="1"/>
          </p:nvPr>
        </p:nvSpPr>
        <p:spPr>
          <a:xfrm>
            <a:off x="2395791" y="1639600"/>
            <a:ext cx="3638400" cy="52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955" name="Google Shape;955;p13"/>
          <p:cNvSpPr txBox="1">
            <a:spLocks noGrp="1"/>
          </p:cNvSpPr>
          <p:nvPr>
            <p:ph type="subTitle" idx="2"/>
          </p:nvPr>
        </p:nvSpPr>
        <p:spPr>
          <a:xfrm>
            <a:off x="2394712" y="2056420"/>
            <a:ext cx="3640000" cy="75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956" name="Google Shape;956;p13">
            <a:hlinkClick r:id="rId2" action="ppaction://hlinksldjump"/>
          </p:cNvPr>
          <p:cNvSpPr txBox="1">
            <a:spLocks noGrp="1"/>
          </p:cNvSpPr>
          <p:nvPr>
            <p:ph type="title" idx="3" hasCustomPrompt="1"/>
          </p:nvPr>
        </p:nvSpPr>
        <p:spPr>
          <a:xfrm>
            <a:off x="1577287" y="2059196"/>
            <a:ext cx="843600" cy="5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r>
              <a:t>xx%</a:t>
            </a:r>
          </a:p>
        </p:txBody>
      </p:sp>
      <p:sp>
        <p:nvSpPr>
          <p:cNvPr id="957" name="Google Shape;957;p13"/>
          <p:cNvSpPr txBox="1">
            <a:spLocks noGrp="1"/>
          </p:cNvSpPr>
          <p:nvPr>
            <p:ph type="subTitle" idx="4"/>
          </p:nvPr>
        </p:nvSpPr>
        <p:spPr>
          <a:xfrm>
            <a:off x="2399601" y="3230229"/>
            <a:ext cx="3649200" cy="5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958" name="Google Shape;958;p13"/>
          <p:cNvSpPr txBox="1">
            <a:spLocks noGrp="1"/>
          </p:cNvSpPr>
          <p:nvPr>
            <p:ph type="subTitle" idx="5"/>
          </p:nvPr>
        </p:nvSpPr>
        <p:spPr>
          <a:xfrm>
            <a:off x="2392816" y="3649817"/>
            <a:ext cx="3645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959" name="Google Shape;959;p13"/>
          <p:cNvSpPr txBox="1">
            <a:spLocks noGrp="1"/>
          </p:cNvSpPr>
          <p:nvPr>
            <p:ph type="title" idx="6" hasCustomPrompt="1"/>
          </p:nvPr>
        </p:nvSpPr>
        <p:spPr>
          <a:xfrm>
            <a:off x="1578504" y="3675477"/>
            <a:ext cx="841200" cy="56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r>
              <a:t>xx%</a:t>
            </a:r>
          </a:p>
        </p:txBody>
      </p:sp>
      <p:sp>
        <p:nvSpPr>
          <p:cNvPr id="960" name="Google Shape;960;p13"/>
          <p:cNvSpPr txBox="1">
            <a:spLocks noGrp="1"/>
          </p:cNvSpPr>
          <p:nvPr>
            <p:ph type="subTitle" idx="7"/>
          </p:nvPr>
        </p:nvSpPr>
        <p:spPr>
          <a:xfrm>
            <a:off x="2401775" y="4822861"/>
            <a:ext cx="3640000" cy="5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961" name="Google Shape;961;p13"/>
          <p:cNvSpPr txBox="1">
            <a:spLocks noGrp="1"/>
          </p:cNvSpPr>
          <p:nvPr>
            <p:ph type="subTitle" idx="8"/>
          </p:nvPr>
        </p:nvSpPr>
        <p:spPr>
          <a:xfrm>
            <a:off x="2392816" y="5243275"/>
            <a:ext cx="3645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962" name="Google Shape;962;p13"/>
          <p:cNvSpPr txBox="1">
            <a:spLocks noGrp="1"/>
          </p:cNvSpPr>
          <p:nvPr>
            <p:ph type="title" idx="9" hasCustomPrompt="1"/>
          </p:nvPr>
        </p:nvSpPr>
        <p:spPr>
          <a:xfrm>
            <a:off x="1578504" y="5234893"/>
            <a:ext cx="841200" cy="56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r>
              <a:t>xx%</a:t>
            </a:r>
          </a:p>
        </p:txBody>
      </p:sp>
      <p:sp>
        <p:nvSpPr>
          <p:cNvPr id="963" name="Google Shape;963;p13"/>
          <p:cNvSpPr txBox="1">
            <a:spLocks noGrp="1"/>
          </p:cNvSpPr>
          <p:nvPr>
            <p:ph type="subTitle" idx="13"/>
          </p:nvPr>
        </p:nvSpPr>
        <p:spPr>
          <a:xfrm>
            <a:off x="6958577" y="1642000"/>
            <a:ext cx="3656000" cy="5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964" name="Google Shape;964;p13"/>
          <p:cNvSpPr txBox="1">
            <a:spLocks noGrp="1"/>
          </p:cNvSpPr>
          <p:nvPr>
            <p:ph type="subTitle" idx="14"/>
          </p:nvPr>
        </p:nvSpPr>
        <p:spPr>
          <a:xfrm>
            <a:off x="6949579" y="2054220"/>
            <a:ext cx="3656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965" name="Google Shape;965;p13"/>
          <p:cNvSpPr txBox="1">
            <a:spLocks noGrp="1"/>
          </p:cNvSpPr>
          <p:nvPr>
            <p:ph type="title" idx="15" hasCustomPrompt="1"/>
          </p:nvPr>
        </p:nvSpPr>
        <p:spPr>
          <a:xfrm>
            <a:off x="6161423" y="2060396"/>
            <a:ext cx="841200" cy="56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r>
              <a:t>xx%</a:t>
            </a:r>
          </a:p>
        </p:txBody>
      </p:sp>
      <p:sp>
        <p:nvSpPr>
          <p:cNvPr id="966" name="Google Shape;966;p13"/>
          <p:cNvSpPr txBox="1">
            <a:spLocks noGrp="1"/>
          </p:cNvSpPr>
          <p:nvPr>
            <p:ph type="subTitle" idx="16"/>
          </p:nvPr>
        </p:nvSpPr>
        <p:spPr>
          <a:xfrm>
            <a:off x="6958577" y="3230229"/>
            <a:ext cx="3656000" cy="5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967" name="Google Shape;967;p13"/>
          <p:cNvSpPr txBox="1">
            <a:spLocks noGrp="1"/>
          </p:cNvSpPr>
          <p:nvPr>
            <p:ph type="subTitle" idx="17"/>
          </p:nvPr>
        </p:nvSpPr>
        <p:spPr>
          <a:xfrm>
            <a:off x="6949584" y="3649817"/>
            <a:ext cx="3656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968" name="Google Shape;968;p13"/>
          <p:cNvSpPr txBox="1">
            <a:spLocks noGrp="1"/>
          </p:cNvSpPr>
          <p:nvPr>
            <p:ph type="title" idx="18" hasCustomPrompt="1"/>
          </p:nvPr>
        </p:nvSpPr>
        <p:spPr>
          <a:xfrm>
            <a:off x="6161423" y="3675477"/>
            <a:ext cx="841200" cy="56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r>
              <a:t>xx%</a:t>
            </a:r>
          </a:p>
        </p:txBody>
      </p:sp>
      <p:sp>
        <p:nvSpPr>
          <p:cNvPr id="969" name="Google Shape;969;p13"/>
          <p:cNvSpPr txBox="1">
            <a:spLocks noGrp="1"/>
          </p:cNvSpPr>
          <p:nvPr>
            <p:ph type="subTitle" idx="19"/>
          </p:nvPr>
        </p:nvSpPr>
        <p:spPr>
          <a:xfrm>
            <a:off x="6958577" y="4822861"/>
            <a:ext cx="3656000" cy="5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970" name="Google Shape;970;p13"/>
          <p:cNvSpPr txBox="1">
            <a:spLocks noGrp="1"/>
          </p:cNvSpPr>
          <p:nvPr>
            <p:ph type="subTitle" idx="20"/>
          </p:nvPr>
        </p:nvSpPr>
        <p:spPr>
          <a:xfrm>
            <a:off x="6949584" y="5243275"/>
            <a:ext cx="3656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971" name="Google Shape;971;p13"/>
          <p:cNvSpPr txBox="1">
            <a:spLocks noGrp="1"/>
          </p:cNvSpPr>
          <p:nvPr>
            <p:ph type="title" idx="21" hasCustomPrompt="1"/>
          </p:nvPr>
        </p:nvSpPr>
        <p:spPr>
          <a:xfrm>
            <a:off x="6161423" y="5234893"/>
            <a:ext cx="841200" cy="56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r>
              <a:t>xx%</a:t>
            </a:r>
          </a:p>
        </p:txBody>
      </p:sp>
      <p:grpSp>
        <p:nvGrpSpPr>
          <p:cNvPr id="972" name="Google Shape;972;p13"/>
          <p:cNvGrpSpPr/>
          <p:nvPr/>
        </p:nvGrpSpPr>
        <p:grpSpPr>
          <a:xfrm>
            <a:off x="1417667" y="1108234"/>
            <a:ext cx="592367" cy="531367"/>
            <a:chOff x="2495125" y="2142250"/>
            <a:chExt cx="444275" cy="398525"/>
          </a:xfrm>
        </p:grpSpPr>
        <p:sp>
          <p:nvSpPr>
            <p:cNvPr id="973" name="Google Shape;973;p13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4" name="Google Shape;974;p13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975" name="Google Shape;975;p13"/>
          <p:cNvGrpSpPr/>
          <p:nvPr/>
        </p:nvGrpSpPr>
        <p:grpSpPr>
          <a:xfrm>
            <a:off x="10419001" y="5951667"/>
            <a:ext cx="388500" cy="375167"/>
            <a:chOff x="3243875" y="2372825"/>
            <a:chExt cx="291375" cy="281375"/>
          </a:xfrm>
        </p:grpSpPr>
        <p:sp>
          <p:nvSpPr>
            <p:cNvPr id="976" name="Google Shape;976;p13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7" name="Google Shape;977;p13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8" name="Google Shape;978;p13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9" name="Google Shape;979;p13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0" name="Google Shape;980;p13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1" name="Google Shape;981;p13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2" name="Google Shape;982;p13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3" name="Google Shape;983;p13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4" name="Google Shape;984;p13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5" name="Google Shape;985;p13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986" name="Google Shape;986;p13"/>
          <p:cNvGrpSpPr/>
          <p:nvPr/>
        </p:nvGrpSpPr>
        <p:grpSpPr>
          <a:xfrm>
            <a:off x="10071401" y="934467"/>
            <a:ext cx="222233" cy="224767"/>
            <a:chOff x="4954425" y="2036375"/>
            <a:chExt cx="166675" cy="168575"/>
          </a:xfrm>
        </p:grpSpPr>
        <p:sp>
          <p:nvSpPr>
            <p:cNvPr id="987" name="Google Shape;987;p13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8" name="Google Shape;988;p13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989" name="Google Shape;989;p13"/>
          <p:cNvSpPr/>
          <p:nvPr/>
        </p:nvSpPr>
        <p:spPr>
          <a:xfrm>
            <a:off x="2503401" y="718733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90" name="Google Shape;990;p13"/>
          <p:cNvSpPr/>
          <p:nvPr/>
        </p:nvSpPr>
        <p:spPr>
          <a:xfrm>
            <a:off x="10958000" y="5420001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4941739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1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6" name="Google Shape;1186;p16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1187" name="Google Shape;1187;p16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188" name="Google Shape;1188;p16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1189" name="Google Shape;1189;p16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90" name="Google Shape;1190;p16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191" name="Google Shape;1191;p16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192" name="Google Shape;1192;p16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1193" name="Google Shape;1193;p16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94" name="Google Shape;1194;p16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95" name="Google Shape;1195;p16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196" name="Google Shape;1196;p16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97" name="Google Shape;1197;p16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98" name="Google Shape;1198;p16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199" name="Google Shape;1199;p16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00" name="Google Shape;1200;p16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01" name="Google Shape;1201;p16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202" name="Google Shape;1202;p16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03" name="Google Shape;1203;p16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04" name="Google Shape;1204;p16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205" name="Google Shape;1205;p16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06" name="Google Shape;1206;p16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207" name="Google Shape;1207;p16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8" name="Google Shape;1208;p16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09" name="Google Shape;1209;p16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10" name="Google Shape;1210;p16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11" name="Google Shape;1211;p16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12" name="Google Shape;1212;p16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13" name="Google Shape;1213;p16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14" name="Google Shape;1214;p16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15" name="Google Shape;1215;p16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16" name="Google Shape;1216;p16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17" name="Google Shape;1217;p16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18" name="Google Shape;1218;p16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19" name="Google Shape;1219;p16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0" name="Google Shape;1220;p16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1" name="Google Shape;1221;p16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2" name="Google Shape;1222;p16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3" name="Google Shape;1223;p16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4" name="Google Shape;1224;p16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" name="Google Shape;1225;p16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" name="Google Shape;1226;p16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7" name="Google Shape;1227;p16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" name="Google Shape;1228;p16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" name="Google Shape;1229;p16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" name="Google Shape;1230;p16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" name="Google Shape;1231;p16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" name="Google Shape;1232;p16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" name="Google Shape;1233;p16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4" name="Google Shape;1234;p16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" name="Google Shape;1235;p16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6" name="Google Shape;1236;p16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7" name="Google Shape;1237;p16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8" name="Google Shape;1238;p16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9" name="Google Shape;1239;p16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40" name="Google Shape;1240;p16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41" name="Google Shape;1241;p16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42" name="Google Shape;1242;p16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43" name="Google Shape;1243;p16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44" name="Google Shape;1244;p16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45" name="Google Shape;1245;p16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46" name="Google Shape;1246;p16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47" name="Google Shape;1247;p16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48" name="Google Shape;1248;p16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49" name="Google Shape;1249;p16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50" name="Google Shape;1250;p16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51" name="Google Shape;1251;p16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52" name="Google Shape;1252;p16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53" name="Google Shape;1253;p16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54" name="Google Shape;1254;p16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55" name="Google Shape;1255;p16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56" name="Google Shape;1256;p16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57" name="Google Shape;1257;p16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58" name="Google Shape;1258;p16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59" name="Google Shape;1259;p16"/>
          <p:cNvGrpSpPr/>
          <p:nvPr/>
        </p:nvGrpSpPr>
        <p:grpSpPr>
          <a:xfrm>
            <a:off x="968285" y="6000567"/>
            <a:ext cx="388500" cy="375167"/>
            <a:chOff x="3243875" y="2372825"/>
            <a:chExt cx="291375" cy="281375"/>
          </a:xfrm>
        </p:grpSpPr>
        <p:sp>
          <p:nvSpPr>
            <p:cNvPr id="1260" name="Google Shape;1260;p16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1" name="Google Shape;1261;p16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2" name="Google Shape;1262;p16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3" name="Google Shape;1263;p16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4" name="Google Shape;1264;p16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5" name="Google Shape;1265;p16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6" name="Google Shape;1266;p16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7" name="Google Shape;1267;p16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8" name="Google Shape;1268;p16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9" name="Google Shape;1269;p16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70" name="Google Shape;1270;p16"/>
          <p:cNvSpPr/>
          <p:nvPr/>
        </p:nvSpPr>
        <p:spPr>
          <a:xfrm>
            <a:off x="9780800" y="677434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71" name="Google Shape;1271;p16"/>
          <p:cNvGrpSpPr/>
          <p:nvPr/>
        </p:nvGrpSpPr>
        <p:grpSpPr>
          <a:xfrm>
            <a:off x="2019934" y="606334"/>
            <a:ext cx="222233" cy="224767"/>
            <a:chOff x="4954425" y="2036375"/>
            <a:chExt cx="166675" cy="168575"/>
          </a:xfrm>
        </p:grpSpPr>
        <p:sp>
          <p:nvSpPr>
            <p:cNvPr id="1272" name="Google Shape;1272;p16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3" name="Google Shape;1273;p16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74" name="Google Shape;1274;p16"/>
          <p:cNvSpPr/>
          <p:nvPr/>
        </p:nvSpPr>
        <p:spPr>
          <a:xfrm>
            <a:off x="1903933" y="6375718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010171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Background 2">
    <p:spTree>
      <p:nvGrpSpPr>
        <p:cNvPr id="1" name="Shape 1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76" name="Google Shape;1276;p17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1277" name="Google Shape;1277;p17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278" name="Google Shape;1278;p17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1279" name="Google Shape;1279;p17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80" name="Google Shape;1280;p17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281" name="Google Shape;1281;p17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282" name="Google Shape;1282;p17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1283" name="Google Shape;1283;p17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84" name="Google Shape;1284;p17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85" name="Google Shape;1285;p17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286" name="Google Shape;1286;p17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87" name="Google Shape;1287;p17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88" name="Google Shape;1288;p17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289" name="Google Shape;1289;p17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90" name="Google Shape;1290;p17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91" name="Google Shape;1291;p17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292" name="Google Shape;1292;p17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93" name="Google Shape;1293;p17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94" name="Google Shape;1294;p17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295" name="Google Shape;1295;p17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96" name="Google Shape;1296;p17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297" name="Google Shape;1297;p17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8" name="Google Shape;1298;p17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99" name="Google Shape;1299;p17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00" name="Google Shape;1300;p17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01" name="Google Shape;1301;p17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02" name="Google Shape;1302;p17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03" name="Google Shape;1303;p17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04" name="Google Shape;1304;p17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05" name="Google Shape;1305;p17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06" name="Google Shape;1306;p17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07" name="Google Shape;1307;p17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08" name="Google Shape;1308;p17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09" name="Google Shape;1309;p17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10" name="Google Shape;1310;p17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11" name="Google Shape;1311;p17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12" name="Google Shape;1312;p17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13" name="Google Shape;1313;p17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14" name="Google Shape;1314;p17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15" name="Google Shape;1315;p17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16" name="Google Shape;1316;p17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17" name="Google Shape;1317;p17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18" name="Google Shape;1318;p17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19" name="Google Shape;1319;p17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20" name="Google Shape;1320;p17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21" name="Google Shape;1321;p17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22" name="Google Shape;1322;p17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23" name="Google Shape;1323;p17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24" name="Google Shape;1324;p17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25" name="Google Shape;1325;p17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26" name="Google Shape;1326;p17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27" name="Google Shape;1327;p17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28" name="Google Shape;1328;p17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29" name="Google Shape;1329;p17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30" name="Google Shape;1330;p17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31" name="Google Shape;1331;p17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32" name="Google Shape;1332;p17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33" name="Google Shape;1333;p17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34" name="Google Shape;1334;p17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35" name="Google Shape;1335;p17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36" name="Google Shape;1336;p17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37" name="Google Shape;1337;p17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38" name="Google Shape;1338;p17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39" name="Google Shape;1339;p17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40" name="Google Shape;1340;p17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41" name="Google Shape;1341;p17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42" name="Google Shape;1342;p17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43" name="Google Shape;1343;p17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44" name="Google Shape;1344;p17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45" name="Google Shape;1345;p17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46" name="Google Shape;1346;p17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47" name="Google Shape;1347;p17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48" name="Google Shape;1348;p17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349" name="Google Shape;1349;p17"/>
          <p:cNvGrpSpPr/>
          <p:nvPr/>
        </p:nvGrpSpPr>
        <p:grpSpPr>
          <a:xfrm>
            <a:off x="672118" y="425434"/>
            <a:ext cx="592367" cy="531367"/>
            <a:chOff x="2495125" y="2142250"/>
            <a:chExt cx="444275" cy="398525"/>
          </a:xfrm>
        </p:grpSpPr>
        <p:sp>
          <p:nvSpPr>
            <p:cNvPr id="1350" name="Google Shape;1350;p17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1" name="Google Shape;1351;p17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352" name="Google Shape;1352;p17"/>
          <p:cNvGrpSpPr/>
          <p:nvPr/>
        </p:nvGrpSpPr>
        <p:grpSpPr>
          <a:xfrm>
            <a:off x="10589718" y="5951685"/>
            <a:ext cx="388500" cy="375167"/>
            <a:chOff x="3243875" y="2372825"/>
            <a:chExt cx="291375" cy="281375"/>
          </a:xfrm>
        </p:grpSpPr>
        <p:sp>
          <p:nvSpPr>
            <p:cNvPr id="1353" name="Google Shape;1353;p17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4" name="Google Shape;1354;p17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5" name="Google Shape;1355;p17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6" name="Google Shape;1356;p17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7" name="Google Shape;1357;p17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8" name="Google Shape;1358;p17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9" name="Google Shape;1359;p17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0" name="Google Shape;1360;p17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1" name="Google Shape;1361;p17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2" name="Google Shape;1362;p17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363" name="Google Shape;1363;p17"/>
          <p:cNvGrpSpPr/>
          <p:nvPr/>
        </p:nvGrpSpPr>
        <p:grpSpPr>
          <a:xfrm>
            <a:off x="1648334" y="425418"/>
            <a:ext cx="222233" cy="224767"/>
            <a:chOff x="4954425" y="2036375"/>
            <a:chExt cx="166675" cy="168575"/>
          </a:xfrm>
        </p:grpSpPr>
        <p:sp>
          <p:nvSpPr>
            <p:cNvPr id="1364" name="Google Shape;1364;p17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5" name="Google Shape;1365;p17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366" name="Google Shape;1366;p17"/>
          <p:cNvSpPr/>
          <p:nvPr/>
        </p:nvSpPr>
        <p:spPr>
          <a:xfrm>
            <a:off x="10704568" y="483684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67" name="Google Shape;1367;p17"/>
          <p:cNvSpPr/>
          <p:nvPr/>
        </p:nvSpPr>
        <p:spPr>
          <a:xfrm>
            <a:off x="10865817" y="5591967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368" name="Google Shape;1368;p17"/>
          <p:cNvGrpSpPr/>
          <p:nvPr/>
        </p:nvGrpSpPr>
        <p:grpSpPr>
          <a:xfrm>
            <a:off x="9923034" y="6202167"/>
            <a:ext cx="222233" cy="224767"/>
            <a:chOff x="4954425" y="2036375"/>
            <a:chExt cx="166675" cy="168575"/>
          </a:xfrm>
        </p:grpSpPr>
        <p:sp>
          <p:nvSpPr>
            <p:cNvPr id="1369" name="Google Shape;1369;p17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0" name="Google Shape;1370;p17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358903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Background 3">
    <p:spTree>
      <p:nvGrpSpPr>
        <p:cNvPr id="1" name="Shape 1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72" name="Google Shape;1372;p18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1373" name="Google Shape;1373;p18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374" name="Google Shape;1374;p18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1375" name="Google Shape;1375;p1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76" name="Google Shape;1376;p1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377" name="Google Shape;1377;p18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378" name="Google Shape;1378;p18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1379" name="Google Shape;1379;p18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80" name="Google Shape;1380;p18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81" name="Google Shape;1381;p18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382" name="Google Shape;1382;p18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83" name="Google Shape;1383;p18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84" name="Google Shape;1384;p18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385" name="Google Shape;1385;p18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86" name="Google Shape;1386;p18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87" name="Google Shape;1387;p18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388" name="Google Shape;1388;p1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89" name="Google Shape;1389;p1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90" name="Google Shape;1390;p18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391" name="Google Shape;1391;p1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92" name="Google Shape;1392;p1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393" name="Google Shape;1393;p18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4" name="Google Shape;1394;p18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395" name="Google Shape;1395;p18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96" name="Google Shape;1396;p18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97" name="Google Shape;1397;p18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98" name="Google Shape;1398;p18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99" name="Google Shape;1399;p18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00" name="Google Shape;1400;p18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01" name="Google Shape;1401;p18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02" name="Google Shape;1402;p18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03" name="Google Shape;1403;p18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04" name="Google Shape;1404;p18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05" name="Google Shape;1405;p18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06" name="Google Shape;1406;p18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07" name="Google Shape;1407;p18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08" name="Google Shape;1408;p18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09" name="Google Shape;1409;p18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10" name="Google Shape;1410;p18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11" name="Google Shape;1411;p18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12" name="Google Shape;1412;p18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13" name="Google Shape;1413;p18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14" name="Google Shape;1414;p18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15" name="Google Shape;1415;p18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16" name="Google Shape;1416;p18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17" name="Google Shape;1417;p18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18" name="Google Shape;1418;p18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19" name="Google Shape;1419;p18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20" name="Google Shape;1420;p18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21" name="Google Shape;1421;p18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22" name="Google Shape;1422;p18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23" name="Google Shape;1423;p18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24" name="Google Shape;1424;p18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25" name="Google Shape;1425;p18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26" name="Google Shape;1426;p18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27" name="Google Shape;1427;p18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28" name="Google Shape;1428;p18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29" name="Google Shape;1429;p18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30" name="Google Shape;1430;p18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31" name="Google Shape;1431;p18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32" name="Google Shape;1432;p18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33" name="Google Shape;1433;p18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34" name="Google Shape;1434;p18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35" name="Google Shape;1435;p18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36" name="Google Shape;1436;p18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37" name="Google Shape;1437;p18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38" name="Google Shape;1438;p18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39" name="Google Shape;1439;p18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40" name="Google Shape;1440;p18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41" name="Google Shape;1441;p18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42" name="Google Shape;1442;p18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43" name="Google Shape;1443;p18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44" name="Google Shape;1444;p18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45" name="Google Shape;1445;p18"/>
          <p:cNvSpPr/>
          <p:nvPr/>
        </p:nvSpPr>
        <p:spPr>
          <a:xfrm>
            <a:off x="305201" y="180913"/>
            <a:ext cx="1059620" cy="915619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446" name="Google Shape;1446;p18"/>
          <p:cNvGrpSpPr/>
          <p:nvPr/>
        </p:nvGrpSpPr>
        <p:grpSpPr>
          <a:xfrm>
            <a:off x="1417667" y="1108234"/>
            <a:ext cx="592367" cy="531367"/>
            <a:chOff x="2495125" y="2142250"/>
            <a:chExt cx="444275" cy="398525"/>
          </a:xfrm>
        </p:grpSpPr>
        <p:sp>
          <p:nvSpPr>
            <p:cNvPr id="1447" name="Google Shape;1447;p18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8" name="Google Shape;1448;p18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449" name="Google Shape;1449;p18"/>
          <p:cNvGrpSpPr/>
          <p:nvPr/>
        </p:nvGrpSpPr>
        <p:grpSpPr>
          <a:xfrm>
            <a:off x="10419001" y="5951667"/>
            <a:ext cx="388500" cy="375167"/>
            <a:chOff x="3243875" y="2372825"/>
            <a:chExt cx="291375" cy="281375"/>
          </a:xfrm>
        </p:grpSpPr>
        <p:sp>
          <p:nvSpPr>
            <p:cNvPr id="1450" name="Google Shape;1450;p18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1" name="Google Shape;1451;p18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2" name="Google Shape;1452;p18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3" name="Google Shape;1453;p18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4" name="Google Shape;1454;p18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5" name="Google Shape;1455;p18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6" name="Google Shape;1456;p18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7" name="Google Shape;1457;p18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8" name="Google Shape;1458;p18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9" name="Google Shape;1459;p18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460" name="Google Shape;1460;p18"/>
          <p:cNvGrpSpPr/>
          <p:nvPr/>
        </p:nvGrpSpPr>
        <p:grpSpPr>
          <a:xfrm>
            <a:off x="10071401" y="934467"/>
            <a:ext cx="222233" cy="224767"/>
            <a:chOff x="4954425" y="2036375"/>
            <a:chExt cx="166675" cy="168575"/>
          </a:xfrm>
        </p:grpSpPr>
        <p:sp>
          <p:nvSpPr>
            <p:cNvPr id="1461" name="Google Shape;1461;p18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2" name="Google Shape;1462;p18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463" name="Google Shape;1463;p18"/>
          <p:cNvSpPr/>
          <p:nvPr/>
        </p:nvSpPr>
        <p:spPr>
          <a:xfrm>
            <a:off x="2503401" y="718733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64" name="Google Shape;1464;p18"/>
          <p:cNvSpPr/>
          <p:nvPr/>
        </p:nvSpPr>
        <p:spPr>
          <a:xfrm>
            <a:off x="10958000" y="5420001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48145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7FB242-887E-4FBD-BBF2-BE5F9D1D0288}" type="datetimeFigureOut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2021/11/16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FDD889-5730-4C0B-93DE-013744909241}" type="slidenum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6488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4">
  <p:cSld name="Background 4">
    <p:spTree>
      <p:nvGrpSpPr>
        <p:cNvPr id="1" name="Shape 1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66" name="Google Shape;1466;p19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1467" name="Google Shape;1467;p19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468" name="Google Shape;1468;p19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1469" name="Google Shape;1469;p19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70" name="Google Shape;1470;p19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471" name="Google Shape;1471;p19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472" name="Google Shape;1472;p19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1473" name="Google Shape;1473;p19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74" name="Google Shape;1474;p19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475" name="Google Shape;1475;p19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476" name="Google Shape;1476;p19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77" name="Google Shape;1477;p19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478" name="Google Shape;1478;p19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479" name="Google Shape;1479;p19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80" name="Google Shape;1480;p19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481" name="Google Shape;1481;p19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482" name="Google Shape;1482;p19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83" name="Google Shape;1483;p19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484" name="Google Shape;1484;p19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485" name="Google Shape;1485;p19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86" name="Google Shape;1486;p19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487" name="Google Shape;1487;p19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8" name="Google Shape;1488;p19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489" name="Google Shape;1489;p19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90" name="Google Shape;1490;p19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91" name="Google Shape;1491;p19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92" name="Google Shape;1492;p19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93" name="Google Shape;1493;p19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94" name="Google Shape;1494;p19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95" name="Google Shape;1495;p19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96" name="Google Shape;1496;p19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97" name="Google Shape;1497;p19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98" name="Google Shape;1498;p19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99" name="Google Shape;1499;p19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00" name="Google Shape;1500;p19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01" name="Google Shape;1501;p19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02" name="Google Shape;1502;p19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03" name="Google Shape;1503;p19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04" name="Google Shape;1504;p19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05" name="Google Shape;1505;p19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06" name="Google Shape;1506;p19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07" name="Google Shape;1507;p19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08" name="Google Shape;1508;p19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09" name="Google Shape;1509;p19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10" name="Google Shape;1510;p19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11" name="Google Shape;1511;p19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12" name="Google Shape;1512;p19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13" name="Google Shape;1513;p19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14" name="Google Shape;1514;p19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15" name="Google Shape;1515;p19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16" name="Google Shape;1516;p19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17" name="Google Shape;1517;p19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18" name="Google Shape;1518;p19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19" name="Google Shape;1519;p19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20" name="Google Shape;1520;p19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21" name="Google Shape;1521;p19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22" name="Google Shape;1522;p19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23" name="Google Shape;1523;p19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24" name="Google Shape;1524;p19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25" name="Google Shape;1525;p19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26" name="Google Shape;1526;p19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27" name="Google Shape;1527;p19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28" name="Google Shape;1528;p19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29" name="Google Shape;1529;p19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30" name="Google Shape;1530;p19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31" name="Google Shape;1531;p19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32" name="Google Shape;1532;p19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33" name="Google Shape;1533;p19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34" name="Google Shape;1534;p19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35" name="Google Shape;1535;p19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36" name="Google Shape;1536;p19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37" name="Google Shape;1537;p19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38" name="Google Shape;1538;p19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539" name="Google Shape;1539;p19"/>
          <p:cNvGrpSpPr/>
          <p:nvPr/>
        </p:nvGrpSpPr>
        <p:grpSpPr>
          <a:xfrm>
            <a:off x="10211867" y="3932585"/>
            <a:ext cx="592367" cy="531367"/>
            <a:chOff x="2495125" y="2142250"/>
            <a:chExt cx="444275" cy="398525"/>
          </a:xfrm>
        </p:grpSpPr>
        <p:sp>
          <p:nvSpPr>
            <p:cNvPr id="1540" name="Google Shape;1540;p19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1" name="Google Shape;1541;p19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542" name="Google Shape;1542;p19"/>
          <p:cNvGrpSpPr/>
          <p:nvPr/>
        </p:nvGrpSpPr>
        <p:grpSpPr>
          <a:xfrm>
            <a:off x="1357401" y="2009301"/>
            <a:ext cx="388500" cy="375167"/>
            <a:chOff x="3243875" y="2372825"/>
            <a:chExt cx="291375" cy="281375"/>
          </a:xfrm>
        </p:grpSpPr>
        <p:sp>
          <p:nvSpPr>
            <p:cNvPr id="1543" name="Google Shape;1543;p19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4" name="Google Shape;1544;p19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5" name="Google Shape;1545;p19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6" name="Google Shape;1546;p19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7" name="Google Shape;1547;p19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8" name="Google Shape;1548;p19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9" name="Google Shape;1549;p19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0" name="Google Shape;1550;p19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1" name="Google Shape;1551;p19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2" name="Google Shape;1552;p19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553" name="Google Shape;1553;p19"/>
          <p:cNvGrpSpPr/>
          <p:nvPr/>
        </p:nvGrpSpPr>
        <p:grpSpPr>
          <a:xfrm>
            <a:off x="2761968" y="821285"/>
            <a:ext cx="222233" cy="224767"/>
            <a:chOff x="4954425" y="2036375"/>
            <a:chExt cx="166675" cy="168575"/>
          </a:xfrm>
        </p:grpSpPr>
        <p:sp>
          <p:nvSpPr>
            <p:cNvPr id="1554" name="Google Shape;1554;p19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5" name="Google Shape;1555;p19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556" name="Google Shape;1556;p19"/>
          <p:cNvSpPr/>
          <p:nvPr/>
        </p:nvSpPr>
        <p:spPr>
          <a:xfrm>
            <a:off x="9342634" y="879533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0"/>
                </a:moveTo>
                <a:cubicBezTo>
                  <a:pt x="255" y="0"/>
                  <a:pt x="1" y="2834"/>
                  <a:pt x="2006" y="3221"/>
                </a:cubicBezTo>
                <a:cubicBezTo>
                  <a:pt x="2122" y="3239"/>
                  <a:pt x="2233" y="3247"/>
                  <a:pt x="2340" y="3247"/>
                </a:cubicBezTo>
                <a:cubicBezTo>
                  <a:pt x="4296" y="3247"/>
                  <a:pt x="4764" y="345"/>
                  <a:pt x="2483" y="12"/>
                </a:cubicBezTo>
                <a:cubicBezTo>
                  <a:pt x="2404" y="4"/>
                  <a:pt x="2327" y="0"/>
                  <a:pt x="225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57" name="Google Shape;1557;p19"/>
          <p:cNvSpPr/>
          <p:nvPr/>
        </p:nvSpPr>
        <p:spPr>
          <a:xfrm>
            <a:off x="2428168" y="1712833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58" name="Google Shape;1558;p19"/>
          <p:cNvSpPr/>
          <p:nvPr/>
        </p:nvSpPr>
        <p:spPr>
          <a:xfrm>
            <a:off x="1357400" y="1334201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59" name="Google Shape;1559;p19"/>
          <p:cNvSpPr/>
          <p:nvPr/>
        </p:nvSpPr>
        <p:spPr>
          <a:xfrm>
            <a:off x="10036933" y="5575885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60" name="Google Shape;1560;p19"/>
          <p:cNvSpPr/>
          <p:nvPr/>
        </p:nvSpPr>
        <p:spPr>
          <a:xfrm>
            <a:off x="1472234" y="4945433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561" name="Google Shape;1561;p19"/>
          <p:cNvGrpSpPr/>
          <p:nvPr/>
        </p:nvGrpSpPr>
        <p:grpSpPr>
          <a:xfrm>
            <a:off x="2039667" y="5713834"/>
            <a:ext cx="388500" cy="375167"/>
            <a:chOff x="3243875" y="2372825"/>
            <a:chExt cx="291375" cy="281375"/>
          </a:xfrm>
        </p:grpSpPr>
        <p:sp>
          <p:nvSpPr>
            <p:cNvPr id="1562" name="Google Shape;1562;p19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3" name="Google Shape;1563;p19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4" name="Google Shape;1564;p19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5" name="Google Shape;1565;p19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6" name="Google Shape;1566;p19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7" name="Google Shape;1567;p19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8" name="Google Shape;1568;p19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9" name="Google Shape;1569;p19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0" name="Google Shape;1570;p19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1" name="Google Shape;1571;p19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572" name="Google Shape;1572;p19"/>
          <p:cNvGrpSpPr/>
          <p:nvPr/>
        </p:nvGrpSpPr>
        <p:grpSpPr>
          <a:xfrm>
            <a:off x="1672318" y="3456701"/>
            <a:ext cx="592367" cy="531367"/>
            <a:chOff x="2495125" y="2142250"/>
            <a:chExt cx="444275" cy="398525"/>
          </a:xfrm>
        </p:grpSpPr>
        <p:sp>
          <p:nvSpPr>
            <p:cNvPr id="1573" name="Google Shape;1573;p19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4" name="Google Shape;1574;p19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575" name="Google Shape;1575;p19"/>
          <p:cNvGrpSpPr/>
          <p:nvPr/>
        </p:nvGrpSpPr>
        <p:grpSpPr>
          <a:xfrm>
            <a:off x="9301067" y="5825267"/>
            <a:ext cx="388500" cy="375167"/>
            <a:chOff x="3243875" y="2372825"/>
            <a:chExt cx="291375" cy="281375"/>
          </a:xfrm>
        </p:grpSpPr>
        <p:sp>
          <p:nvSpPr>
            <p:cNvPr id="1576" name="Google Shape;1576;p19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7" name="Google Shape;1577;p19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8" name="Google Shape;1578;p19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9" name="Google Shape;1579;p19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0" name="Google Shape;1580;p19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1" name="Google Shape;1581;p19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2" name="Google Shape;1582;p19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3" name="Google Shape;1583;p19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4" name="Google Shape;1584;p19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5" name="Google Shape;1585;p19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586" name="Google Shape;1586;p19"/>
          <p:cNvGrpSpPr/>
          <p:nvPr/>
        </p:nvGrpSpPr>
        <p:grpSpPr>
          <a:xfrm>
            <a:off x="9580334" y="2936201"/>
            <a:ext cx="222233" cy="224767"/>
            <a:chOff x="4954425" y="2036375"/>
            <a:chExt cx="166675" cy="168575"/>
          </a:xfrm>
        </p:grpSpPr>
        <p:sp>
          <p:nvSpPr>
            <p:cNvPr id="1587" name="Google Shape;1587;p19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8" name="Google Shape;1588;p19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589" name="Google Shape;1589;p19"/>
          <p:cNvGrpSpPr/>
          <p:nvPr/>
        </p:nvGrpSpPr>
        <p:grpSpPr>
          <a:xfrm>
            <a:off x="10211851" y="1501285"/>
            <a:ext cx="592367" cy="531367"/>
            <a:chOff x="2495125" y="2142250"/>
            <a:chExt cx="444275" cy="398525"/>
          </a:xfrm>
        </p:grpSpPr>
        <p:sp>
          <p:nvSpPr>
            <p:cNvPr id="1590" name="Google Shape;1590;p19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1" name="Google Shape;1591;p19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1951359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527900" y="388432"/>
            <a:ext cx="11114749" cy="6384375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Google Shape;10;p2"/>
          <p:cNvSpPr/>
          <p:nvPr/>
        </p:nvSpPr>
        <p:spPr>
          <a:xfrm>
            <a:off x="881581" y="292693"/>
            <a:ext cx="10758425" cy="6384375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1" name="Google Shape;11;p2"/>
          <p:cNvGrpSpPr/>
          <p:nvPr/>
        </p:nvGrpSpPr>
        <p:grpSpPr>
          <a:xfrm>
            <a:off x="11122057" y="3042677"/>
            <a:ext cx="759568" cy="507483"/>
            <a:chOff x="8341543" y="2282008"/>
            <a:chExt cx="569676" cy="380612"/>
          </a:xfrm>
        </p:grpSpPr>
        <p:sp>
          <p:nvSpPr>
            <p:cNvPr id="12" name="Google Shape;12;p2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4" name="Google Shape;14;p2"/>
          <p:cNvGrpSpPr/>
          <p:nvPr/>
        </p:nvGrpSpPr>
        <p:grpSpPr>
          <a:xfrm>
            <a:off x="11122057" y="2294792"/>
            <a:ext cx="759568" cy="507483"/>
            <a:chOff x="8341543" y="1721094"/>
            <a:chExt cx="569676" cy="380612"/>
          </a:xfrm>
        </p:grpSpPr>
        <p:sp>
          <p:nvSpPr>
            <p:cNvPr id="15" name="Google Shape;15;p2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7" name="Google Shape;17;p2"/>
          <p:cNvGrpSpPr/>
          <p:nvPr/>
        </p:nvGrpSpPr>
        <p:grpSpPr>
          <a:xfrm>
            <a:off x="11128364" y="1578123"/>
            <a:ext cx="757981" cy="517352"/>
            <a:chOff x="8346273" y="1183592"/>
            <a:chExt cx="568486" cy="388014"/>
          </a:xfrm>
        </p:grpSpPr>
        <p:sp>
          <p:nvSpPr>
            <p:cNvPr id="18" name="Google Shape;18;p2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0" name="Google Shape;20;p2"/>
          <p:cNvGrpSpPr/>
          <p:nvPr/>
        </p:nvGrpSpPr>
        <p:grpSpPr>
          <a:xfrm>
            <a:off x="11122057" y="808847"/>
            <a:ext cx="759568" cy="517352"/>
            <a:chOff x="8341543" y="606635"/>
            <a:chExt cx="569676" cy="388014"/>
          </a:xfrm>
        </p:grpSpPr>
        <p:sp>
          <p:nvSpPr>
            <p:cNvPr id="21" name="Google Shape;21;p2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3" name="Google Shape;23;p2"/>
          <p:cNvGrpSpPr/>
          <p:nvPr/>
        </p:nvGrpSpPr>
        <p:grpSpPr>
          <a:xfrm>
            <a:off x="11122057" y="3790577"/>
            <a:ext cx="759568" cy="507483"/>
            <a:chOff x="8341543" y="2282008"/>
            <a:chExt cx="569676" cy="380612"/>
          </a:xfrm>
        </p:grpSpPr>
        <p:sp>
          <p:nvSpPr>
            <p:cNvPr id="24" name="Google Shape;24;p2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6" name="Google Shape;26;p2"/>
          <p:cNvGrpSpPr/>
          <p:nvPr/>
        </p:nvGrpSpPr>
        <p:grpSpPr>
          <a:xfrm>
            <a:off x="11122057" y="4538477"/>
            <a:ext cx="759568" cy="507483"/>
            <a:chOff x="8341543" y="2282008"/>
            <a:chExt cx="569676" cy="380612"/>
          </a:xfrm>
        </p:grpSpPr>
        <p:sp>
          <p:nvSpPr>
            <p:cNvPr id="27" name="Google Shape;27;p2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9" name="Google Shape;29;p2"/>
          <p:cNvSpPr/>
          <p:nvPr/>
        </p:nvSpPr>
        <p:spPr>
          <a:xfrm>
            <a:off x="11122057" y="5930292"/>
            <a:ext cx="759568" cy="410985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0" name="Google Shape;30;p2"/>
          <p:cNvSpPr/>
          <p:nvPr/>
        </p:nvSpPr>
        <p:spPr>
          <a:xfrm>
            <a:off x="11122057" y="5823925"/>
            <a:ext cx="759568" cy="410985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1" name="Google Shape;31;p2"/>
          <p:cNvSpPr/>
          <p:nvPr/>
        </p:nvSpPr>
        <p:spPr>
          <a:xfrm>
            <a:off x="527859" y="292693"/>
            <a:ext cx="10737917" cy="6384375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2" name="Google Shape;32;p2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3" name="Google Shape;33;p2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4" name="Google Shape;34;p2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5" name="Google Shape;35;p2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" name="Google Shape;36;p2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" name="Google Shape;37;p2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8" name="Google Shape;38;p2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9" name="Google Shape;39;p2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0" name="Google Shape;40;p2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1" name="Google Shape;41;p2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2" name="Google Shape;42;p2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3" name="Google Shape;43;p2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4" name="Google Shape;44;p2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5" name="Google Shape;45;p2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6" name="Google Shape;46;p2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7" name="Google Shape;47;p2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48;p2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9" name="Google Shape;49;p2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0" name="Google Shape;50;p2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1" name="Google Shape;51;p2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2" name="Google Shape;52;p2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3" name="Google Shape;53;p2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4" name="Google Shape;54;p2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5" name="Google Shape;55;p2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6" name="Google Shape;56;p2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7" name="Google Shape;57;p2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8" name="Google Shape;58;p2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9" name="Google Shape;59;p2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0" name="Google Shape;60;p2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1" name="Google Shape;61;p2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2" name="Google Shape;62;p2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3" name="Google Shape;63;p2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4" name="Google Shape;64;p2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5" name="Google Shape;65;p2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6" name="Google Shape;66;p2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7" name="Google Shape;67;p2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8" name="Google Shape;68;p2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9" name="Google Shape;69;p2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0" name="Google Shape;70;p2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1" name="Google Shape;71;p2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2" name="Google Shape;72;p2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3" name="Google Shape;73;p2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4" name="Google Shape;74;p2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5" name="Google Shape;75;p2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6" name="Google Shape;76;p2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7" name="Google Shape;77;p2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8" name="Google Shape;78;p2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9" name="Google Shape;79;p2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0" name="Google Shape;80;p2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1" name="Google Shape;81;p2"/>
          <p:cNvSpPr/>
          <p:nvPr/>
        </p:nvSpPr>
        <p:spPr>
          <a:xfrm>
            <a:off x="305201" y="180913"/>
            <a:ext cx="1059620" cy="915619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2" name="Google Shape;82;p2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3" name="Google Shape;83;p2"/>
          <p:cNvSpPr txBox="1">
            <a:spLocks noGrp="1"/>
          </p:cNvSpPr>
          <p:nvPr>
            <p:ph type="ctrTitle"/>
          </p:nvPr>
        </p:nvSpPr>
        <p:spPr>
          <a:xfrm>
            <a:off x="1290267" y="1794333"/>
            <a:ext cx="9611600" cy="255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9866">
                <a:latin typeface="Jua"/>
                <a:ea typeface="Jua"/>
                <a:cs typeface="Jua"/>
                <a:sym typeface="Jua"/>
              </a:defRPr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9600">
                <a:latin typeface="Jua"/>
                <a:ea typeface="Jua"/>
                <a:cs typeface="Jua"/>
                <a:sym typeface="Jua"/>
              </a:defRPr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9600">
                <a:latin typeface="Jua"/>
                <a:ea typeface="Jua"/>
                <a:cs typeface="Jua"/>
                <a:sym typeface="Jua"/>
              </a:defRPr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9600">
                <a:latin typeface="Jua"/>
                <a:ea typeface="Jua"/>
                <a:cs typeface="Jua"/>
                <a:sym typeface="Jua"/>
              </a:defRPr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9600">
                <a:latin typeface="Jua"/>
                <a:ea typeface="Jua"/>
                <a:cs typeface="Jua"/>
                <a:sym typeface="Jua"/>
              </a:defRPr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9600">
                <a:latin typeface="Jua"/>
                <a:ea typeface="Jua"/>
                <a:cs typeface="Jua"/>
                <a:sym typeface="Jua"/>
              </a:defRPr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9600">
                <a:latin typeface="Jua"/>
                <a:ea typeface="Jua"/>
                <a:cs typeface="Jua"/>
                <a:sym typeface="Jua"/>
              </a:defRPr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9600">
                <a:latin typeface="Jua"/>
                <a:ea typeface="Jua"/>
                <a:cs typeface="Jua"/>
                <a:sym typeface="Jua"/>
              </a:defRPr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9600">
                <a:latin typeface="Jua"/>
                <a:ea typeface="Jua"/>
                <a:cs typeface="Jua"/>
                <a:sym typeface="Jua"/>
              </a:defRPr>
            </a:lvl9pPr>
          </a:lstStyle>
          <a:p>
            <a:endParaRPr/>
          </a:p>
        </p:txBody>
      </p:sp>
      <p:sp>
        <p:nvSpPr>
          <p:cNvPr id="84" name="Google Shape;84;p2"/>
          <p:cNvSpPr txBox="1">
            <a:spLocks noGrp="1"/>
          </p:cNvSpPr>
          <p:nvPr>
            <p:ph type="subTitle" idx="1"/>
          </p:nvPr>
        </p:nvSpPr>
        <p:spPr>
          <a:xfrm>
            <a:off x="1518300" y="4152233"/>
            <a:ext cx="9155600" cy="79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Light"/>
              <a:buNone/>
              <a:defRPr sz="2933">
                <a:solidFill>
                  <a:schemeClr val="accent1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Light"/>
              <a:buNone/>
              <a:defRPr sz="3200">
                <a:solidFill>
                  <a:schemeClr val="accent1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Light"/>
              <a:buNone/>
              <a:defRPr sz="3200">
                <a:solidFill>
                  <a:schemeClr val="accent1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Light"/>
              <a:buNone/>
              <a:defRPr sz="3200">
                <a:solidFill>
                  <a:schemeClr val="accent1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Light"/>
              <a:buNone/>
              <a:defRPr sz="3200">
                <a:solidFill>
                  <a:schemeClr val="accent1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Light"/>
              <a:buNone/>
              <a:defRPr sz="3200">
                <a:solidFill>
                  <a:schemeClr val="accent1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Light"/>
              <a:buNone/>
              <a:defRPr sz="3200">
                <a:solidFill>
                  <a:schemeClr val="accent1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Light"/>
              <a:buNone/>
              <a:defRPr sz="3200">
                <a:solidFill>
                  <a:schemeClr val="accent1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Light"/>
              <a:buNone/>
              <a:defRPr sz="3200">
                <a:solidFill>
                  <a:schemeClr val="accent1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endParaRPr/>
          </a:p>
        </p:txBody>
      </p:sp>
      <p:grpSp>
        <p:nvGrpSpPr>
          <p:cNvPr id="85" name="Google Shape;85;p2"/>
          <p:cNvGrpSpPr/>
          <p:nvPr/>
        </p:nvGrpSpPr>
        <p:grpSpPr>
          <a:xfrm>
            <a:off x="9974034" y="1931201"/>
            <a:ext cx="592367" cy="531367"/>
            <a:chOff x="2495125" y="2142250"/>
            <a:chExt cx="444275" cy="398525"/>
          </a:xfrm>
        </p:grpSpPr>
        <p:sp>
          <p:nvSpPr>
            <p:cNvPr id="86" name="Google Shape;86;p2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" name="Google Shape;87;p2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88" name="Google Shape;88;p2"/>
          <p:cNvGrpSpPr/>
          <p:nvPr/>
        </p:nvGrpSpPr>
        <p:grpSpPr>
          <a:xfrm>
            <a:off x="1357401" y="2009301"/>
            <a:ext cx="388500" cy="375167"/>
            <a:chOff x="3243875" y="2372825"/>
            <a:chExt cx="291375" cy="281375"/>
          </a:xfrm>
        </p:grpSpPr>
        <p:sp>
          <p:nvSpPr>
            <p:cNvPr id="89" name="Google Shape;89;p2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" name="Google Shape;90;p2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" name="Google Shape;92;p2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" name="Google Shape;93;p2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" name="Google Shape;94;p2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" name="Google Shape;97;p2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" name="Google Shape;98;p2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99" name="Google Shape;99;p2"/>
          <p:cNvGrpSpPr/>
          <p:nvPr/>
        </p:nvGrpSpPr>
        <p:grpSpPr>
          <a:xfrm>
            <a:off x="2761968" y="821285"/>
            <a:ext cx="222233" cy="224767"/>
            <a:chOff x="4954425" y="2036375"/>
            <a:chExt cx="166675" cy="168575"/>
          </a:xfrm>
        </p:grpSpPr>
        <p:sp>
          <p:nvSpPr>
            <p:cNvPr id="100" name="Google Shape;100;p2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" name="Google Shape;101;p2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02" name="Google Shape;102;p2"/>
          <p:cNvSpPr/>
          <p:nvPr/>
        </p:nvSpPr>
        <p:spPr>
          <a:xfrm>
            <a:off x="10095834" y="1321351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0"/>
                </a:moveTo>
                <a:cubicBezTo>
                  <a:pt x="255" y="0"/>
                  <a:pt x="1" y="2834"/>
                  <a:pt x="2006" y="3221"/>
                </a:cubicBezTo>
                <a:cubicBezTo>
                  <a:pt x="2122" y="3239"/>
                  <a:pt x="2233" y="3247"/>
                  <a:pt x="2340" y="3247"/>
                </a:cubicBezTo>
                <a:cubicBezTo>
                  <a:pt x="4296" y="3247"/>
                  <a:pt x="4764" y="345"/>
                  <a:pt x="2483" y="12"/>
                </a:cubicBezTo>
                <a:cubicBezTo>
                  <a:pt x="2404" y="4"/>
                  <a:pt x="2327" y="0"/>
                  <a:pt x="225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3" name="Google Shape;103;p2"/>
          <p:cNvSpPr/>
          <p:nvPr/>
        </p:nvSpPr>
        <p:spPr>
          <a:xfrm>
            <a:off x="2428168" y="1712833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4" name="Google Shape;104;p2"/>
          <p:cNvSpPr/>
          <p:nvPr/>
        </p:nvSpPr>
        <p:spPr>
          <a:xfrm>
            <a:off x="1357400" y="1334201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5" name="Google Shape;105;p2"/>
          <p:cNvSpPr/>
          <p:nvPr/>
        </p:nvSpPr>
        <p:spPr>
          <a:xfrm rot="9553842">
            <a:off x="2832868" y="5588477"/>
            <a:ext cx="80432" cy="57399"/>
          </a:xfrm>
          <a:custGeom>
            <a:avLst/>
            <a:gdLst/>
            <a:ahLst/>
            <a:cxnLst/>
            <a:rect l="l" t="t" r="r" b="b"/>
            <a:pathLst>
              <a:path w="2413" h="1722" extrusionOk="0">
                <a:moveTo>
                  <a:pt x="1429" y="1"/>
                </a:moveTo>
                <a:cubicBezTo>
                  <a:pt x="1351" y="1"/>
                  <a:pt x="1268" y="12"/>
                  <a:pt x="1179" y="34"/>
                </a:cubicBezTo>
                <a:cubicBezTo>
                  <a:pt x="1156" y="33"/>
                  <a:pt x="1133" y="32"/>
                  <a:pt x="1110" y="32"/>
                </a:cubicBezTo>
                <a:cubicBezTo>
                  <a:pt x="20" y="32"/>
                  <a:pt x="1" y="1722"/>
                  <a:pt x="1114" y="1722"/>
                </a:cubicBezTo>
                <a:cubicBezTo>
                  <a:pt x="1159" y="1722"/>
                  <a:pt x="1206" y="1719"/>
                  <a:pt x="1254" y="1714"/>
                </a:cubicBezTo>
                <a:cubicBezTo>
                  <a:pt x="2412" y="1575"/>
                  <a:pt x="2372" y="1"/>
                  <a:pt x="1429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6" name="Google Shape;106;p2"/>
          <p:cNvSpPr/>
          <p:nvPr/>
        </p:nvSpPr>
        <p:spPr>
          <a:xfrm>
            <a:off x="10036933" y="5575885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7" name="Google Shape;107;p2"/>
          <p:cNvSpPr/>
          <p:nvPr/>
        </p:nvSpPr>
        <p:spPr>
          <a:xfrm>
            <a:off x="1472234" y="4945433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08" name="Google Shape;108;p2"/>
          <p:cNvGrpSpPr/>
          <p:nvPr/>
        </p:nvGrpSpPr>
        <p:grpSpPr>
          <a:xfrm>
            <a:off x="8473401" y="946201"/>
            <a:ext cx="388500" cy="375167"/>
            <a:chOff x="3243875" y="2372825"/>
            <a:chExt cx="291375" cy="281375"/>
          </a:xfrm>
        </p:grpSpPr>
        <p:sp>
          <p:nvSpPr>
            <p:cNvPr id="109" name="Google Shape;109;p2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" name="Google Shape;110;p2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2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" name="Google Shape;112;p2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" name="Google Shape;113;p2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" name="Google Shape;114;p2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" name="Google Shape;115;p2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" name="Google Shape;116;p2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" name="Google Shape;117;p2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2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19" name="Google Shape;119;p2"/>
          <p:cNvGrpSpPr/>
          <p:nvPr/>
        </p:nvGrpSpPr>
        <p:grpSpPr>
          <a:xfrm>
            <a:off x="1473401" y="5532201"/>
            <a:ext cx="592367" cy="531367"/>
            <a:chOff x="2495125" y="2142250"/>
            <a:chExt cx="444275" cy="398525"/>
          </a:xfrm>
        </p:grpSpPr>
        <p:sp>
          <p:nvSpPr>
            <p:cNvPr id="120" name="Google Shape;120;p2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" name="Google Shape;121;p2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" name="Google Shape;122;p2"/>
          <p:cNvGrpSpPr/>
          <p:nvPr/>
        </p:nvGrpSpPr>
        <p:grpSpPr>
          <a:xfrm>
            <a:off x="9301067" y="5825267"/>
            <a:ext cx="388500" cy="375167"/>
            <a:chOff x="3243875" y="2372825"/>
            <a:chExt cx="291375" cy="281375"/>
          </a:xfrm>
        </p:grpSpPr>
        <p:sp>
          <p:nvSpPr>
            <p:cNvPr id="123" name="Google Shape;123;p2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" name="Google Shape;124;p2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" name="Google Shape;125;p2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2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" name="Google Shape;127;p2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2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2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2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" name="Google Shape;131;p2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2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923076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"/>
          <p:cNvSpPr/>
          <p:nvPr/>
        </p:nvSpPr>
        <p:spPr>
          <a:xfrm>
            <a:off x="527900" y="388432"/>
            <a:ext cx="11114749" cy="6384375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35" name="Google Shape;135;p3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136" name="Google Shape;136;p3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37" name="Google Shape;137;p3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138" name="Google Shape;138;p3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9" name="Google Shape;139;p3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40" name="Google Shape;140;p3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41" name="Google Shape;141;p3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142" name="Google Shape;142;p3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3" name="Google Shape;143;p3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44" name="Google Shape;144;p3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45" name="Google Shape;145;p3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6" name="Google Shape;146;p3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47" name="Google Shape;147;p3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48" name="Google Shape;148;p3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9" name="Google Shape;149;p3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50" name="Google Shape;150;p3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51" name="Google Shape;151;p3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2" name="Google Shape;152;p3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53" name="Google Shape;153;p3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54" name="Google Shape;154;p3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5" name="Google Shape;155;p3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56" name="Google Shape;156;p3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" name="Google Shape;157;p3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58" name="Google Shape;158;p3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9" name="Google Shape;159;p3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0" name="Google Shape;160;p3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1" name="Google Shape;161;p3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2" name="Google Shape;162;p3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3" name="Google Shape;163;p3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4" name="Google Shape;164;p3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5" name="Google Shape;165;p3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6" name="Google Shape;166;p3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7" name="Google Shape;167;p3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8" name="Google Shape;168;p3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9" name="Google Shape;169;p3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0" name="Google Shape;170;p3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1" name="Google Shape;171;p3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2" name="Google Shape;172;p3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3" name="Google Shape;173;p3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4" name="Google Shape;174;p3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5" name="Google Shape;175;p3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6" name="Google Shape;176;p3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7" name="Google Shape;177;p3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8" name="Google Shape;178;p3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9" name="Google Shape;179;p3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0" name="Google Shape;180;p3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1" name="Google Shape;181;p3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2" name="Google Shape;182;p3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3" name="Google Shape;183;p3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4" name="Google Shape;184;p3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5" name="Google Shape;185;p3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6" name="Google Shape;186;p3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7" name="Google Shape;187;p3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8" name="Google Shape;188;p3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9" name="Google Shape;189;p3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90" name="Google Shape;190;p3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91" name="Google Shape;191;p3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92" name="Google Shape;192;p3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93" name="Google Shape;193;p3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94" name="Google Shape;194;p3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95" name="Google Shape;195;p3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96" name="Google Shape;196;p3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97" name="Google Shape;197;p3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98" name="Google Shape;198;p3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99" name="Google Shape;199;p3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0" name="Google Shape;200;p3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1" name="Google Shape;201;p3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2" name="Google Shape;202;p3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3" name="Google Shape;203;p3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4" name="Google Shape;204;p3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5" name="Google Shape;205;p3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6" name="Google Shape;206;p3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7" name="Google Shape;207;p3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8" name="Google Shape;208;p3"/>
          <p:cNvSpPr txBox="1">
            <a:spLocks noGrp="1"/>
          </p:cNvSpPr>
          <p:nvPr>
            <p:ph type="title"/>
          </p:nvPr>
        </p:nvSpPr>
        <p:spPr>
          <a:xfrm>
            <a:off x="3330499" y="2875457"/>
            <a:ext cx="5290800" cy="87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7466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209" name="Google Shape;209;p3"/>
          <p:cNvSpPr txBox="1">
            <a:spLocks noGrp="1"/>
          </p:cNvSpPr>
          <p:nvPr>
            <p:ph type="title" idx="2" hasCustomPrompt="1"/>
          </p:nvPr>
        </p:nvSpPr>
        <p:spPr>
          <a:xfrm>
            <a:off x="5287533" y="1496600"/>
            <a:ext cx="1376800" cy="87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5733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10" name="Google Shape;210;p3"/>
          <p:cNvSpPr txBox="1">
            <a:spLocks noGrp="1"/>
          </p:cNvSpPr>
          <p:nvPr>
            <p:ph type="subTitle" idx="1"/>
          </p:nvPr>
        </p:nvSpPr>
        <p:spPr>
          <a:xfrm>
            <a:off x="2978100" y="4193133"/>
            <a:ext cx="5995600" cy="87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grpSp>
        <p:nvGrpSpPr>
          <p:cNvPr id="211" name="Google Shape;211;p3"/>
          <p:cNvGrpSpPr/>
          <p:nvPr/>
        </p:nvGrpSpPr>
        <p:grpSpPr>
          <a:xfrm>
            <a:off x="1373567" y="2108467"/>
            <a:ext cx="592367" cy="531367"/>
            <a:chOff x="2495125" y="2142250"/>
            <a:chExt cx="444275" cy="398525"/>
          </a:xfrm>
        </p:grpSpPr>
        <p:sp>
          <p:nvSpPr>
            <p:cNvPr id="212" name="Google Shape;212;p3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" name="Google Shape;213;p3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14" name="Google Shape;214;p3"/>
          <p:cNvGrpSpPr/>
          <p:nvPr/>
        </p:nvGrpSpPr>
        <p:grpSpPr>
          <a:xfrm>
            <a:off x="9804601" y="5273701"/>
            <a:ext cx="388500" cy="375167"/>
            <a:chOff x="3243875" y="2372825"/>
            <a:chExt cx="291375" cy="281375"/>
          </a:xfrm>
        </p:grpSpPr>
        <p:sp>
          <p:nvSpPr>
            <p:cNvPr id="215" name="Google Shape;215;p3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3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7" name="Google Shape;217;p3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8" name="Google Shape;218;p3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9" name="Google Shape;219;p3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" name="Google Shape;220;p3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" name="Google Shape;221;p3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" name="Google Shape;222;p3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" name="Google Shape;223;p3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4" name="Google Shape;224;p3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25" name="Google Shape;225;p3"/>
          <p:cNvGrpSpPr/>
          <p:nvPr/>
        </p:nvGrpSpPr>
        <p:grpSpPr>
          <a:xfrm>
            <a:off x="10013868" y="1672585"/>
            <a:ext cx="222233" cy="224767"/>
            <a:chOff x="4954425" y="2036375"/>
            <a:chExt cx="166675" cy="168575"/>
          </a:xfrm>
        </p:grpSpPr>
        <p:sp>
          <p:nvSpPr>
            <p:cNvPr id="226" name="Google Shape;226;p3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" name="Google Shape;227;p3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28" name="Google Shape;228;p3"/>
          <p:cNvSpPr/>
          <p:nvPr/>
        </p:nvSpPr>
        <p:spPr>
          <a:xfrm>
            <a:off x="2041801" y="4022766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29" name="Google Shape;229;p3"/>
          <p:cNvSpPr/>
          <p:nvPr/>
        </p:nvSpPr>
        <p:spPr>
          <a:xfrm>
            <a:off x="10758967" y="3611184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230" name="Google Shape;230;p3"/>
          <p:cNvGrpSpPr/>
          <p:nvPr/>
        </p:nvGrpSpPr>
        <p:grpSpPr>
          <a:xfrm>
            <a:off x="1558634" y="5420001"/>
            <a:ext cx="222233" cy="224767"/>
            <a:chOff x="4954425" y="2036375"/>
            <a:chExt cx="166675" cy="168575"/>
          </a:xfrm>
        </p:grpSpPr>
        <p:sp>
          <p:nvSpPr>
            <p:cNvPr id="231" name="Google Shape;231;p3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" name="Google Shape;232;p3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745175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4"/>
          <p:cNvSpPr/>
          <p:nvPr/>
        </p:nvSpPr>
        <p:spPr>
          <a:xfrm>
            <a:off x="527900" y="388432"/>
            <a:ext cx="11114749" cy="6384375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35" name="Google Shape;235;p4"/>
          <p:cNvSpPr/>
          <p:nvPr/>
        </p:nvSpPr>
        <p:spPr>
          <a:xfrm>
            <a:off x="881581" y="292693"/>
            <a:ext cx="10758425" cy="6384375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36" name="Google Shape;236;p4"/>
          <p:cNvSpPr/>
          <p:nvPr/>
        </p:nvSpPr>
        <p:spPr>
          <a:xfrm>
            <a:off x="11122057" y="5930292"/>
            <a:ext cx="759568" cy="410985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237" name="Google Shape;237;p4"/>
          <p:cNvGrpSpPr/>
          <p:nvPr/>
        </p:nvGrpSpPr>
        <p:grpSpPr>
          <a:xfrm>
            <a:off x="11122057" y="3042677"/>
            <a:ext cx="759568" cy="507483"/>
            <a:chOff x="8341543" y="2282008"/>
            <a:chExt cx="569676" cy="380612"/>
          </a:xfrm>
        </p:grpSpPr>
        <p:sp>
          <p:nvSpPr>
            <p:cNvPr id="238" name="Google Shape;238;p4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9" name="Google Shape;239;p4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40" name="Google Shape;240;p4"/>
          <p:cNvGrpSpPr/>
          <p:nvPr/>
        </p:nvGrpSpPr>
        <p:grpSpPr>
          <a:xfrm>
            <a:off x="11122057" y="2294792"/>
            <a:ext cx="759568" cy="507483"/>
            <a:chOff x="8341543" y="1721094"/>
            <a:chExt cx="569676" cy="380612"/>
          </a:xfrm>
        </p:grpSpPr>
        <p:sp>
          <p:nvSpPr>
            <p:cNvPr id="241" name="Google Shape;241;p4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2" name="Google Shape;242;p4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43" name="Google Shape;243;p4"/>
          <p:cNvGrpSpPr/>
          <p:nvPr/>
        </p:nvGrpSpPr>
        <p:grpSpPr>
          <a:xfrm>
            <a:off x="11128364" y="1578123"/>
            <a:ext cx="757981" cy="517352"/>
            <a:chOff x="8346273" y="1183592"/>
            <a:chExt cx="568486" cy="388014"/>
          </a:xfrm>
        </p:grpSpPr>
        <p:sp>
          <p:nvSpPr>
            <p:cNvPr id="244" name="Google Shape;244;p4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5" name="Google Shape;245;p4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46" name="Google Shape;246;p4"/>
          <p:cNvGrpSpPr/>
          <p:nvPr/>
        </p:nvGrpSpPr>
        <p:grpSpPr>
          <a:xfrm>
            <a:off x="11122057" y="808847"/>
            <a:ext cx="759568" cy="517352"/>
            <a:chOff x="8341543" y="606635"/>
            <a:chExt cx="569676" cy="388014"/>
          </a:xfrm>
        </p:grpSpPr>
        <p:sp>
          <p:nvSpPr>
            <p:cNvPr id="247" name="Google Shape;247;p4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8" name="Google Shape;248;p4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49" name="Google Shape;249;p4"/>
          <p:cNvGrpSpPr/>
          <p:nvPr/>
        </p:nvGrpSpPr>
        <p:grpSpPr>
          <a:xfrm>
            <a:off x="11122057" y="3790577"/>
            <a:ext cx="759568" cy="507483"/>
            <a:chOff x="8341543" y="2282008"/>
            <a:chExt cx="569676" cy="380612"/>
          </a:xfrm>
        </p:grpSpPr>
        <p:sp>
          <p:nvSpPr>
            <p:cNvPr id="250" name="Google Shape;250;p4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1" name="Google Shape;251;p4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52" name="Google Shape;252;p4"/>
          <p:cNvGrpSpPr/>
          <p:nvPr/>
        </p:nvGrpSpPr>
        <p:grpSpPr>
          <a:xfrm>
            <a:off x="11122057" y="4538477"/>
            <a:ext cx="759568" cy="507483"/>
            <a:chOff x="8341543" y="2282008"/>
            <a:chExt cx="569676" cy="380612"/>
          </a:xfrm>
        </p:grpSpPr>
        <p:sp>
          <p:nvSpPr>
            <p:cNvPr id="253" name="Google Shape;253;p4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4" name="Google Shape;254;p4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55" name="Google Shape;255;p4"/>
          <p:cNvSpPr/>
          <p:nvPr/>
        </p:nvSpPr>
        <p:spPr>
          <a:xfrm>
            <a:off x="11122057" y="5823925"/>
            <a:ext cx="759568" cy="410985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56" name="Google Shape;256;p4"/>
          <p:cNvSpPr/>
          <p:nvPr/>
        </p:nvSpPr>
        <p:spPr>
          <a:xfrm>
            <a:off x="527859" y="292693"/>
            <a:ext cx="10737917" cy="6384375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57" name="Google Shape;257;p4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58" name="Google Shape;258;p4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59" name="Google Shape;259;p4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60" name="Google Shape;260;p4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61" name="Google Shape;261;p4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62" name="Google Shape;262;p4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63" name="Google Shape;263;p4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64" name="Google Shape;264;p4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65" name="Google Shape;265;p4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66" name="Google Shape;266;p4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67" name="Google Shape;267;p4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68" name="Google Shape;268;p4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69" name="Google Shape;269;p4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0" name="Google Shape;270;p4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1" name="Google Shape;271;p4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2" name="Google Shape;272;p4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3" name="Google Shape;273;p4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4" name="Google Shape;274;p4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5" name="Google Shape;275;p4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6" name="Google Shape;276;p4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7" name="Google Shape;277;p4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8" name="Google Shape;278;p4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9" name="Google Shape;279;p4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0" name="Google Shape;280;p4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1" name="Google Shape;281;p4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2" name="Google Shape;282;p4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3" name="Google Shape;283;p4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4" name="Google Shape;284;p4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5" name="Google Shape;285;p4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6" name="Google Shape;286;p4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7" name="Google Shape;287;p4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8" name="Google Shape;288;p4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9" name="Google Shape;289;p4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0" name="Google Shape;290;p4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1" name="Google Shape;291;p4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2" name="Google Shape;292;p4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3" name="Google Shape;293;p4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4" name="Google Shape;294;p4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5" name="Google Shape;295;p4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6" name="Google Shape;296;p4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7" name="Google Shape;297;p4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8" name="Google Shape;298;p4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9" name="Google Shape;299;p4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00" name="Google Shape;300;p4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01" name="Google Shape;301;p4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02" name="Google Shape;302;p4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03" name="Google Shape;303;p4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04" name="Google Shape;304;p4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05" name="Google Shape;305;p4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06" name="Google Shape;306;p4"/>
          <p:cNvSpPr/>
          <p:nvPr/>
        </p:nvSpPr>
        <p:spPr>
          <a:xfrm>
            <a:off x="305201" y="180913"/>
            <a:ext cx="1059620" cy="915619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07" name="Google Shape;307;p4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08" name="Google Shape;308;p4"/>
          <p:cNvSpPr txBox="1">
            <a:spLocks noGrp="1"/>
          </p:cNvSpPr>
          <p:nvPr>
            <p:ph type="title"/>
          </p:nvPr>
        </p:nvSpPr>
        <p:spPr>
          <a:xfrm>
            <a:off x="968300" y="588467"/>
            <a:ext cx="10255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09" name="Google Shape;309;p4"/>
          <p:cNvSpPr txBox="1">
            <a:spLocks noGrp="1"/>
          </p:cNvSpPr>
          <p:nvPr>
            <p:ph type="subTitle" idx="1"/>
          </p:nvPr>
        </p:nvSpPr>
        <p:spPr>
          <a:xfrm>
            <a:off x="1095100" y="1642867"/>
            <a:ext cx="10001600" cy="442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6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6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6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6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6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6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6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600"/>
            </a:lvl9pPr>
          </a:lstStyle>
          <a:p>
            <a:endParaRPr/>
          </a:p>
        </p:txBody>
      </p:sp>
      <p:sp>
        <p:nvSpPr>
          <p:cNvPr id="310" name="Google Shape;310;p4"/>
          <p:cNvSpPr/>
          <p:nvPr/>
        </p:nvSpPr>
        <p:spPr>
          <a:xfrm rot="4238894">
            <a:off x="382928" y="5844515"/>
            <a:ext cx="1059613" cy="915679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11" name="Google Shape;311;p4"/>
          <p:cNvSpPr/>
          <p:nvPr/>
        </p:nvSpPr>
        <p:spPr>
          <a:xfrm>
            <a:off x="9479668" y="976900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12" name="Google Shape;312;p4"/>
          <p:cNvSpPr/>
          <p:nvPr/>
        </p:nvSpPr>
        <p:spPr>
          <a:xfrm>
            <a:off x="1765867" y="734751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313" name="Google Shape;313;p4"/>
          <p:cNvGrpSpPr/>
          <p:nvPr/>
        </p:nvGrpSpPr>
        <p:grpSpPr>
          <a:xfrm>
            <a:off x="10182534" y="588467"/>
            <a:ext cx="388500" cy="375167"/>
            <a:chOff x="3243875" y="2372825"/>
            <a:chExt cx="291375" cy="281375"/>
          </a:xfrm>
        </p:grpSpPr>
        <p:sp>
          <p:nvSpPr>
            <p:cNvPr id="314" name="Google Shape;314;p4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5" name="Google Shape;315;p4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6" name="Google Shape;316;p4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7" name="Google Shape;317;p4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8" name="Google Shape;318;p4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9" name="Google Shape;319;p4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0" name="Google Shape;320;p4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1" name="Google Shape;321;p4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2" name="Google Shape;322;p4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3" name="Google Shape;323;p4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24" name="Google Shape;324;p4"/>
          <p:cNvSpPr/>
          <p:nvPr/>
        </p:nvSpPr>
        <p:spPr>
          <a:xfrm>
            <a:off x="10784500" y="1642851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25" name="Google Shape;325;p4"/>
          <p:cNvSpPr/>
          <p:nvPr/>
        </p:nvSpPr>
        <p:spPr>
          <a:xfrm>
            <a:off x="1364001" y="1352067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8740669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" name="Google Shape;327;p5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328" name="Google Shape;328;p5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329" name="Google Shape;329;p5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330" name="Google Shape;330;p5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331" name="Google Shape;331;p5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32" name="Google Shape;332;p5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333" name="Google Shape;333;p5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334" name="Google Shape;334;p5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335" name="Google Shape;335;p5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36" name="Google Shape;336;p5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337" name="Google Shape;337;p5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338" name="Google Shape;338;p5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39" name="Google Shape;339;p5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340" name="Google Shape;340;p5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341" name="Google Shape;341;p5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42" name="Google Shape;342;p5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343" name="Google Shape;343;p5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344" name="Google Shape;344;p5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45" name="Google Shape;345;p5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346" name="Google Shape;346;p5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347" name="Google Shape;347;p5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48" name="Google Shape;348;p5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9" name="Google Shape;349;p5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50" name="Google Shape;350;p5"/>
          <p:cNvSpPr txBox="1">
            <a:spLocks noGrp="1"/>
          </p:cNvSpPr>
          <p:nvPr>
            <p:ph type="title"/>
          </p:nvPr>
        </p:nvSpPr>
        <p:spPr>
          <a:xfrm>
            <a:off x="968300" y="588467"/>
            <a:ext cx="10255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51" name="Google Shape;351;p5"/>
          <p:cNvSpPr txBox="1">
            <a:spLocks noGrp="1"/>
          </p:cNvSpPr>
          <p:nvPr>
            <p:ph type="subTitle" idx="1"/>
          </p:nvPr>
        </p:nvSpPr>
        <p:spPr>
          <a:xfrm>
            <a:off x="2639784" y="2994033"/>
            <a:ext cx="3123600" cy="52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352" name="Google Shape;352;p5"/>
          <p:cNvSpPr txBox="1">
            <a:spLocks noGrp="1"/>
          </p:cNvSpPr>
          <p:nvPr>
            <p:ph type="subTitle" idx="2"/>
          </p:nvPr>
        </p:nvSpPr>
        <p:spPr>
          <a:xfrm>
            <a:off x="2639784" y="3471200"/>
            <a:ext cx="3123600" cy="131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53" name="Google Shape;353;p5"/>
          <p:cNvSpPr txBox="1">
            <a:spLocks noGrp="1"/>
          </p:cNvSpPr>
          <p:nvPr>
            <p:ph type="subTitle" idx="3"/>
          </p:nvPr>
        </p:nvSpPr>
        <p:spPr>
          <a:xfrm>
            <a:off x="6428617" y="2994033"/>
            <a:ext cx="3123600" cy="52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354" name="Google Shape;354;p5"/>
          <p:cNvSpPr txBox="1">
            <a:spLocks noGrp="1"/>
          </p:cNvSpPr>
          <p:nvPr>
            <p:ph type="subTitle" idx="4"/>
          </p:nvPr>
        </p:nvSpPr>
        <p:spPr>
          <a:xfrm>
            <a:off x="6428617" y="3471205"/>
            <a:ext cx="3123600" cy="131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55" name="Google Shape;355;p5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56" name="Google Shape;356;p5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57" name="Google Shape;357;p5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58" name="Google Shape;358;p5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59" name="Google Shape;359;p5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0" name="Google Shape;360;p5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1" name="Google Shape;361;p5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2" name="Google Shape;362;p5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3" name="Google Shape;363;p5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4" name="Google Shape;364;p5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5" name="Google Shape;365;p5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6" name="Google Shape;366;p5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7" name="Google Shape;367;p5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8" name="Google Shape;368;p5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9" name="Google Shape;369;p5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0" name="Google Shape;370;p5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1" name="Google Shape;371;p5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2" name="Google Shape;372;p5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3" name="Google Shape;373;p5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4" name="Google Shape;374;p5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5" name="Google Shape;375;p5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6" name="Google Shape;376;p5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7" name="Google Shape;377;p5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8" name="Google Shape;378;p5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9" name="Google Shape;379;p5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80" name="Google Shape;380;p5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81" name="Google Shape;381;p5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82" name="Google Shape;382;p5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83" name="Google Shape;383;p5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84" name="Google Shape;384;p5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85" name="Google Shape;385;p5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86" name="Google Shape;386;p5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87" name="Google Shape;387;p5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88" name="Google Shape;388;p5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89" name="Google Shape;389;p5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90" name="Google Shape;390;p5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91" name="Google Shape;391;p5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92" name="Google Shape;392;p5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93" name="Google Shape;393;p5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94" name="Google Shape;394;p5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95" name="Google Shape;395;p5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96" name="Google Shape;396;p5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97" name="Google Shape;397;p5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98" name="Google Shape;398;p5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99" name="Google Shape;399;p5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00" name="Google Shape;400;p5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01" name="Google Shape;401;p5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02" name="Google Shape;402;p5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03" name="Google Shape;403;p5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04" name="Google Shape;404;p5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1248444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8" name="Google Shape;498;p7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499" name="Google Shape;499;p7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500" name="Google Shape;500;p7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501" name="Google Shape;501;p7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02" name="Google Shape;502;p7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03" name="Google Shape;503;p7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504" name="Google Shape;504;p7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505" name="Google Shape;505;p7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06" name="Google Shape;506;p7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07" name="Google Shape;507;p7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508" name="Google Shape;508;p7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09" name="Google Shape;509;p7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10" name="Google Shape;510;p7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511" name="Google Shape;511;p7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12" name="Google Shape;512;p7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13" name="Google Shape;513;p7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514" name="Google Shape;514;p7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15" name="Google Shape;515;p7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16" name="Google Shape;516;p7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517" name="Google Shape;517;p7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18" name="Google Shape;518;p7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19" name="Google Shape;519;p7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0" name="Google Shape;520;p7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521" name="Google Shape;521;p7"/>
          <p:cNvSpPr txBox="1">
            <a:spLocks noGrp="1"/>
          </p:cNvSpPr>
          <p:nvPr>
            <p:ph type="title"/>
          </p:nvPr>
        </p:nvSpPr>
        <p:spPr>
          <a:xfrm>
            <a:off x="968300" y="588467"/>
            <a:ext cx="10255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22" name="Google Shape;522;p7"/>
          <p:cNvSpPr txBox="1">
            <a:spLocks noGrp="1"/>
          </p:cNvSpPr>
          <p:nvPr>
            <p:ph type="subTitle" idx="1"/>
          </p:nvPr>
        </p:nvSpPr>
        <p:spPr>
          <a:xfrm>
            <a:off x="7411580" y="2812467"/>
            <a:ext cx="3223200" cy="52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523" name="Google Shape;523;p7"/>
          <p:cNvSpPr txBox="1">
            <a:spLocks noGrp="1"/>
          </p:cNvSpPr>
          <p:nvPr>
            <p:ph type="subTitle" idx="2"/>
          </p:nvPr>
        </p:nvSpPr>
        <p:spPr>
          <a:xfrm>
            <a:off x="7408351" y="3284396"/>
            <a:ext cx="3223200" cy="176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>
            <a:endParaRPr/>
          </a:p>
        </p:txBody>
      </p:sp>
      <p:sp>
        <p:nvSpPr>
          <p:cNvPr id="524" name="Google Shape;524;p7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25" name="Google Shape;525;p7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26" name="Google Shape;526;p7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27" name="Google Shape;527;p7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28" name="Google Shape;528;p7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29" name="Google Shape;529;p7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30" name="Google Shape;530;p7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31" name="Google Shape;531;p7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32" name="Google Shape;532;p7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33" name="Google Shape;533;p7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34" name="Google Shape;534;p7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35" name="Google Shape;535;p7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36" name="Google Shape;536;p7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37" name="Google Shape;537;p7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38" name="Google Shape;538;p7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39" name="Google Shape;539;p7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40" name="Google Shape;540;p7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41" name="Google Shape;541;p7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42" name="Google Shape;542;p7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43" name="Google Shape;543;p7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44" name="Google Shape;544;p7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45" name="Google Shape;545;p7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46" name="Google Shape;546;p7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47" name="Google Shape;547;p7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48" name="Google Shape;548;p7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49" name="Google Shape;549;p7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50" name="Google Shape;550;p7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51" name="Google Shape;551;p7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52" name="Google Shape;552;p7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53" name="Google Shape;553;p7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54" name="Google Shape;554;p7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55" name="Google Shape;555;p7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56" name="Google Shape;556;p7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57" name="Google Shape;557;p7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58" name="Google Shape;558;p7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59" name="Google Shape;559;p7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60" name="Google Shape;560;p7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61" name="Google Shape;561;p7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62" name="Google Shape;562;p7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63" name="Google Shape;563;p7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64" name="Google Shape;564;p7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65" name="Google Shape;565;p7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66" name="Google Shape;566;p7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67" name="Google Shape;567;p7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68" name="Google Shape;568;p7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69" name="Google Shape;569;p7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70" name="Google Shape;570;p7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71" name="Google Shape;571;p7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72" name="Google Shape;572;p7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73" name="Google Shape;573;p7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5939320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5" name="Google Shape;575;p8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576" name="Google Shape;576;p8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577" name="Google Shape;577;p8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578" name="Google Shape;578;p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79" name="Google Shape;579;p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80" name="Google Shape;580;p8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581" name="Google Shape;581;p8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582" name="Google Shape;582;p8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83" name="Google Shape;583;p8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84" name="Google Shape;584;p8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585" name="Google Shape;585;p8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86" name="Google Shape;586;p8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87" name="Google Shape;587;p8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588" name="Google Shape;588;p8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89" name="Google Shape;589;p8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90" name="Google Shape;590;p8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591" name="Google Shape;591;p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92" name="Google Shape;592;p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93" name="Google Shape;593;p8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594" name="Google Shape;594;p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95" name="Google Shape;595;p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96" name="Google Shape;596;p8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7" name="Google Shape;597;p8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598" name="Google Shape;598;p8"/>
          <p:cNvSpPr txBox="1">
            <a:spLocks noGrp="1"/>
          </p:cNvSpPr>
          <p:nvPr>
            <p:ph type="title"/>
          </p:nvPr>
        </p:nvSpPr>
        <p:spPr>
          <a:xfrm>
            <a:off x="2039400" y="2243400"/>
            <a:ext cx="8113200" cy="9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599" name="Google Shape;599;p8"/>
          <p:cNvSpPr txBox="1">
            <a:spLocks noGrp="1"/>
          </p:cNvSpPr>
          <p:nvPr>
            <p:ph type="subTitle" idx="1"/>
          </p:nvPr>
        </p:nvSpPr>
        <p:spPr>
          <a:xfrm>
            <a:off x="2046433" y="3207000"/>
            <a:ext cx="8113200" cy="140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2133"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00" name="Google Shape;600;p8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01" name="Google Shape;601;p8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02" name="Google Shape;602;p8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03" name="Google Shape;603;p8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04" name="Google Shape;604;p8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05" name="Google Shape;605;p8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06" name="Google Shape;606;p8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07" name="Google Shape;607;p8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08" name="Google Shape;608;p8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09" name="Google Shape;609;p8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10" name="Google Shape;610;p8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11" name="Google Shape;611;p8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12" name="Google Shape;612;p8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13" name="Google Shape;613;p8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14" name="Google Shape;614;p8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15" name="Google Shape;615;p8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16" name="Google Shape;616;p8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17" name="Google Shape;617;p8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18" name="Google Shape;618;p8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19" name="Google Shape;619;p8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20" name="Google Shape;620;p8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21" name="Google Shape;621;p8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22" name="Google Shape;622;p8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23" name="Google Shape;623;p8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24" name="Google Shape;624;p8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25" name="Google Shape;625;p8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26" name="Google Shape;626;p8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27" name="Google Shape;627;p8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28" name="Google Shape;628;p8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29" name="Google Shape;629;p8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30" name="Google Shape;630;p8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31" name="Google Shape;631;p8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32" name="Google Shape;632;p8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33" name="Google Shape;633;p8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34" name="Google Shape;634;p8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35" name="Google Shape;635;p8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36" name="Google Shape;636;p8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37" name="Google Shape;637;p8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38" name="Google Shape;638;p8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39" name="Google Shape;639;p8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40" name="Google Shape;640;p8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41" name="Google Shape;641;p8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42" name="Google Shape;642;p8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43" name="Google Shape;643;p8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44" name="Google Shape;644;p8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45" name="Google Shape;645;p8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46" name="Google Shape;646;p8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47" name="Google Shape;647;p8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48" name="Google Shape;648;p8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49" name="Google Shape;649;p8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4057496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1" name="Google Shape;651;p9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652" name="Google Shape;652;p9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653" name="Google Shape;653;p9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654" name="Google Shape;654;p9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55" name="Google Shape;655;p9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56" name="Google Shape;656;p9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657" name="Google Shape;657;p9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658" name="Google Shape;658;p9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59" name="Google Shape;659;p9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60" name="Google Shape;660;p9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661" name="Google Shape;661;p9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62" name="Google Shape;662;p9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63" name="Google Shape;663;p9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664" name="Google Shape;664;p9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65" name="Google Shape;665;p9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66" name="Google Shape;666;p9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667" name="Google Shape;667;p9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68" name="Google Shape;668;p9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69" name="Google Shape;669;p9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670" name="Google Shape;670;p9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71" name="Google Shape;671;p9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72" name="Google Shape;672;p9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3" name="Google Shape;673;p9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674" name="Google Shape;674;p9"/>
          <p:cNvSpPr txBox="1">
            <a:spLocks noGrp="1"/>
          </p:cNvSpPr>
          <p:nvPr>
            <p:ph type="title"/>
          </p:nvPr>
        </p:nvSpPr>
        <p:spPr>
          <a:xfrm>
            <a:off x="2686400" y="1976933"/>
            <a:ext cx="6819200" cy="185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14266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75" name="Google Shape;675;p9"/>
          <p:cNvSpPr txBox="1">
            <a:spLocks noGrp="1"/>
          </p:cNvSpPr>
          <p:nvPr>
            <p:ph type="subTitle" idx="1"/>
          </p:nvPr>
        </p:nvSpPr>
        <p:spPr>
          <a:xfrm>
            <a:off x="3459000" y="3667733"/>
            <a:ext cx="5274000" cy="132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>
            <a:endParaRPr/>
          </a:p>
        </p:txBody>
      </p:sp>
      <p:sp>
        <p:nvSpPr>
          <p:cNvPr id="676" name="Google Shape;676;p9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77" name="Google Shape;677;p9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78" name="Google Shape;678;p9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79" name="Google Shape;679;p9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80" name="Google Shape;680;p9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81" name="Google Shape;681;p9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82" name="Google Shape;682;p9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83" name="Google Shape;683;p9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84" name="Google Shape;684;p9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85" name="Google Shape;685;p9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86" name="Google Shape;686;p9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87" name="Google Shape;687;p9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88" name="Google Shape;688;p9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89" name="Google Shape;689;p9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90" name="Google Shape;690;p9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91" name="Google Shape;691;p9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92" name="Google Shape;692;p9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93" name="Google Shape;693;p9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94" name="Google Shape;694;p9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95" name="Google Shape;695;p9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96" name="Google Shape;696;p9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97" name="Google Shape;697;p9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98" name="Google Shape;698;p9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99" name="Google Shape;699;p9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00" name="Google Shape;700;p9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01" name="Google Shape;701;p9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02" name="Google Shape;702;p9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03" name="Google Shape;703;p9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04" name="Google Shape;704;p9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05" name="Google Shape;705;p9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06" name="Google Shape;706;p9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07" name="Google Shape;707;p9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08" name="Google Shape;708;p9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09" name="Google Shape;709;p9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10" name="Google Shape;710;p9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11" name="Google Shape;711;p9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12" name="Google Shape;712;p9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13" name="Google Shape;713;p9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14" name="Google Shape;714;p9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15" name="Google Shape;715;p9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16" name="Google Shape;716;p9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17" name="Google Shape;717;p9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18" name="Google Shape;718;p9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19" name="Google Shape;719;p9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20" name="Google Shape;720;p9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21" name="Google Shape;721;p9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22" name="Google Shape;722;p9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23" name="Google Shape;723;p9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24" name="Google Shape;724;p9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25" name="Google Shape;725;p9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6081440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7" name="Google Shape;727;p10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728" name="Google Shape;728;p10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729" name="Google Shape;729;p10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730" name="Google Shape;730;p10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31" name="Google Shape;731;p10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32" name="Google Shape;732;p10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733" name="Google Shape;733;p10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734" name="Google Shape;734;p10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35" name="Google Shape;735;p10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36" name="Google Shape;736;p10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737" name="Google Shape;737;p10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38" name="Google Shape;738;p10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39" name="Google Shape;739;p10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740" name="Google Shape;740;p10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41" name="Google Shape;741;p10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42" name="Google Shape;742;p10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743" name="Google Shape;743;p10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44" name="Google Shape;744;p10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45" name="Google Shape;745;p10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746" name="Google Shape;746;p10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47" name="Google Shape;747;p10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48" name="Google Shape;748;p10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9" name="Google Shape;749;p10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750" name="Google Shape;750;p10"/>
          <p:cNvSpPr txBox="1">
            <a:spLocks noGrp="1"/>
          </p:cNvSpPr>
          <p:nvPr>
            <p:ph type="title"/>
          </p:nvPr>
        </p:nvSpPr>
        <p:spPr>
          <a:xfrm>
            <a:off x="4584733" y="2679400"/>
            <a:ext cx="6639200" cy="149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5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51" name="Google Shape;751;p10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52" name="Google Shape;752;p10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53" name="Google Shape;753;p10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54" name="Google Shape;754;p10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55" name="Google Shape;755;p10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56" name="Google Shape;756;p10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57" name="Google Shape;757;p10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58" name="Google Shape;758;p10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59" name="Google Shape;759;p10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60" name="Google Shape;760;p10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61" name="Google Shape;761;p10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62" name="Google Shape;762;p10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63" name="Google Shape;763;p10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64" name="Google Shape;764;p10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65" name="Google Shape;765;p10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66" name="Google Shape;766;p10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67" name="Google Shape;767;p10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68" name="Google Shape;768;p10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69" name="Google Shape;769;p10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70" name="Google Shape;770;p10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71" name="Google Shape;771;p10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72" name="Google Shape;772;p10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73" name="Google Shape;773;p10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74" name="Google Shape;774;p10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75" name="Google Shape;775;p10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76" name="Google Shape;776;p10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77" name="Google Shape;777;p10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78" name="Google Shape;778;p10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79" name="Google Shape;779;p10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80" name="Google Shape;780;p10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81" name="Google Shape;781;p10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82" name="Google Shape;782;p10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83" name="Google Shape;783;p10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84" name="Google Shape;784;p10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85" name="Google Shape;785;p10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86" name="Google Shape;786;p10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87" name="Google Shape;787;p10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88" name="Google Shape;788;p10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89" name="Google Shape;789;p10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90" name="Google Shape;790;p10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91" name="Google Shape;791;p10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92" name="Google Shape;792;p10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93" name="Google Shape;793;p10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94" name="Google Shape;794;p10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95" name="Google Shape;795;p10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96" name="Google Shape;796;p10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97" name="Google Shape;797;p10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98" name="Google Shape;798;p10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99" name="Google Shape;799;p10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00" name="Google Shape;800;p10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8213844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8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2" name="Google Shape;802;p11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803" name="Google Shape;803;p11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804" name="Google Shape;804;p11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805" name="Google Shape;805;p11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06" name="Google Shape;806;p11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807" name="Google Shape;807;p11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808" name="Google Shape;808;p11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809" name="Google Shape;809;p11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10" name="Google Shape;810;p11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11" name="Google Shape;811;p11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812" name="Google Shape;812;p11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13" name="Google Shape;813;p11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14" name="Google Shape;814;p11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815" name="Google Shape;815;p11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16" name="Google Shape;816;p11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17" name="Google Shape;817;p11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818" name="Google Shape;818;p11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19" name="Google Shape;819;p11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20" name="Google Shape;820;p11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821" name="Google Shape;821;p11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22" name="Google Shape;822;p11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823" name="Google Shape;823;p11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4" name="Google Shape;824;p11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825" name="Google Shape;825;p11"/>
          <p:cNvSpPr txBox="1">
            <a:spLocks noGrp="1"/>
          </p:cNvSpPr>
          <p:nvPr>
            <p:ph type="title" hasCustomPrompt="1"/>
          </p:nvPr>
        </p:nvSpPr>
        <p:spPr>
          <a:xfrm>
            <a:off x="2422484" y="2276784"/>
            <a:ext cx="7348800" cy="186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120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26" name="Google Shape;826;p11"/>
          <p:cNvSpPr txBox="1">
            <a:spLocks noGrp="1"/>
          </p:cNvSpPr>
          <p:nvPr>
            <p:ph type="subTitle" idx="1"/>
          </p:nvPr>
        </p:nvSpPr>
        <p:spPr>
          <a:xfrm>
            <a:off x="2420717" y="3962417"/>
            <a:ext cx="7348800" cy="61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2667"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827" name="Google Shape;827;p11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28" name="Google Shape;828;p11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29" name="Google Shape;829;p11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30" name="Google Shape;830;p11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31" name="Google Shape;831;p11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32" name="Google Shape;832;p11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33" name="Google Shape;833;p11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34" name="Google Shape;834;p11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35" name="Google Shape;835;p11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36" name="Google Shape;836;p11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37" name="Google Shape;837;p11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38" name="Google Shape;838;p11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39" name="Google Shape;839;p11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40" name="Google Shape;840;p11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41" name="Google Shape;841;p11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42" name="Google Shape;842;p11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43" name="Google Shape;843;p11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44" name="Google Shape;844;p11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45" name="Google Shape;845;p11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46" name="Google Shape;846;p11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47" name="Google Shape;847;p11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48" name="Google Shape;848;p11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49" name="Google Shape;849;p11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50" name="Google Shape;850;p11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51" name="Google Shape;851;p11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52" name="Google Shape;852;p11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53" name="Google Shape;853;p11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54" name="Google Shape;854;p11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55" name="Google Shape;855;p11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56" name="Google Shape;856;p11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57" name="Google Shape;857;p11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58" name="Google Shape;858;p11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59" name="Google Shape;859;p11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60" name="Google Shape;860;p11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61" name="Google Shape;861;p11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62" name="Google Shape;862;p11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63" name="Google Shape;863;p11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64" name="Google Shape;864;p11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65" name="Google Shape;865;p11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66" name="Google Shape;866;p11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67" name="Google Shape;867;p11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68" name="Google Shape;868;p11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69" name="Google Shape;869;p11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70" name="Google Shape;870;p11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71" name="Google Shape;871;p11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72" name="Google Shape;872;p11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73" name="Google Shape;873;p11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74" name="Google Shape;874;p11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75" name="Google Shape;875;p11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76" name="Google Shape;876;p11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00568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7FB242-887E-4FBD-BBF2-BE5F9D1D0288}" type="datetimeFigureOut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2021/11/16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FDD889-5730-4C0B-93DE-013744909241}" type="slidenum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333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87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528825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 1">
  <p:cSld name="Table of contents 1">
    <p:spTree>
      <p:nvGrpSpPr>
        <p:cNvPr id="1" name="Shape 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" name="Google Shape;879;p13"/>
          <p:cNvSpPr/>
          <p:nvPr/>
        </p:nvSpPr>
        <p:spPr>
          <a:xfrm>
            <a:off x="527900" y="388432"/>
            <a:ext cx="11114749" cy="6384375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80" name="Google Shape;880;p13"/>
          <p:cNvSpPr/>
          <p:nvPr/>
        </p:nvSpPr>
        <p:spPr>
          <a:xfrm>
            <a:off x="881581" y="292693"/>
            <a:ext cx="10758425" cy="6384375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81" name="Google Shape;881;p13"/>
          <p:cNvSpPr/>
          <p:nvPr/>
        </p:nvSpPr>
        <p:spPr>
          <a:xfrm>
            <a:off x="11122057" y="5930292"/>
            <a:ext cx="759568" cy="410985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882" name="Google Shape;882;p13"/>
          <p:cNvGrpSpPr/>
          <p:nvPr/>
        </p:nvGrpSpPr>
        <p:grpSpPr>
          <a:xfrm>
            <a:off x="11122057" y="3042677"/>
            <a:ext cx="759568" cy="507483"/>
            <a:chOff x="8341543" y="2282008"/>
            <a:chExt cx="569676" cy="380612"/>
          </a:xfrm>
        </p:grpSpPr>
        <p:sp>
          <p:nvSpPr>
            <p:cNvPr id="883" name="Google Shape;883;p13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4" name="Google Shape;884;p13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885" name="Google Shape;885;p13"/>
          <p:cNvGrpSpPr/>
          <p:nvPr/>
        </p:nvGrpSpPr>
        <p:grpSpPr>
          <a:xfrm>
            <a:off x="11122057" y="2294792"/>
            <a:ext cx="759568" cy="507483"/>
            <a:chOff x="8341543" y="1721094"/>
            <a:chExt cx="569676" cy="380612"/>
          </a:xfrm>
        </p:grpSpPr>
        <p:sp>
          <p:nvSpPr>
            <p:cNvPr id="886" name="Google Shape;886;p13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7" name="Google Shape;887;p13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888" name="Google Shape;888;p13"/>
          <p:cNvGrpSpPr/>
          <p:nvPr/>
        </p:nvGrpSpPr>
        <p:grpSpPr>
          <a:xfrm>
            <a:off x="11128364" y="1578123"/>
            <a:ext cx="757981" cy="517352"/>
            <a:chOff x="8346273" y="1183592"/>
            <a:chExt cx="568486" cy="388014"/>
          </a:xfrm>
        </p:grpSpPr>
        <p:sp>
          <p:nvSpPr>
            <p:cNvPr id="889" name="Google Shape;889;p13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0" name="Google Shape;890;p13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891" name="Google Shape;891;p13"/>
          <p:cNvGrpSpPr/>
          <p:nvPr/>
        </p:nvGrpSpPr>
        <p:grpSpPr>
          <a:xfrm>
            <a:off x="11122057" y="808847"/>
            <a:ext cx="759568" cy="517352"/>
            <a:chOff x="8341543" y="606635"/>
            <a:chExt cx="569676" cy="388014"/>
          </a:xfrm>
        </p:grpSpPr>
        <p:sp>
          <p:nvSpPr>
            <p:cNvPr id="892" name="Google Shape;892;p13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3" name="Google Shape;893;p13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894" name="Google Shape;894;p13"/>
          <p:cNvGrpSpPr/>
          <p:nvPr/>
        </p:nvGrpSpPr>
        <p:grpSpPr>
          <a:xfrm>
            <a:off x="11122057" y="3790577"/>
            <a:ext cx="759568" cy="507483"/>
            <a:chOff x="8341543" y="2282008"/>
            <a:chExt cx="569676" cy="380612"/>
          </a:xfrm>
        </p:grpSpPr>
        <p:sp>
          <p:nvSpPr>
            <p:cNvPr id="895" name="Google Shape;895;p13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6" name="Google Shape;896;p13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897" name="Google Shape;897;p13"/>
          <p:cNvGrpSpPr/>
          <p:nvPr/>
        </p:nvGrpSpPr>
        <p:grpSpPr>
          <a:xfrm>
            <a:off x="11122057" y="4538477"/>
            <a:ext cx="759568" cy="507483"/>
            <a:chOff x="8341543" y="2282008"/>
            <a:chExt cx="569676" cy="380612"/>
          </a:xfrm>
        </p:grpSpPr>
        <p:sp>
          <p:nvSpPr>
            <p:cNvPr id="898" name="Google Shape;898;p13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9" name="Google Shape;899;p13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900" name="Google Shape;900;p13"/>
          <p:cNvSpPr/>
          <p:nvPr/>
        </p:nvSpPr>
        <p:spPr>
          <a:xfrm>
            <a:off x="11122057" y="5823925"/>
            <a:ext cx="759568" cy="410985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01" name="Google Shape;901;p13"/>
          <p:cNvSpPr/>
          <p:nvPr/>
        </p:nvSpPr>
        <p:spPr>
          <a:xfrm>
            <a:off x="527859" y="292693"/>
            <a:ext cx="10737917" cy="6384375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02" name="Google Shape;902;p13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03" name="Google Shape;903;p13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04" name="Google Shape;904;p13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05" name="Google Shape;905;p13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06" name="Google Shape;906;p13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07" name="Google Shape;907;p13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08" name="Google Shape;908;p13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09" name="Google Shape;909;p13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10" name="Google Shape;910;p13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11" name="Google Shape;911;p13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12" name="Google Shape;912;p13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13" name="Google Shape;913;p13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14" name="Google Shape;914;p13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15" name="Google Shape;915;p13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16" name="Google Shape;916;p13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17" name="Google Shape;917;p13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18" name="Google Shape;918;p13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19" name="Google Shape;919;p13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20" name="Google Shape;920;p13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21" name="Google Shape;921;p13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22" name="Google Shape;922;p13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23" name="Google Shape;923;p13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24" name="Google Shape;924;p13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25" name="Google Shape;925;p13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26" name="Google Shape;926;p13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27" name="Google Shape;927;p13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28" name="Google Shape;928;p13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29" name="Google Shape;929;p13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30" name="Google Shape;930;p13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31" name="Google Shape;931;p13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32" name="Google Shape;932;p13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33" name="Google Shape;933;p13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34" name="Google Shape;934;p13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35" name="Google Shape;935;p13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36" name="Google Shape;936;p13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37" name="Google Shape;937;p13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38" name="Google Shape;938;p13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39" name="Google Shape;939;p13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40" name="Google Shape;940;p13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41" name="Google Shape;941;p13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42" name="Google Shape;942;p13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43" name="Google Shape;943;p13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44" name="Google Shape;944;p13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45" name="Google Shape;945;p13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46" name="Google Shape;946;p13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47" name="Google Shape;947;p13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48" name="Google Shape;948;p13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49" name="Google Shape;949;p13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50" name="Google Shape;950;p13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51" name="Google Shape;951;p13"/>
          <p:cNvSpPr/>
          <p:nvPr/>
        </p:nvSpPr>
        <p:spPr>
          <a:xfrm>
            <a:off x="305201" y="180913"/>
            <a:ext cx="1059620" cy="915619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52" name="Google Shape;952;p13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53" name="Google Shape;953;p13"/>
          <p:cNvSpPr txBox="1">
            <a:spLocks noGrp="1"/>
          </p:cNvSpPr>
          <p:nvPr>
            <p:ph type="title"/>
          </p:nvPr>
        </p:nvSpPr>
        <p:spPr>
          <a:xfrm>
            <a:off x="958333" y="584416"/>
            <a:ext cx="10275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954" name="Google Shape;954;p13">
            <a:hlinkClick r:id="rId2" action="ppaction://hlinksldjump"/>
          </p:cNvPr>
          <p:cNvSpPr txBox="1">
            <a:spLocks noGrp="1"/>
          </p:cNvSpPr>
          <p:nvPr>
            <p:ph type="subTitle" idx="1"/>
          </p:nvPr>
        </p:nvSpPr>
        <p:spPr>
          <a:xfrm>
            <a:off x="2395791" y="1639600"/>
            <a:ext cx="3638400" cy="52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955" name="Google Shape;955;p13"/>
          <p:cNvSpPr txBox="1">
            <a:spLocks noGrp="1"/>
          </p:cNvSpPr>
          <p:nvPr>
            <p:ph type="subTitle" idx="2"/>
          </p:nvPr>
        </p:nvSpPr>
        <p:spPr>
          <a:xfrm>
            <a:off x="2394712" y="2056420"/>
            <a:ext cx="3640000" cy="75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956" name="Google Shape;956;p13">
            <a:hlinkClick r:id="rId2" action="ppaction://hlinksldjump"/>
          </p:cNvPr>
          <p:cNvSpPr txBox="1">
            <a:spLocks noGrp="1"/>
          </p:cNvSpPr>
          <p:nvPr>
            <p:ph type="title" idx="3" hasCustomPrompt="1"/>
          </p:nvPr>
        </p:nvSpPr>
        <p:spPr>
          <a:xfrm>
            <a:off x="1577287" y="2059196"/>
            <a:ext cx="843600" cy="5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r>
              <a:t>xx%</a:t>
            </a:r>
          </a:p>
        </p:txBody>
      </p:sp>
      <p:sp>
        <p:nvSpPr>
          <p:cNvPr id="957" name="Google Shape;957;p13"/>
          <p:cNvSpPr txBox="1">
            <a:spLocks noGrp="1"/>
          </p:cNvSpPr>
          <p:nvPr>
            <p:ph type="subTitle" idx="4"/>
          </p:nvPr>
        </p:nvSpPr>
        <p:spPr>
          <a:xfrm>
            <a:off x="2399601" y="3230229"/>
            <a:ext cx="3649200" cy="5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958" name="Google Shape;958;p13"/>
          <p:cNvSpPr txBox="1">
            <a:spLocks noGrp="1"/>
          </p:cNvSpPr>
          <p:nvPr>
            <p:ph type="subTitle" idx="5"/>
          </p:nvPr>
        </p:nvSpPr>
        <p:spPr>
          <a:xfrm>
            <a:off x="2392816" y="3649817"/>
            <a:ext cx="3645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959" name="Google Shape;959;p13"/>
          <p:cNvSpPr txBox="1">
            <a:spLocks noGrp="1"/>
          </p:cNvSpPr>
          <p:nvPr>
            <p:ph type="title" idx="6" hasCustomPrompt="1"/>
          </p:nvPr>
        </p:nvSpPr>
        <p:spPr>
          <a:xfrm>
            <a:off x="1578504" y="3675477"/>
            <a:ext cx="841200" cy="56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r>
              <a:t>xx%</a:t>
            </a:r>
          </a:p>
        </p:txBody>
      </p:sp>
      <p:sp>
        <p:nvSpPr>
          <p:cNvPr id="960" name="Google Shape;960;p13"/>
          <p:cNvSpPr txBox="1">
            <a:spLocks noGrp="1"/>
          </p:cNvSpPr>
          <p:nvPr>
            <p:ph type="subTitle" idx="7"/>
          </p:nvPr>
        </p:nvSpPr>
        <p:spPr>
          <a:xfrm>
            <a:off x="2401775" y="4822861"/>
            <a:ext cx="3640000" cy="5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961" name="Google Shape;961;p13"/>
          <p:cNvSpPr txBox="1">
            <a:spLocks noGrp="1"/>
          </p:cNvSpPr>
          <p:nvPr>
            <p:ph type="subTitle" idx="8"/>
          </p:nvPr>
        </p:nvSpPr>
        <p:spPr>
          <a:xfrm>
            <a:off x="2392816" y="5243275"/>
            <a:ext cx="3645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962" name="Google Shape;962;p13"/>
          <p:cNvSpPr txBox="1">
            <a:spLocks noGrp="1"/>
          </p:cNvSpPr>
          <p:nvPr>
            <p:ph type="title" idx="9" hasCustomPrompt="1"/>
          </p:nvPr>
        </p:nvSpPr>
        <p:spPr>
          <a:xfrm>
            <a:off x="1578504" y="5234893"/>
            <a:ext cx="841200" cy="56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r>
              <a:t>xx%</a:t>
            </a:r>
          </a:p>
        </p:txBody>
      </p:sp>
      <p:sp>
        <p:nvSpPr>
          <p:cNvPr id="963" name="Google Shape;963;p13"/>
          <p:cNvSpPr txBox="1">
            <a:spLocks noGrp="1"/>
          </p:cNvSpPr>
          <p:nvPr>
            <p:ph type="subTitle" idx="13"/>
          </p:nvPr>
        </p:nvSpPr>
        <p:spPr>
          <a:xfrm>
            <a:off x="6958577" y="1642000"/>
            <a:ext cx="3656000" cy="5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964" name="Google Shape;964;p13"/>
          <p:cNvSpPr txBox="1">
            <a:spLocks noGrp="1"/>
          </p:cNvSpPr>
          <p:nvPr>
            <p:ph type="subTitle" idx="14"/>
          </p:nvPr>
        </p:nvSpPr>
        <p:spPr>
          <a:xfrm>
            <a:off x="6949579" y="2054220"/>
            <a:ext cx="3656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965" name="Google Shape;965;p13"/>
          <p:cNvSpPr txBox="1">
            <a:spLocks noGrp="1"/>
          </p:cNvSpPr>
          <p:nvPr>
            <p:ph type="title" idx="15" hasCustomPrompt="1"/>
          </p:nvPr>
        </p:nvSpPr>
        <p:spPr>
          <a:xfrm>
            <a:off x="6161423" y="2060396"/>
            <a:ext cx="841200" cy="56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r>
              <a:t>xx%</a:t>
            </a:r>
          </a:p>
        </p:txBody>
      </p:sp>
      <p:sp>
        <p:nvSpPr>
          <p:cNvPr id="966" name="Google Shape;966;p13"/>
          <p:cNvSpPr txBox="1">
            <a:spLocks noGrp="1"/>
          </p:cNvSpPr>
          <p:nvPr>
            <p:ph type="subTitle" idx="16"/>
          </p:nvPr>
        </p:nvSpPr>
        <p:spPr>
          <a:xfrm>
            <a:off x="6958577" y="3230229"/>
            <a:ext cx="3656000" cy="5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967" name="Google Shape;967;p13"/>
          <p:cNvSpPr txBox="1">
            <a:spLocks noGrp="1"/>
          </p:cNvSpPr>
          <p:nvPr>
            <p:ph type="subTitle" idx="17"/>
          </p:nvPr>
        </p:nvSpPr>
        <p:spPr>
          <a:xfrm>
            <a:off x="6949584" y="3649817"/>
            <a:ext cx="3656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968" name="Google Shape;968;p13"/>
          <p:cNvSpPr txBox="1">
            <a:spLocks noGrp="1"/>
          </p:cNvSpPr>
          <p:nvPr>
            <p:ph type="title" idx="18" hasCustomPrompt="1"/>
          </p:nvPr>
        </p:nvSpPr>
        <p:spPr>
          <a:xfrm>
            <a:off x="6161423" y="3675477"/>
            <a:ext cx="841200" cy="56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r>
              <a:t>xx%</a:t>
            </a:r>
          </a:p>
        </p:txBody>
      </p:sp>
      <p:sp>
        <p:nvSpPr>
          <p:cNvPr id="969" name="Google Shape;969;p13"/>
          <p:cNvSpPr txBox="1">
            <a:spLocks noGrp="1"/>
          </p:cNvSpPr>
          <p:nvPr>
            <p:ph type="subTitle" idx="19"/>
          </p:nvPr>
        </p:nvSpPr>
        <p:spPr>
          <a:xfrm>
            <a:off x="6958577" y="4822861"/>
            <a:ext cx="3656000" cy="5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970" name="Google Shape;970;p13"/>
          <p:cNvSpPr txBox="1">
            <a:spLocks noGrp="1"/>
          </p:cNvSpPr>
          <p:nvPr>
            <p:ph type="subTitle" idx="20"/>
          </p:nvPr>
        </p:nvSpPr>
        <p:spPr>
          <a:xfrm>
            <a:off x="6949584" y="5243275"/>
            <a:ext cx="3656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971" name="Google Shape;971;p13"/>
          <p:cNvSpPr txBox="1">
            <a:spLocks noGrp="1"/>
          </p:cNvSpPr>
          <p:nvPr>
            <p:ph type="title" idx="21" hasCustomPrompt="1"/>
          </p:nvPr>
        </p:nvSpPr>
        <p:spPr>
          <a:xfrm>
            <a:off x="6161423" y="5234893"/>
            <a:ext cx="841200" cy="56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r>
              <a:t>xx%</a:t>
            </a:r>
          </a:p>
        </p:txBody>
      </p:sp>
      <p:grpSp>
        <p:nvGrpSpPr>
          <p:cNvPr id="972" name="Google Shape;972;p13"/>
          <p:cNvGrpSpPr/>
          <p:nvPr/>
        </p:nvGrpSpPr>
        <p:grpSpPr>
          <a:xfrm>
            <a:off x="1417667" y="1108234"/>
            <a:ext cx="592367" cy="531367"/>
            <a:chOff x="2495125" y="2142250"/>
            <a:chExt cx="444275" cy="398525"/>
          </a:xfrm>
        </p:grpSpPr>
        <p:sp>
          <p:nvSpPr>
            <p:cNvPr id="973" name="Google Shape;973;p13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4" name="Google Shape;974;p13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975" name="Google Shape;975;p13"/>
          <p:cNvGrpSpPr/>
          <p:nvPr/>
        </p:nvGrpSpPr>
        <p:grpSpPr>
          <a:xfrm>
            <a:off x="10419001" y="5951667"/>
            <a:ext cx="388500" cy="375167"/>
            <a:chOff x="3243875" y="2372825"/>
            <a:chExt cx="291375" cy="281375"/>
          </a:xfrm>
        </p:grpSpPr>
        <p:sp>
          <p:nvSpPr>
            <p:cNvPr id="976" name="Google Shape;976;p13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7" name="Google Shape;977;p13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8" name="Google Shape;978;p13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9" name="Google Shape;979;p13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0" name="Google Shape;980;p13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1" name="Google Shape;981;p13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2" name="Google Shape;982;p13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3" name="Google Shape;983;p13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4" name="Google Shape;984;p13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5" name="Google Shape;985;p13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986" name="Google Shape;986;p13"/>
          <p:cNvGrpSpPr/>
          <p:nvPr/>
        </p:nvGrpSpPr>
        <p:grpSpPr>
          <a:xfrm>
            <a:off x="10071401" y="934467"/>
            <a:ext cx="222233" cy="224767"/>
            <a:chOff x="4954425" y="2036375"/>
            <a:chExt cx="166675" cy="168575"/>
          </a:xfrm>
        </p:grpSpPr>
        <p:sp>
          <p:nvSpPr>
            <p:cNvPr id="987" name="Google Shape;987;p13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8" name="Google Shape;988;p13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989" name="Google Shape;989;p13"/>
          <p:cNvSpPr/>
          <p:nvPr/>
        </p:nvSpPr>
        <p:spPr>
          <a:xfrm>
            <a:off x="2503401" y="718733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90" name="Google Shape;990;p13"/>
          <p:cNvSpPr/>
          <p:nvPr/>
        </p:nvSpPr>
        <p:spPr>
          <a:xfrm>
            <a:off x="10958000" y="5420001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3460252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1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6" name="Google Shape;1186;p16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1187" name="Google Shape;1187;p16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188" name="Google Shape;1188;p16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1189" name="Google Shape;1189;p16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90" name="Google Shape;1190;p16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191" name="Google Shape;1191;p16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192" name="Google Shape;1192;p16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1193" name="Google Shape;1193;p16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94" name="Google Shape;1194;p16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95" name="Google Shape;1195;p16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196" name="Google Shape;1196;p16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97" name="Google Shape;1197;p16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98" name="Google Shape;1198;p16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199" name="Google Shape;1199;p16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00" name="Google Shape;1200;p16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01" name="Google Shape;1201;p16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202" name="Google Shape;1202;p16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03" name="Google Shape;1203;p16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04" name="Google Shape;1204;p16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205" name="Google Shape;1205;p16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06" name="Google Shape;1206;p16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207" name="Google Shape;1207;p16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8" name="Google Shape;1208;p16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09" name="Google Shape;1209;p16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10" name="Google Shape;1210;p16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11" name="Google Shape;1211;p16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12" name="Google Shape;1212;p16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13" name="Google Shape;1213;p16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14" name="Google Shape;1214;p16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15" name="Google Shape;1215;p16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16" name="Google Shape;1216;p16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17" name="Google Shape;1217;p16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18" name="Google Shape;1218;p16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19" name="Google Shape;1219;p16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0" name="Google Shape;1220;p16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1" name="Google Shape;1221;p16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2" name="Google Shape;1222;p16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3" name="Google Shape;1223;p16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4" name="Google Shape;1224;p16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" name="Google Shape;1225;p16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" name="Google Shape;1226;p16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7" name="Google Shape;1227;p16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" name="Google Shape;1228;p16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" name="Google Shape;1229;p16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" name="Google Shape;1230;p16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" name="Google Shape;1231;p16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" name="Google Shape;1232;p16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" name="Google Shape;1233;p16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4" name="Google Shape;1234;p16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" name="Google Shape;1235;p16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6" name="Google Shape;1236;p16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7" name="Google Shape;1237;p16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8" name="Google Shape;1238;p16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9" name="Google Shape;1239;p16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40" name="Google Shape;1240;p16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41" name="Google Shape;1241;p16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42" name="Google Shape;1242;p16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43" name="Google Shape;1243;p16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44" name="Google Shape;1244;p16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45" name="Google Shape;1245;p16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46" name="Google Shape;1246;p16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47" name="Google Shape;1247;p16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48" name="Google Shape;1248;p16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49" name="Google Shape;1249;p16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50" name="Google Shape;1250;p16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51" name="Google Shape;1251;p16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52" name="Google Shape;1252;p16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53" name="Google Shape;1253;p16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54" name="Google Shape;1254;p16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55" name="Google Shape;1255;p16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56" name="Google Shape;1256;p16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57" name="Google Shape;1257;p16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58" name="Google Shape;1258;p16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59" name="Google Shape;1259;p16"/>
          <p:cNvGrpSpPr/>
          <p:nvPr/>
        </p:nvGrpSpPr>
        <p:grpSpPr>
          <a:xfrm>
            <a:off x="968285" y="6000567"/>
            <a:ext cx="388500" cy="375167"/>
            <a:chOff x="3243875" y="2372825"/>
            <a:chExt cx="291375" cy="281375"/>
          </a:xfrm>
        </p:grpSpPr>
        <p:sp>
          <p:nvSpPr>
            <p:cNvPr id="1260" name="Google Shape;1260;p16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1" name="Google Shape;1261;p16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2" name="Google Shape;1262;p16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3" name="Google Shape;1263;p16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4" name="Google Shape;1264;p16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5" name="Google Shape;1265;p16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6" name="Google Shape;1266;p16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7" name="Google Shape;1267;p16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8" name="Google Shape;1268;p16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9" name="Google Shape;1269;p16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70" name="Google Shape;1270;p16"/>
          <p:cNvSpPr/>
          <p:nvPr/>
        </p:nvSpPr>
        <p:spPr>
          <a:xfrm>
            <a:off x="9780800" y="677434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71" name="Google Shape;1271;p16"/>
          <p:cNvGrpSpPr/>
          <p:nvPr/>
        </p:nvGrpSpPr>
        <p:grpSpPr>
          <a:xfrm>
            <a:off x="2019934" y="606334"/>
            <a:ext cx="222233" cy="224767"/>
            <a:chOff x="4954425" y="2036375"/>
            <a:chExt cx="166675" cy="168575"/>
          </a:xfrm>
        </p:grpSpPr>
        <p:sp>
          <p:nvSpPr>
            <p:cNvPr id="1272" name="Google Shape;1272;p16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3" name="Google Shape;1273;p16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74" name="Google Shape;1274;p16"/>
          <p:cNvSpPr/>
          <p:nvPr/>
        </p:nvSpPr>
        <p:spPr>
          <a:xfrm>
            <a:off x="1903933" y="6375718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52469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Background 2">
    <p:spTree>
      <p:nvGrpSpPr>
        <p:cNvPr id="1" name="Shape 1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76" name="Google Shape;1276;p17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1277" name="Google Shape;1277;p17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278" name="Google Shape;1278;p17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1279" name="Google Shape;1279;p17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80" name="Google Shape;1280;p17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281" name="Google Shape;1281;p17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282" name="Google Shape;1282;p17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1283" name="Google Shape;1283;p17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84" name="Google Shape;1284;p17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85" name="Google Shape;1285;p17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286" name="Google Shape;1286;p17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87" name="Google Shape;1287;p17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88" name="Google Shape;1288;p17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289" name="Google Shape;1289;p17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90" name="Google Shape;1290;p17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91" name="Google Shape;1291;p17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292" name="Google Shape;1292;p17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93" name="Google Shape;1293;p17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94" name="Google Shape;1294;p17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295" name="Google Shape;1295;p17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96" name="Google Shape;1296;p17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297" name="Google Shape;1297;p17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8" name="Google Shape;1298;p17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99" name="Google Shape;1299;p17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00" name="Google Shape;1300;p17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01" name="Google Shape;1301;p17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02" name="Google Shape;1302;p17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03" name="Google Shape;1303;p17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04" name="Google Shape;1304;p17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05" name="Google Shape;1305;p17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06" name="Google Shape;1306;p17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07" name="Google Shape;1307;p17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08" name="Google Shape;1308;p17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09" name="Google Shape;1309;p17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10" name="Google Shape;1310;p17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11" name="Google Shape;1311;p17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12" name="Google Shape;1312;p17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13" name="Google Shape;1313;p17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14" name="Google Shape;1314;p17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15" name="Google Shape;1315;p17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16" name="Google Shape;1316;p17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17" name="Google Shape;1317;p17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18" name="Google Shape;1318;p17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19" name="Google Shape;1319;p17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20" name="Google Shape;1320;p17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21" name="Google Shape;1321;p17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22" name="Google Shape;1322;p17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23" name="Google Shape;1323;p17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24" name="Google Shape;1324;p17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25" name="Google Shape;1325;p17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26" name="Google Shape;1326;p17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27" name="Google Shape;1327;p17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28" name="Google Shape;1328;p17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29" name="Google Shape;1329;p17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30" name="Google Shape;1330;p17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31" name="Google Shape;1331;p17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32" name="Google Shape;1332;p17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33" name="Google Shape;1333;p17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34" name="Google Shape;1334;p17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35" name="Google Shape;1335;p17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36" name="Google Shape;1336;p17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37" name="Google Shape;1337;p17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38" name="Google Shape;1338;p17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39" name="Google Shape;1339;p17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40" name="Google Shape;1340;p17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41" name="Google Shape;1341;p17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42" name="Google Shape;1342;p17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43" name="Google Shape;1343;p17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44" name="Google Shape;1344;p17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45" name="Google Shape;1345;p17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46" name="Google Shape;1346;p17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47" name="Google Shape;1347;p17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48" name="Google Shape;1348;p17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349" name="Google Shape;1349;p17"/>
          <p:cNvGrpSpPr/>
          <p:nvPr/>
        </p:nvGrpSpPr>
        <p:grpSpPr>
          <a:xfrm>
            <a:off x="672118" y="425434"/>
            <a:ext cx="592367" cy="531367"/>
            <a:chOff x="2495125" y="2142250"/>
            <a:chExt cx="444275" cy="398525"/>
          </a:xfrm>
        </p:grpSpPr>
        <p:sp>
          <p:nvSpPr>
            <p:cNvPr id="1350" name="Google Shape;1350;p17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1" name="Google Shape;1351;p17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352" name="Google Shape;1352;p17"/>
          <p:cNvGrpSpPr/>
          <p:nvPr/>
        </p:nvGrpSpPr>
        <p:grpSpPr>
          <a:xfrm>
            <a:off x="10589718" y="5951685"/>
            <a:ext cx="388500" cy="375167"/>
            <a:chOff x="3243875" y="2372825"/>
            <a:chExt cx="291375" cy="281375"/>
          </a:xfrm>
        </p:grpSpPr>
        <p:sp>
          <p:nvSpPr>
            <p:cNvPr id="1353" name="Google Shape;1353;p17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4" name="Google Shape;1354;p17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5" name="Google Shape;1355;p17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6" name="Google Shape;1356;p17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7" name="Google Shape;1357;p17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8" name="Google Shape;1358;p17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9" name="Google Shape;1359;p17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0" name="Google Shape;1360;p17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1" name="Google Shape;1361;p17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2" name="Google Shape;1362;p17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363" name="Google Shape;1363;p17"/>
          <p:cNvGrpSpPr/>
          <p:nvPr/>
        </p:nvGrpSpPr>
        <p:grpSpPr>
          <a:xfrm>
            <a:off x="1648334" y="425418"/>
            <a:ext cx="222233" cy="224767"/>
            <a:chOff x="4954425" y="2036375"/>
            <a:chExt cx="166675" cy="168575"/>
          </a:xfrm>
        </p:grpSpPr>
        <p:sp>
          <p:nvSpPr>
            <p:cNvPr id="1364" name="Google Shape;1364;p17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5" name="Google Shape;1365;p17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366" name="Google Shape;1366;p17"/>
          <p:cNvSpPr/>
          <p:nvPr/>
        </p:nvSpPr>
        <p:spPr>
          <a:xfrm>
            <a:off x="10704568" y="483684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67" name="Google Shape;1367;p17"/>
          <p:cNvSpPr/>
          <p:nvPr/>
        </p:nvSpPr>
        <p:spPr>
          <a:xfrm>
            <a:off x="10865817" y="5591967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368" name="Google Shape;1368;p17"/>
          <p:cNvGrpSpPr/>
          <p:nvPr/>
        </p:nvGrpSpPr>
        <p:grpSpPr>
          <a:xfrm>
            <a:off x="9923034" y="6202167"/>
            <a:ext cx="222233" cy="224767"/>
            <a:chOff x="4954425" y="2036375"/>
            <a:chExt cx="166675" cy="168575"/>
          </a:xfrm>
        </p:grpSpPr>
        <p:sp>
          <p:nvSpPr>
            <p:cNvPr id="1369" name="Google Shape;1369;p17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0" name="Google Shape;1370;p17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6553167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Background 3">
    <p:spTree>
      <p:nvGrpSpPr>
        <p:cNvPr id="1" name="Shape 1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72" name="Google Shape;1372;p18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1373" name="Google Shape;1373;p18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374" name="Google Shape;1374;p18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1375" name="Google Shape;1375;p1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76" name="Google Shape;1376;p1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377" name="Google Shape;1377;p18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378" name="Google Shape;1378;p18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1379" name="Google Shape;1379;p18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80" name="Google Shape;1380;p18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81" name="Google Shape;1381;p18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382" name="Google Shape;1382;p18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83" name="Google Shape;1383;p18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84" name="Google Shape;1384;p18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385" name="Google Shape;1385;p18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86" name="Google Shape;1386;p18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87" name="Google Shape;1387;p18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388" name="Google Shape;1388;p1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89" name="Google Shape;1389;p1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90" name="Google Shape;1390;p18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391" name="Google Shape;1391;p1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92" name="Google Shape;1392;p1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393" name="Google Shape;1393;p18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4" name="Google Shape;1394;p18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395" name="Google Shape;1395;p18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96" name="Google Shape;1396;p18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97" name="Google Shape;1397;p18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98" name="Google Shape;1398;p18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99" name="Google Shape;1399;p18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00" name="Google Shape;1400;p18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01" name="Google Shape;1401;p18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02" name="Google Shape;1402;p18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03" name="Google Shape;1403;p18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04" name="Google Shape;1404;p18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05" name="Google Shape;1405;p18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06" name="Google Shape;1406;p18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07" name="Google Shape;1407;p18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08" name="Google Shape;1408;p18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09" name="Google Shape;1409;p18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10" name="Google Shape;1410;p18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11" name="Google Shape;1411;p18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12" name="Google Shape;1412;p18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13" name="Google Shape;1413;p18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14" name="Google Shape;1414;p18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15" name="Google Shape;1415;p18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16" name="Google Shape;1416;p18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17" name="Google Shape;1417;p18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18" name="Google Shape;1418;p18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19" name="Google Shape;1419;p18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20" name="Google Shape;1420;p18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21" name="Google Shape;1421;p18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22" name="Google Shape;1422;p18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23" name="Google Shape;1423;p18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24" name="Google Shape;1424;p18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25" name="Google Shape;1425;p18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26" name="Google Shape;1426;p18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27" name="Google Shape;1427;p18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28" name="Google Shape;1428;p18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29" name="Google Shape;1429;p18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30" name="Google Shape;1430;p18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31" name="Google Shape;1431;p18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32" name="Google Shape;1432;p18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33" name="Google Shape;1433;p18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34" name="Google Shape;1434;p18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35" name="Google Shape;1435;p18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36" name="Google Shape;1436;p18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37" name="Google Shape;1437;p18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38" name="Google Shape;1438;p18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39" name="Google Shape;1439;p18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40" name="Google Shape;1440;p18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41" name="Google Shape;1441;p18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42" name="Google Shape;1442;p18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43" name="Google Shape;1443;p18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44" name="Google Shape;1444;p18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45" name="Google Shape;1445;p18"/>
          <p:cNvSpPr/>
          <p:nvPr/>
        </p:nvSpPr>
        <p:spPr>
          <a:xfrm>
            <a:off x="305201" y="180913"/>
            <a:ext cx="1059620" cy="915619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446" name="Google Shape;1446;p18"/>
          <p:cNvGrpSpPr/>
          <p:nvPr/>
        </p:nvGrpSpPr>
        <p:grpSpPr>
          <a:xfrm>
            <a:off x="1417667" y="1108234"/>
            <a:ext cx="592367" cy="531367"/>
            <a:chOff x="2495125" y="2142250"/>
            <a:chExt cx="444275" cy="398525"/>
          </a:xfrm>
        </p:grpSpPr>
        <p:sp>
          <p:nvSpPr>
            <p:cNvPr id="1447" name="Google Shape;1447;p18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8" name="Google Shape;1448;p18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449" name="Google Shape;1449;p18"/>
          <p:cNvGrpSpPr/>
          <p:nvPr/>
        </p:nvGrpSpPr>
        <p:grpSpPr>
          <a:xfrm>
            <a:off x="10419001" y="5951667"/>
            <a:ext cx="388500" cy="375167"/>
            <a:chOff x="3243875" y="2372825"/>
            <a:chExt cx="291375" cy="281375"/>
          </a:xfrm>
        </p:grpSpPr>
        <p:sp>
          <p:nvSpPr>
            <p:cNvPr id="1450" name="Google Shape;1450;p18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1" name="Google Shape;1451;p18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2" name="Google Shape;1452;p18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3" name="Google Shape;1453;p18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4" name="Google Shape;1454;p18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5" name="Google Shape;1455;p18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6" name="Google Shape;1456;p18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7" name="Google Shape;1457;p18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8" name="Google Shape;1458;p18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9" name="Google Shape;1459;p18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460" name="Google Shape;1460;p18"/>
          <p:cNvGrpSpPr/>
          <p:nvPr/>
        </p:nvGrpSpPr>
        <p:grpSpPr>
          <a:xfrm>
            <a:off x="10071401" y="934467"/>
            <a:ext cx="222233" cy="224767"/>
            <a:chOff x="4954425" y="2036375"/>
            <a:chExt cx="166675" cy="168575"/>
          </a:xfrm>
        </p:grpSpPr>
        <p:sp>
          <p:nvSpPr>
            <p:cNvPr id="1461" name="Google Shape;1461;p18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2" name="Google Shape;1462;p18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463" name="Google Shape;1463;p18"/>
          <p:cNvSpPr/>
          <p:nvPr/>
        </p:nvSpPr>
        <p:spPr>
          <a:xfrm>
            <a:off x="2503401" y="718733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64" name="Google Shape;1464;p18"/>
          <p:cNvSpPr/>
          <p:nvPr/>
        </p:nvSpPr>
        <p:spPr>
          <a:xfrm>
            <a:off x="10958000" y="5420001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9235102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4">
  <p:cSld name="Background 4">
    <p:spTree>
      <p:nvGrpSpPr>
        <p:cNvPr id="1" name="Shape 1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66" name="Google Shape;1466;p19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1467" name="Google Shape;1467;p19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468" name="Google Shape;1468;p19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1469" name="Google Shape;1469;p19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70" name="Google Shape;1470;p19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471" name="Google Shape;1471;p19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472" name="Google Shape;1472;p19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1473" name="Google Shape;1473;p19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74" name="Google Shape;1474;p19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475" name="Google Shape;1475;p19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476" name="Google Shape;1476;p19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77" name="Google Shape;1477;p19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478" name="Google Shape;1478;p19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479" name="Google Shape;1479;p19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80" name="Google Shape;1480;p19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481" name="Google Shape;1481;p19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482" name="Google Shape;1482;p19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83" name="Google Shape;1483;p19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484" name="Google Shape;1484;p19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485" name="Google Shape;1485;p19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86" name="Google Shape;1486;p19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487" name="Google Shape;1487;p19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8" name="Google Shape;1488;p19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489" name="Google Shape;1489;p19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90" name="Google Shape;1490;p19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91" name="Google Shape;1491;p19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92" name="Google Shape;1492;p19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93" name="Google Shape;1493;p19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94" name="Google Shape;1494;p19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95" name="Google Shape;1495;p19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96" name="Google Shape;1496;p19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97" name="Google Shape;1497;p19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98" name="Google Shape;1498;p19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99" name="Google Shape;1499;p19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00" name="Google Shape;1500;p19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01" name="Google Shape;1501;p19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02" name="Google Shape;1502;p19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03" name="Google Shape;1503;p19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04" name="Google Shape;1504;p19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05" name="Google Shape;1505;p19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06" name="Google Shape;1506;p19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07" name="Google Shape;1507;p19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08" name="Google Shape;1508;p19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09" name="Google Shape;1509;p19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10" name="Google Shape;1510;p19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11" name="Google Shape;1511;p19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12" name="Google Shape;1512;p19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13" name="Google Shape;1513;p19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14" name="Google Shape;1514;p19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15" name="Google Shape;1515;p19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16" name="Google Shape;1516;p19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17" name="Google Shape;1517;p19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18" name="Google Shape;1518;p19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19" name="Google Shape;1519;p19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20" name="Google Shape;1520;p19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21" name="Google Shape;1521;p19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22" name="Google Shape;1522;p19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23" name="Google Shape;1523;p19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24" name="Google Shape;1524;p19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25" name="Google Shape;1525;p19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26" name="Google Shape;1526;p19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27" name="Google Shape;1527;p19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28" name="Google Shape;1528;p19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29" name="Google Shape;1529;p19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30" name="Google Shape;1530;p19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31" name="Google Shape;1531;p19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32" name="Google Shape;1532;p19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33" name="Google Shape;1533;p19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34" name="Google Shape;1534;p19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35" name="Google Shape;1535;p19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36" name="Google Shape;1536;p19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37" name="Google Shape;1537;p19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38" name="Google Shape;1538;p19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539" name="Google Shape;1539;p19"/>
          <p:cNvGrpSpPr/>
          <p:nvPr/>
        </p:nvGrpSpPr>
        <p:grpSpPr>
          <a:xfrm>
            <a:off x="10211867" y="3932585"/>
            <a:ext cx="592367" cy="531367"/>
            <a:chOff x="2495125" y="2142250"/>
            <a:chExt cx="444275" cy="398525"/>
          </a:xfrm>
        </p:grpSpPr>
        <p:sp>
          <p:nvSpPr>
            <p:cNvPr id="1540" name="Google Shape;1540;p19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1" name="Google Shape;1541;p19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542" name="Google Shape;1542;p19"/>
          <p:cNvGrpSpPr/>
          <p:nvPr/>
        </p:nvGrpSpPr>
        <p:grpSpPr>
          <a:xfrm>
            <a:off x="1357401" y="2009301"/>
            <a:ext cx="388500" cy="375167"/>
            <a:chOff x="3243875" y="2372825"/>
            <a:chExt cx="291375" cy="281375"/>
          </a:xfrm>
        </p:grpSpPr>
        <p:sp>
          <p:nvSpPr>
            <p:cNvPr id="1543" name="Google Shape;1543;p19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4" name="Google Shape;1544;p19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5" name="Google Shape;1545;p19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6" name="Google Shape;1546;p19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7" name="Google Shape;1547;p19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8" name="Google Shape;1548;p19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9" name="Google Shape;1549;p19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0" name="Google Shape;1550;p19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1" name="Google Shape;1551;p19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2" name="Google Shape;1552;p19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553" name="Google Shape;1553;p19"/>
          <p:cNvGrpSpPr/>
          <p:nvPr/>
        </p:nvGrpSpPr>
        <p:grpSpPr>
          <a:xfrm>
            <a:off x="2761968" y="821285"/>
            <a:ext cx="222233" cy="224767"/>
            <a:chOff x="4954425" y="2036375"/>
            <a:chExt cx="166675" cy="168575"/>
          </a:xfrm>
        </p:grpSpPr>
        <p:sp>
          <p:nvSpPr>
            <p:cNvPr id="1554" name="Google Shape;1554;p19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5" name="Google Shape;1555;p19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556" name="Google Shape;1556;p19"/>
          <p:cNvSpPr/>
          <p:nvPr/>
        </p:nvSpPr>
        <p:spPr>
          <a:xfrm>
            <a:off x="9342634" y="879533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0"/>
                </a:moveTo>
                <a:cubicBezTo>
                  <a:pt x="255" y="0"/>
                  <a:pt x="1" y="2834"/>
                  <a:pt x="2006" y="3221"/>
                </a:cubicBezTo>
                <a:cubicBezTo>
                  <a:pt x="2122" y="3239"/>
                  <a:pt x="2233" y="3247"/>
                  <a:pt x="2340" y="3247"/>
                </a:cubicBezTo>
                <a:cubicBezTo>
                  <a:pt x="4296" y="3247"/>
                  <a:pt x="4764" y="345"/>
                  <a:pt x="2483" y="12"/>
                </a:cubicBezTo>
                <a:cubicBezTo>
                  <a:pt x="2404" y="4"/>
                  <a:pt x="2327" y="0"/>
                  <a:pt x="225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57" name="Google Shape;1557;p19"/>
          <p:cNvSpPr/>
          <p:nvPr/>
        </p:nvSpPr>
        <p:spPr>
          <a:xfrm>
            <a:off x="2428168" y="1712833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58" name="Google Shape;1558;p19"/>
          <p:cNvSpPr/>
          <p:nvPr/>
        </p:nvSpPr>
        <p:spPr>
          <a:xfrm>
            <a:off x="1357400" y="1334201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59" name="Google Shape;1559;p19"/>
          <p:cNvSpPr/>
          <p:nvPr/>
        </p:nvSpPr>
        <p:spPr>
          <a:xfrm>
            <a:off x="10036933" y="5575885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60" name="Google Shape;1560;p19"/>
          <p:cNvSpPr/>
          <p:nvPr/>
        </p:nvSpPr>
        <p:spPr>
          <a:xfrm>
            <a:off x="1472234" y="4945433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561" name="Google Shape;1561;p19"/>
          <p:cNvGrpSpPr/>
          <p:nvPr/>
        </p:nvGrpSpPr>
        <p:grpSpPr>
          <a:xfrm>
            <a:off x="2039667" y="5713834"/>
            <a:ext cx="388500" cy="375167"/>
            <a:chOff x="3243875" y="2372825"/>
            <a:chExt cx="291375" cy="281375"/>
          </a:xfrm>
        </p:grpSpPr>
        <p:sp>
          <p:nvSpPr>
            <p:cNvPr id="1562" name="Google Shape;1562;p19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3" name="Google Shape;1563;p19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4" name="Google Shape;1564;p19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5" name="Google Shape;1565;p19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6" name="Google Shape;1566;p19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7" name="Google Shape;1567;p19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8" name="Google Shape;1568;p19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9" name="Google Shape;1569;p19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0" name="Google Shape;1570;p19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1" name="Google Shape;1571;p19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572" name="Google Shape;1572;p19"/>
          <p:cNvGrpSpPr/>
          <p:nvPr/>
        </p:nvGrpSpPr>
        <p:grpSpPr>
          <a:xfrm>
            <a:off x="1672318" y="3456701"/>
            <a:ext cx="592367" cy="531367"/>
            <a:chOff x="2495125" y="2142250"/>
            <a:chExt cx="444275" cy="398525"/>
          </a:xfrm>
        </p:grpSpPr>
        <p:sp>
          <p:nvSpPr>
            <p:cNvPr id="1573" name="Google Shape;1573;p19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4" name="Google Shape;1574;p19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575" name="Google Shape;1575;p19"/>
          <p:cNvGrpSpPr/>
          <p:nvPr/>
        </p:nvGrpSpPr>
        <p:grpSpPr>
          <a:xfrm>
            <a:off x="9301067" y="5825267"/>
            <a:ext cx="388500" cy="375167"/>
            <a:chOff x="3243875" y="2372825"/>
            <a:chExt cx="291375" cy="281375"/>
          </a:xfrm>
        </p:grpSpPr>
        <p:sp>
          <p:nvSpPr>
            <p:cNvPr id="1576" name="Google Shape;1576;p19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7" name="Google Shape;1577;p19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8" name="Google Shape;1578;p19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9" name="Google Shape;1579;p19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0" name="Google Shape;1580;p19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1" name="Google Shape;1581;p19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2" name="Google Shape;1582;p19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3" name="Google Shape;1583;p19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4" name="Google Shape;1584;p19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5" name="Google Shape;1585;p19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586" name="Google Shape;1586;p19"/>
          <p:cNvGrpSpPr/>
          <p:nvPr/>
        </p:nvGrpSpPr>
        <p:grpSpPr>
          <a:xfrm>
            <a:off x="9580334" y="2936201"/>
            <a:ext cx="222233" cy="224767"/>
            <a:chOff x="4954425" y="2036375"/>
            <a:chExt cx="166675" cy="168575"/>
          </a:xfrm>
        </p:grpSpPr>
        <p:sp>
          <p:nvSpPr>
            <p:cNvPr id="1587" name="Google Shape;1587;p19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8" name="Google Shape;1588;p19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589" name="Google Shape;1589;p19"/>
          <p:cNvGrpSpPr/>
          <p:nvPr/>
        </p:nvGrpSpPr>
        <p:grpSpPr>
          <a:xfrm>
            <a:off x="10211851" y="1501285"/>
            <a:ext cx="592367" cy="531367"/>
            <a:chOff x="2495125" y="2142250"/>
            <a:chExt cx="444275" cy="398525"/>
          </a:xfrm>
        </p:grpSpPr>
        <p:sp>
          <p:nvSpPr>
            <p:cNvPr id="1590" name="Google Shape;1590;p19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1" name="Google Shape;1591;p19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69467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762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21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5718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1368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7FB242-887E-4FBD-BBF2-BE5F9D1D0288}" type="datetimeFigureOut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2021/11/16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FDD889-5730-4C0B-93DE-013744909241}" type="slidenum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3124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021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9754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5832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7669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617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8391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2779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F836F4-26FF-4706-ABAC-CF8EFC532E1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2021/11/16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04AF4D-372C-49F8-B50F-9C9837B2F27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3117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F836F4-26FF-4706-ABAC-CF8EFC532E1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2021/11/16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04AF4D-372C-49F8-B50F-9C9837B2F27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6536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F836F4-26FF-4706-ABAC-CF8EFC532E1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2021/11/16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04AF4D-372C-49F8-B50F-9C9837B2F27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9465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5.xml"/><Relationship Id="rId3" Type="http://schemas.openxmlformats.org/officeDocument/2006/relationships/slideLayout" Target="../slideLayouts/slideLayout110.xml"/><Relationship Id="rId7" Type="http://schemas.openxmlformats.org/officeDocument/2006/relationships/slideLayout" Target="../slideLayouts/slideLayout114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8.xml"/><Relationship Id="rId6" Type="http://schemas.openxmlformats.org/officeDocument/2006/relationships/slideLayout" Target="../slideLayouts/slideLayout113.xml"/><Relationship Id="rId11" Type="http://schemas.openxmlformats.org/officeDocument/2006/relationships/slideLayout" Target="../slideLayouts/slideLayout118.xml"/><Relationship Id="rId5" Type="http://schemas.openxmlformats.org/officeDocument/2006/relationships/slideLayout" Target="../slideLayouts/slideLayout112.xml"/><Relationship Id="rId10" Type="http://schemas.openxmlformats.org/officeDocument/2006/relationships/slideLayout" Target="../slideLayouts/slideLayout117.xml"/><Relationship Id="rId4" Type="http://schemas.openxmlformats.org/officeDocument/2006/relationships/slideLayout" Target="../slideLayouts/slideLayout111.xml"/><Relationship Id="rId9" Type="http://schemas.openxmlformats.org/officeDocument/2006/relationships/slideLayout" Target="../slideLayouts/slideLayout116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6.xml"/><Relationship Id="rId3" Type="http://schemas.openxmlformats.org/officeDocument/2006/relationships/slideLayout" Target="../slideLayouts/slideLayout121.xml"/><Relationship Id="rId7" Type="http://schemas.openxmlformats.org/officeDocument/2006/relationships/slideLayout" Target="../slideLayouts/slideLayout125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20.xml"/><Relationship Id="rId1" Type="http://schemas.openxmlformats.org/officeDocument/2006/relationships/slideLayout" Target="../slideLayouts/slideLayout119.xml"/><Relationship Id="rId6" Type="http://schemas.openxmlformats.org/officeDocument/2006/relationships/slideLayout" Target="../slideLayouts/slideLayout124.xml"/><Relationship Id="rId11" Type="http://schemas.openxmlformats.org/officeDocument/2006/relationships/slideLayout" Target="../slideLayouts/slideLayout129.xml"/><Relationship Id="rId5" Type="http://schemas.openxmlformats.org/officeDocument/2006/relationships/slideLayout" Target="../slideLayouts/slideLayout123.xml"/><Relationship Id="rId10" Type="http://schemas.openxmlformats.org/officeDocument/2006/relationships/slideLayout" Target="../slideLayouts/slideLayout128.xml"/><Relationship Id="rId4" Type="http://schemas.openxmlformats.org/officeDocument/2006/relationships/slideLayout" Target="../slideLayouts/slideLayout122.xml"/><Relationship Id="rId9" Type="http://schemas.openxmlformats.org/officeDocument/2006/relationships/slideLayout" Target="../slideLayouts/slideLayout127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7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32.xml"/><Relationship Id="rId7" Type="http://schemas.openxmlformats.org/officeDocument/2006/relationships/slideLayout" Target="../slideLayouts/slideLayout136.xml"/><Relationship Id="rId12" Type="http://schemas.openxmlformats.org/officeDocument/2006/relationships/slideLayout" Target="../slideLayouts/slideLayout141.xml"/><Relationship Id="rId2" Type="http://schemas.openxmlformats.org/officeDocument/2006/relationships/slideLayout" Target="../slideLayouts/slideLayout131.xml"/><Relationship Id="rId1" Type="http://schemas.openxmlformats.org/officeDocument/2006/relationships/slideLayout" Target="../slideLayouts/slideLayout130.xml"/><Relationship Id="rId6" Type="http://schemas.openxmlformats.org/officeDocument/2006/relationships/slideLayout" Target="../slideLayouts/slideLayout135.xml"/><Relationship Id="rId11" Type="http://schemas.openxmlformats.org/officeDocument/2006/relationships/slideLayout" Target="../slideLayouts/slideLayout140.xml"/><Relationship Id="rId5" Type="http://schemas.openxmlformats.org/officeDocument/2006/relationships/slideLayout" Target="../slideLayouts/slideLayout134.xml"/><Relationship Id="rId10" Type="http://schemas.openxmlformats.org/officeDocument/2006/relationships/slideLayout" Target="../slideLayouts/slideLayout139.xml"/><Relationship Id="rId4" Type="http://schemas.openxmlformats.org/officeDocument/2006/relationships/slideLayout" Target="../slideLayouts/slideLayout133.xml"/><Relationship Id="rId9" Type="http://schemas.openxmlformats.org/officeDocument/2006/relationships/slideLayout" Target="../slideLayouts/slideLayout138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9.xml"/><Relationship Id="rId13" Type="http://schemas.openxmlformats.org/officeDocument/2006/relationships/theme" Target="../theme/theme13.xml"/><Relationship Id="rId3" Type="http://schemas.openxmlformats.org/officeDocument/2006/relationships/slideLayout" Target="../slideLayouts/slideLayout144.xml"/><Relationship Id="rId7" Type="http://schemas.openxmlformats.org/officeDocument/2006/relationships/slideLayout" Target="../slideLayouts/slideLayout148.xml"/><Relationship Id="rId12" Type="http://schemas.openxmlformats.org/officeDocument/2006/relationships/slideLayout" Target="../slideLayouts/slideLayout153.xml"/><Relationship Id="rId2" Type="http://schemas.openxmlformats.org/officeDocument/2006/relationships/slideLayout" Target="../slideLayouts/slideLayout143.xml"/><Relationship Id="rId1" Type="http://schemas.openxmlformats.org/officeDocument/2006/relationships/slideLayout" Target="../slideLayouts/slideLayout142.xml"/><Relationship Id="rId6" Type="http://schemas.openxmlformats.org/officeDocument/2006/relationships/slideLayout" Target="../slideLayouts/slideLayout147.xml"/><Relationship Id="rId11" Type="http://schemas.openxmlformats.org/officeDocument/2006/relationships/slideLayout" Target="../slideLayouts/slideLayout152.xml"/><Relationship Id="rId5" Type="http://schemas.openxmlformats.org/officeDocument/2006/relationships/slideLayout" Target="../slideLayouts/slideLayout146.xml"/><Relationship Id="rId10" Type="http://schemas.openxmlformats.org/officeDocument/2006/relationships/slideLayout" Target="../slideLayouts/slideLayout151.xml"/><Relationship Id="rId4" Type="http://schemas.openxmlformats.org/officeDocument/2006/relationships/slideLayout" Target="../slideLayouts/slideLayout145.xml"/><Relationship Id="rId9" Type="http://schemas.openxmlformats.org/officeDocument/2006/relationships/slideLayout" Target="../slideLayouts/slideLayout150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1.xml"/><Relationship Id="rId13" Type="http://schemas.openxmlformats.org/officeDocument/2006/relationships/slideLayout" Target="../slideLayouts/slideLayout166.xml"/><Relationship Id="rId3" Type="http://schemas.openxmlformats.org/officeDocument/2006/relationships/slideLayout" Target="../slideLayouts/slideLayout156.xml"/><Relationship Id="rId7" Type="http://schemas.openxmlformats.org/officeDocument/2006/relationships/slideLayout" Target="../slideLayouts/slideLayout160.xml"/><Relationship Id="rId12" Type="http://schemas.openxmlformats.org/officeDocument/2006/relationships/slideLayout" Target="../slideLayouts/slideLayout165.xml"/><Relationship Id="rId2" Type="http://schemas.openxmlformats.org/officeDocument/2006/relationships/slideLayout" Target="../slideLayouts/slideLayout155.xml"/><Relationship Id="rId1" Type="http://schemas.openxmlformats.org/officeDocument/2006/relationships/slideLayout" Target="../slideLayouts/slideLayout154.xml"/><Relationship Id="rId6" Type="http://schemas.openxmlformats.org/officeDocument/2006/relationships/slideLayout" Target="../slideLayouts/slideLayout159.xml"/><Relationship Id="rId11" Type="http://schemas.openxmlformats.org/officeDocument/2006/relationships/slideLayout" Target="../slideLayouts/slideLayout164.xml"/><Relationship Id="rId5" Type="http://schemas.openxmlformats.org/officeDocument/2006/relationships/slideLayout" Target="../slideLayouts/slideLayout158.xml"/><Relationship Id="rId15" Type="http://schemas.openxmlformats.org/officeDocument/2006/relationships/theme" Target="../theme/theme14.xml"/><Relationship Id="rId10" Type="http://schemas.openxmlformats.org/officeDocument/2006/relationships/slideLayout" Target="../slideLayouts/slideLayout163.xml"/><Relationship Id="rId4" Type="http://schemas.openxmlformats.org/officeDocument/2006/relationships/slideLayout" Target="../slideLayouts/slideLayout157.xml"/><Relationship Id="rId9" Type="http://schemas.openxmlformats.org/officeDocument/2006/relationships/slideLayout" Target="../slideLayouts/slideLayout162.xml"/><Relationship Id="rId14" Type="http://schemas.openxmlformats.org/officeDocument/2006/relationships/slideLayout" Target="../slideLayouts/slideLayout167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5.xml"/><Relationship Id="rId3" Type="http://schemas.openxmlformats.org/officeDocument/2006/relationships/slideLayout" Target="../slideLayouts/slideLayout170.xml"/><Relationship Id="rId7" Type="http://schemas.openxmlformats.org/officeDocument/2006/relationships/slideLayout" Target="../slideLayouts/slideLayout174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69.xml"/><Relationship Id="rId1" Type="http://schemas.openxmlformats.org/officeDocument/2006/relationships/slideLayout" Target="../slideLayouts/slideLayout168.xml"/><Relationship Id="rId6" Type="http://schemas.openxmlformats.org/officeDocument/2006/relationships/slideLayout" Target="../slideLayouts/slideLayout173.xml"/><Relationship Id="rId11" Type="http://schemas.openxmlformats.org/officeDocument/2006/relationships/slideLayout" Target="../slideLayouts/slideLayout178.xml"/><Relationship Id="rId5" Type="http://schemas.openxmlformats.org/officeDocument/2006/relationships/slideLayout" Target="../slideLayouts/slideLayout172.xml"/><Relationship Id="rId10" Type="http://schemas.openxmlformats.org/officeDocument/2006/relationships/slideLayout" Target="../slideLayouts/slideLayout177.xml"/><Relationship Id="rId4" Type="http://schemas.openxmlformats.org/officeDocument/2006/relationships/slideLayout" Target="../slideLayouts/slideLayout171.xml"/><Relationship Id="rId9" Type="http://schemas.openxmlformats.org/officeDocument/2006/relationships/slideLayout" Target="../slideLayouts/slideLayout176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6.xml"/><Relationship Id="rId13" Type="http://schemas.openxmlformats.org/officeDocument/2006/relationships/theme" Target="../theme/theme16.xml"/><Relationship Id="rId3" Type="http://schemas.openxmlformats.org/officeDocument/2006/relationships/slideLayout" Target="../slideLayouts/slideLayout181.xml"/><Relationship Id="rId7" Type="http://schemas.openxmlformats.org/officeDocument/2006/relationships/slideLayout" Target="../slideLayouts/slideLayout185.xml"/><Relationship Id="rId12" Type="http://schemas.openxmlformats.org/officeDocument/2006/relationships/slideLayout" Target="../slideLayouts/slideLayout190.xml"/><Relationship Id="rId2" Type="http://schemas.openxmlformats.org/officeDocument/2006/relationships/slideLayout" Target="../slideLayouts/slideLayout180.xml"/><Relationship Id="rId1" Type="http://schemas.openxmlformats.org/officeDocument/2006/relationships/slideLayout" Target="../slideLayouts/slideLayout179.xml"/><Relationship Id="rId6" Type="http://schemas.openxmlformats.org/officeDocument/2006/relationships/slideLayout" Target="../slideLayouts/slideLayout184.xml"/><Relationship Id="rId11" Type="http://schemas.openxmlformats.org/officeDocument/2006/relationships/slideLayout" Target="../slideLayouts/slideLayout189.xml"/><Relationship Id="rId5" Type="http://schemas.openxmlformats.org/officeDocument/2006/relationships/slideLayout" Target="../slideLayouts/slideLayout183.xml"/><Relationship Id="rId10" Type="http://schemas.openxmlformats.org/officeDocument/2006/relationships/slideLayout" Target="../slideLayouts/slideLayout188.xml"/><Relationship Id="rId4" Type="http://schemas.openxmlformats.org/officeDocument/2006/relationships/slideLayout" Target="../slideLayouts/slideLayout182.xml"/><Relationship Id="rId9" Type="http://schemas.openxmlformats.org/officeDocument/2006/relationships/slideLayout" Target="../slideLayouts/slideLayout18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slideLayout" Target="../slideLayouts/slideLayout68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2" Type="http://schemas.openxmlformats.org/officeDocument/2006/relationships/slideLayout" Target="../slideLayouts/slideLayout57.xml"/><Relationship Id="rId16" Type="http://schemas.openxmlformats.org/officeDocument/2006/relationships/theme" Target="../theme/theme6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slideLayout" Target="../slideLayouts/slideLayout6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13" Type="http://schemas.openxmlformats.org/officeDocument/2006/relationships/slideLayout" Target="../slideLayouts/slideLayout83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slideLayout" Target="../slideLayouts/slideLayout82.xml"/><Relationship Id="rId2" Type="http://schemas.openxmlformats.org/officeDocument/2006/relationships/slideLayout" Target="../slideLayouts/slideLayout72.xml"/><Relationship Id="rId16" Type="http://schemas.openxmlformats.org/officeDocument/2006/relationships/theme" Target="../theme/theme7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Relationship Id="rId14" Type="http://schemas.openxmlformats.org/officeDocument/2006/relationships/slideLayout" Target="../slideLayouts/slideLayout84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3.xml"/><Relationship Id="rId3" Type="http://schemas.openxmlformats.org/officeDocument/2006/relationships/slideLayout" Target="../slideLayouts/slideLayout88.xml"/><Relationship Id="rId7" Type="http://schemas.openxmlformats.org/officeDocument/2006/relationships/slideLayout" Target="../slideLayouts/slideLayout92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7.xml"/><Relationship Id="rId1" Type="http://schemas.openxmlformats.org/officeDocument/2006/relationships/slideLayout" Target="../slideLayouts/slideLayout86.xml"/><Relationship Id="rId6" Type="http://schemas.openxmlformats.org/officeDocument/2006/relationships/slideLayout" Target="../slideLayouts/slideLayout91.xml"/><Relationship Id="rId11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95.xml"/><Relationship Id="rId4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4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4.xml"/><Relationship Id="rId3" Type="http://schemas.openxmlformats.org/officeDocument/2006/relationships/slideLayout" Target="../slideLayouts/slideLayout99.xml"/><Relationship Id="rId7" Type="http://schemas.openxmlformats.org/officeDocument/2006/relationships/slideLayout" Target="../slideLayouts/slideLayout103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8.xml"/><Relationship Id="rId1" Type="http://schemas.openxmlformats.org/officeDocument/2006/relationships/slideLayout" Target="../slideLayouts/slideLayout97.xml"/><Relationship Id="rId6" Type="http://schemas.openxmlformats.org/officeDocument/2006/relationships/slideLayout" Target="../slideLayouts/slideLayout102.xml"/><Relationship Id="rId11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100.xml"/><Relationship Id="rId9" Type="http://schemas.openxmlformats.org/officeDocument/2006/relationships/slideLayout" Target="../slideLayouts/slideLayout10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7FB242-887E-4FBD-BBF2-BE5F9D1D0288}" type="datetimeFigureOut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2021/11/16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FDD889-5730-4C0B-93DE-013744909241}" type="slidenum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006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935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2995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</p:sldLayoutIdLst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8" tIns="45719" rIns="91438" bIns="4571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500">
                <a:latin typeface="Arial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500">
                <a:latin typeface="Arial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5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044ED1F-1792-4335-AFC3-35626B053D80}" type="slidenum">
              <a: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7409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  <p:sldLayoutId id="2147483824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0" i="0" u="none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189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377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566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754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891" indent="-342891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rtl="0" eaLnBrk="0" fontAlgn="base" hangingPunct="0">
        <a:spcBef>
          <a:spcPct val="20000"/>
        </a:spcBef>
        <a:spcAft>
          <a:spcPct val="0"/>
        </a:spcAft>
        <a:buChar char="–"/>
        <a:defRPr sz="2800" b="0" i="0" u="none">
          <a:solidFill>
            <a:schemeClr val="tx1"/>
          </a:solidFill>
          <a:latin typeface="+mn-lt"/>
        </a:defRPr>
      </a:lvl2pPr>
      <a:lvl3pPr marL="1142971" indent="-228594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537" indent="-22859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726" indent="-22859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8914" indent="-22859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103" indent="-22859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8" tIns="45719" rIns="91438" bIns="4571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500">
                <a:latin typeface="Arial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500">
                <a:latin typeface="Arial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5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044ED1F-1792-4335-AFC3-35626B053D80}" type="slidenum">
              <a: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5506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35" r:id="rId10"/>
    <p:sldLayoutId id="2147483836" r:id="rId11"/>
    <p:sldLayoutId id="214748383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0" i="0" u="none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189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377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566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754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891" indent="-342891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rtl="0" eaLnBrk="0" fontAlgn="base" hangingPunct="0">
        <a:spcBef>
          <a:spcPct val="20000"/>
        </a:spcBef>
        <a:spcAft>
          <a:spcPct val="0"/>
        </a:spcAft>
        <a:buChar char="–"/>
        <a:defRPr sz="2800" b="0" i="0" u="none">
          <a:solidFill>
            <a:schemeClr val="tx1"/>
          </a:solidFill>
          <a:latin typeface="+mn-lt"/>
        </a:defRPr>
      </a:lvl2pPr>
      <a:lvl3pPr marL="1142971" indent="-228594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537" indent="-22859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726" indent="-22859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8914" indent="-22859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103" indent="-22859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68300" y="588467"/>
            <a:ext cx="102552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Light"/>
              <a:buChar char="●"/>
              <a:defRPr sz="1600">
                <a:solidFill>
                  <a:srgbClr val="174A80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marL="914400" lvl="1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Light"/>
              <a:buChar char="○"/>
              <a:defRPr sz="1600">
                <a:solidFill>
                  <a:srgbClr val="174A80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marL="1371600" lvl="2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Light"/>
              <a:buChar char="■"/>
              <a:defRPr sz="1600">
                <a:solidFill>
                  <a:srgbClr val="174A80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marL="1828800" lvl="3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Light"/>
              <a:buChar char="●"/>
              <a:defRPr sz="1600">
                <a:solidFill>
                  <a:srgbClr val="174A80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marL="2286000" lvl="4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Light"/>
              <a:buChar char="○"/>
              <a:defRPr sz="1600">
                <a:solidFill>
                  <a:srgbClr val="174A80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marL="2743200" lvl="5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Light"/>
              <a:buChar char="■"/>
              <a:defRPr sz="1600">
                <a:solidFill>
                  <a:srgbClr val="174A80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marL="3200400" lvl="6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Light"/>
              <a:buChar char="●"/>
              <a:defRPr sz="1600">
                <a:solidFill>
                  <a:srgbClr val="174A80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marL="3657600" lvl="7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Light"/>
              <a:buChar char="○"/>
              <a:defRPr sz="1600">
                <a:solidFill>
                  <a:srgbClr val="174A80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marL="4114800" lvl="8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Light"/>
              <a:buChar char="■"/>
              <a:defRPr sz="1600">
                <a:solidFill>
                  <a:srgbClr val="174A80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8421125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  <p:sldLayoutId id="2147483845" r:id="rId7"/>
    <p:sldLayoutId id="2147483846" r:id="rId8"/>
    <p:sldLayoutId id="2147483847" r:id="rId9"/>
    <p:sldLayoutId id="2147483848" r:id="rId10"/>
    <p:sldLayoutId id="2147483849" r:id="rId11"/>
    <p:sldLayoutId id="2147483850" r:id="rId12"/>
    <p:sldLayoutId id="2147483851" r:id="rId13"/>
    <p:sldLayoutId id="2147483852" r:id="rId1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4590C5-A50C-401A-8982-5F8E6BA06138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11/16/2021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3BD847-0294-435E-97F6-04336B8FAD0A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</p:spTree>
    <p:extLst>
      <p:ext uri="{BB962C8B-B14F-4D97-AF65-F5344CB8AC3E}">
        <p14:creationId xmlns:p14="http://schemas.microsoft.com/office/powerpoint/2010/main" val="1896967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4" r:id="rId1"/>
    <p:sldLayoutId id="2147483855" r:id="rId2"/>
    <p:sldLayoutId id="2147483856" r:id="rId3"/>
    <p:sldLayoutId id="2147483857" r:id="rId4"/>
    <p:sldLayoutId id="2147483858" r:id="rId5"/>
    <p:sldLayoutId id="2147483859" r:id="rId6"/>
    <p:sldLayoutId id="2147483860" r:id="rId7"/>
    <p:sldLayoutId id="2147483861" r:id="rId8"/>
    <p:sldLayoutId id="2147483862" r:id="rId9"/>
    <p:sldLayoutId id="2147483863" r:id="rId10"/>
    <p:sldLayoutId id="214748386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FF"/>
            </a:gs>
            <a:gs pos="100000">
              <a:srgbClr val="FFFF9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177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177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177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F9FFB65-8317-498B-9DD7-16CF1B6A8378}" type="slidenum">
              <a:rPr lang="en-U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661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0" r:id="rId1"/>
    <p:sldLayoutId id="2147483891" r:id="rId2"/>
    <p:sldLayoutId id="2147483892" r:id="rId3"/>
    <p:sldLayoutId id="2147483893" r:id="rId4"/>
    <p:sldLayoutId id="2147483894" r:id="rId5"/>
    <p:sldLayoutId id="2147483895" r:id="rId6"/>
    <p:sldLayoutId id="2147483896" r:id="rId7"/>
    <p:sldLayoutId id="2147483897" r:id="rId8"/>
    <p:sldLayoutId id="2147483898" r:id="rId9"/>
    <p:sldLayoutId id="2147483899" r:id="rId10"/>
    <p:sldLayoutId id="2147483900" r:id="rId11"/>
    <p:sldLayoutId id="2147483901" r:id="rId12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737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333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067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7814"/>
            <a:ext cx="109728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vi-VN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vi-VN" altLang="en-US" smtClean="0"/>
              <a:t>Click to edit Master text styles</a:t>
            </a:r>
          </a:p>
          <a:p>
            <a:pPr lvl="1"/>
            <a:r>
              <a:rPr lang="vi-VN" altLang="en-US" smtClean="0"/>
              <a:t>Second level</a:t>
            </a:r>
          </a:p>
          <a:p>
            <a:pPr lvl="2"/>
            <a:r>
              <a:rPr lang="vi-VN" altLang="en-US" smtClean="0"/>
              <a:t>Third level</a:t>
            </a:r>
          </a:p>
          <a:p>
            <a:pPr lvl="3"/>
            <a:r>
              <a:rPr lang="vi-VN" altLang="en-US" smtClean="0"/>
              <a:t>Fourth level</a:t>
            </a:r>
          </a:p>
          <a:p>
            <a:pPr lvl="4"/>
            <a:r>
              <a:rPr lang="vi-VN" altLang="en-US" smtClean="0"/>
              <a:t>Fifth level</a:t>
            </a:r>
          </a:p>
        </p:txBody>
      </p:sp>
      <p:sp>
        <p:nvSpPr>
          <p:cNvPr id="1095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+mj-lt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vi-VN" altLang="en-US">
              <a:solidFill>
                <a:srgbClr val="000000"/>
              </a:solidFill>
            </a:endParaRPr>
          </a:p>
        </p:txBody>
      </p:sp>
      <p:sp>
        <p:nvSpPr>
          <p:cNvPr id="1095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j-lt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vi-VN" altLang="en-US">
              <a:solidFill>
                <a:srgbClr val="000000"/>
              </a:solidFill>
            </a:endParaRPr>
          </a:p>
        </p:txBody>
      </p:sp>
      <p:sp>
        <p:nvSpPr>
          <p:cNvPr id="1095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Garamond" panose="02020404030301010803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8E46810-0B26-41BF-ADCF-1A7BDD139B3B}" type="slidenum">
              <a:rPr lang="vi-V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vi-VN" altLang="en-US">
              <a:solidFill>
                <a:srgbClr val="000000"/>
              </a:solidFill>
            </a:endParaRPr>
          </a:p>
        </p:txBody>
      </p:sp>
      <p:sp>
        <p:nvSpPr>
          <p:cNvPr id="1031" name="Freeform 7"/>
          <p:cNvSpPr>
            <a:spLocks noChangeArrowheads="1"/>
          </p:cNvSpPr>
          <p:nvPr/>
        </p:nvSpPr>
        <p:spPr bwMode="auto">
          <a:xfrm>
            <a:off x="508000" y="228600"/>
            <a:ext cx="10972800" cy="6096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609600" y="6172200"/>
            <a:ext cx="109728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317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600">
          <a:solidFill>
            <a:schemeClr val="tx1"/>
          </a:solidFill>
          <a:latin typeface="+mn-lt"/>
          <a:cs typeface="+mn-cs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200">
          <a:solidFill>
            <a:schemeClr val="tx1"/>
          </a:solidFill>
          <a:latin typeface="+mn-lt"/>
          <a:cs typeface="+mn-cs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 sz="2000">
          <a:solidFill>
            <a:schemeClr val="tx1"/>
          </a:solidFill>
          <a:latin typeface="+mn-lt"/>
          <a:cs typeface="+mn-cs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68300" y="588467"/>
            <a:ext cx="102552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Light"/>
              <a:buChar char="●"/>
              <a:defRPr sz="1600">
                <a:solidFill>
                  <a:srgbClr val="174A80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marL="914400" lvl="1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Light"/>
              <a:buChar char="○"/>
              <a:defRPr sz="1600">
                <a:solidFill>
                  <a:srgbClr val="174A80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marL="1371600" lvl="2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Light"/>
              <a:buChar char="■"/>
              <a:defRPr sz="1600">
                <a:solidFill>
                  <a:srgbClr val="174A80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marL="1828800" lvl="3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Light"/>
              <a:buChar char="●"/>
              <a:defRPr sz="1600">
                <a:solidFill>
                  <a:srgbClr val="174A80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marL="2286000" lvl="4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Light"/>
              <a:buChar char="○"/>
              <a:defRPr sz="1600">
                <a:solidFill>
                  <a:srgbClr val="174A80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marL="2743200" lvl="5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Light"/>
              <a:buChar char="■"/>
              <a:defRPr sz="1600">
                <a:solidFill>
                  <a:srgbClr val="174A80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marL="3200400" lvl="6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Light"/>
              <a:buChar char="●"/>
              <a:defRPr sz="1600">
                <a:solidFill>
                  <a:srgbClr val="174A80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marL="3657600" lvl="7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Light"/>
              <a:buChar char="○"/>
              <a:defRPr sz="1600">
                <a:solidFill>
                  <a:srgbClr val="174A80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marL="4114800" lvl="8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Light"/>
              <a:buChar char="■"/>
              <a:defRPr sz="1600">
                <a:solidFill>
                  <a:srgbClr val="174A80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0646964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  <p:sldLayoutId id="2147483735" r:id="rId1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68300" y="588467"/>
            <a:ext cx="102552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Light"/>
              <a:buChar char="●"/>
              <a:defRPr sz="1600">
                <a:solidFill>
                  <a:srgbClr val="174A80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marL="914400" lvl="1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Light"/>
              <a:buChar char="○"/>
              <a:defRPr sz="1600">
                <a:solidFill>
                  <a:srgbClr val="174A80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marL="1371600" lvl="2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Light"/>
              <a:buChar char="■"/>
              <a:defRPr sz="1600">
                <a:solidFill>
                  <a:srgbClr val="174A80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marL="1828800" lvl="3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Light"/>
              <a:buChar char="●"/>
              <a:defRPr sz="1600">
                <a:solidFill>
                  <a:srgbClr val="174A80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marL="2286000" lvl="4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Light"/>
              <a:buChar char="○"/>
              <a:defRPr sz="1600">
                <a:solidFill>
                  <a:srgbClr val="174A80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marL="2743200" lvl="5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Light"/>
              <a:buChar char="■"/>
              <a:defRPr sz="1600">
                <a:solidFill>
                  <a:srgbClr val="174A80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marL="3200400" lvl="6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Light"/>
              <a:buChar char="●"/>
              <a:defRPr sz="1600">
                <a:solidFill>
                  <a:srgbClr val="174A80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marL="3657600" lvl="7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Light"/>
              <a:buChar char="○"/>
              <a:defRPr sz="1600">
                <a:solidFill>
                  <a:srgbClr val="174A80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marL="4114800" lvl="8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Light"/>
              <a:buChar char="■"/>
              <a:defRPr sz="1600">
                <a:solidFill>
                  <a:srgbClr val="174A80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6161188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  <p:sldLayoutId id="2147483749" r:id="rId13"/>
    <p:sldLayoutId id="2147483750" r:id="rId14"/>
    <p:sldLayoutId id="2147483751" r:id="rId1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2021/11/16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892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</p:sldLayoutIdLst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F836F4-26FF-4706-ABAC-CF8EFC532E1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2021/11/16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04AF4D-372C-49F8-B50F-9C9837B2F27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感谢您下载包图网平台上提供的</a:t>
            </a:r>
            <a:r>
              <a:rPr kumimoji="0" lang="en-US" altLang="zh-CN" sz="3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PPT</a:t>
            </a:r>
            <a:r>
              <a:rPr kumimoji="0" lang="zh-CN" altLang="en-US" sz="3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ibaotu.com</a:t>
            </a:r>
          </a:p>
        </p:txBody>
      </p:sp>
    </p:spTree>
    <p:extLst>
      <p:ext uri="{BB962C8B-B14F-4D97-AF65-F5344CB8AC3E}">
        <p14:creationId xmlns:p14="http://schemas.microsoft.com/office/powerpoint/2010/main" val="1689031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21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8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7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2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8.xml"/><Relationship Id="rId6" Type="http://schemas.openxmlformats.org/officeDocument/2006/relationships/image" Target="../media/image44.png"/><Relationship Id="rId5" Type="http://schemas.openxmlformats.org/officeDocument/2006/relationships/image" Target="../media/image29.png"/><Relationship Id="rId4" Type="http://schemas.openxmlformats.org/officeDocument/2006/relationships/image" Target="../media/image43.png"/><Relationship Id="rId9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3.xml"/><Relationship Id="rId13" Type="http://schemas.openxmlformats.org/officeDocument/2006/relationships/image" Target="../media/image51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50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49.png"/><Relationship Id="rId5" Type="http://schemas.openxmlformats.org/officeDocument/2006/relationships/tags" Target="../tags/tag5.xml"/><Relationship Id="rId10" Type="http://schemas.openxmlformats.org/officeDocument/2006/relationships/image" Target="../media/image48.jpg"/><Relationship Id="rId4" Type="http://schemas.openxmlformats.org/officeDocument/2006/relationships/tags" Target="../tags/tag4.xml"/><Relationship Id="rId9" Type="http://schemas.openxmlformats.org/officeDocument/2006/relationships/notesSlide" Target="../notesSlides/notesSlide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7.xml"/><Relationship Id="rId5" Type="http://schemas.openxmlformats.org/officeDocument/2006/relationships/image" Target="../media/image52.png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141.xml"/><Relationship Id="rId4" Type="http://schemas.openxmlformats.org/officeDocument/2006/relationships/image" Target="../media/image5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3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5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slide" Target="slide9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74.xml"/><Relationship Id="rId6" Type="http://schemas.openxmlformats.org/officeDocument/2006/relationships/slide" Target="slide6.xml"/><Relationship Id="rId11" Type="http://schemas.openxmlformats.org/officeDocument/2006/relationships/image" Target="../media/image15.png"/><Relationship Id="rId5" Type="http://schemas.openxmlformats.org/officeDocument/2006/relationships/image" Target="../media/image12.PNG"/><Relationship Id="rId10" Type="http://schemas.openxmlformats.org/officeDocument/2006/relationships/slide" Target="slide8.xml"/><Relationship Id="rId4" Type="http://schemas.openxmlformats.org/officeDocument/2006/relationships/slide" Target="slide5.xml"/><Relationship Id="rId9" Type="http://schemas.openxmlformats.org/officeDocument/2006/relationships/image" Target="../media/image14.png"/><Relationship Id="rId14" Type="http://schemas.openxmlformats.org/officeDocument/2006/relationships/slide" Target="slide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7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7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7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7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74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74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592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67" t="41719"/>
          <a:stretch/>
        </p:blipFill>
        <p:spPr>
          <a:xfrm>
            <a:off x="4177792" y="2861056"/>
            <a:ext cx="8014208" cy="399694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000" b="64444"/>
          <a:stretch/>
        </p:blipFill>
        <p:spPr>
          <a:xfrm>
            <a:off x="0" y="0"/>
            <a:ext cx="2438400" cy="2438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3" t="32474" r="80000" b="43585"/>
          <a:stretch/>
        </p:blipFill>
        <p:spPr>
          <a:xfrm>
            <a:off x="-129044" y="1686225"/>
            <a:ext cx="1513338" cy="131764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67" t="5689" r="54000" b="64444"/>
          <a:stretch/>
        </p:blipFill>
        <p:spPr>
          <a:xfrm>
            <a:off x="-26429" y="3997593"/>
            <a:ext cx="1203973" cy="17238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33" t="3081" r="19867" b="71083"/>
          <a:stretch/>
        </p:blipFill>
        <p:spPr>
          <a:xfrm>
            <a:off x="10588502" y="84256"/>
            <a:ext cx="938480" cy="126289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33" t="32474" r="14267" b="22252"/>
          <a:stretch/>
        </p:blipFill>
        <p:spPr>
          <a:xfrm>
            <a:off x="9356943" y="4625978"/>
            <a:ext cx="3067285" cy="2434729"/>
          </a:xfrm>
          <a:prstGeom prst="rect">
            <a:avLst/>
          </a:prstGeom>
        </p:spPr>
      </p:pic>
      <p:sp>
        <p:nvSpPr>
          <p:cNvPr id="14" name="Subtitle 2"/>
          <p:cNvSpPr txBox="1">
            <a:spLocks/>
          </p:cNvSpPr>
          <p:nvPr/>
        </p:nvSpPr>
        <p:spPr>
          <a:xfrm>
            <a:off x="529805" y="1638569"/>
            <a:ext cx="11117942" cy="17231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4800" b="1" i="0" u="sng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Tập</a:t>
            </a:r>
            <a:r>
              <a:rPr kumimoji="0" lang="en-US" sz="4800" b="1" i="0" u="sng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800" b="1" i="0" u="sng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làm</a:t>
            </a:r>
            <a:r>
              <a:rPr kumimoji="0" lang="en-US" sz="4800" b="1" i="0" u="sng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800" b="1" i="0" u="sng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văn</a:t>
            </a:r>
            <a:r>
              <a:rPr kumimoji="0" lang="en-US" sz="4800" b="1" i="0" u="sng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vi-VN" sz="66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Nói </a:t>
            </a:r>
            <a:r>
              <a:rPr kumimoji="0" lang="vi-VN" sz="66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về quê hương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42606" y="6129505"/>
            <a:ext cx="1692321" cy="584775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rgbClr val="5B9BD5"/>
            </a:solidFill>
            <a:prstDash val="solid"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SGK/</a:t>
            </a:r>
            <a:r>
              <a:rPr kumimoji="0" lang="vi-VN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92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Title 2"/>
          <p:cNvSpPr txBox="1">
            <a:spLocks/>
          </p:cNvSpPr>
          <p:nvPr/>
        </p:nvSpPr>
        <p:spPr>
          <a:xfrm>
            <a:off x="1219200" y="308791"/>
            <a:ext cx="10307782" cy="114978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Thứ</a:t>
            </a: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en-US" sz="4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ba</a:t>
            </a: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en-US" sz="4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ngày</a:t>
            </a: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16 </a:t>
            </a:r>
            <a:r>
              <a:rPr kumimoji="0" lang="en-US" sz="4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tháng</a:t>
            </a: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11 </a:t>
            </a:r>
            <a:r>
              <a:rPr kumimoji="0" lang="en-US" sz="4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năm</a:t>
            </a: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2021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8" name="图片 8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33" t="3081" r="19867" b="71083"/>
          <a:stretch/>
        </p:blipFill>
        <p:spPr>
          <a:xfrm>
            <a:off x="10709267" y="1960712"/>
            <a:ext cx="938480" cy="1262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773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600" b="32444"/>
          <a:stretch/>
        </p:blipFill>
        <p:spPr>
          <a:xfrm>
            <a:off x="-1" y="-237878"/>
            <a:ext cx="10695709" cy="546286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67" t="31526" r="6533" b="22726"/>
          <a:stretch/>
        </p:blipFill>
        <p:spPr>
          <a:xfrm>
            <a:off x="9936427" y="-123395"/>
            <a:ext cx="2442453" cy="285693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00" t="31289" r="22801" b="23674"/>
          <a:stretch/>
        </p:blipFill>
        <p:spPr>
          <a:xfrm>
            <a:off x="9360363" y="1796819"/>
            <a:ext cx="2535765" cy="30886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18" t="33778" r="36813" b="24385"/>
          <a:stretch/>
        </p:blipFill>
        <p:spPr>
          <a:xfrm>
            <a:off x="8804411" y="3813043"/>
            <a:ext cx="2264032" cy="2869184"/>
          </a:xfrm>
          <a:prstGeom prst="rect">
            <a:avLst/>
          </a:prstGeom>
        </p:spPr>
      </p:pic>
      <p:pic>
        <p:nvPicPr>
          <p:cNvPr id="2" name="y2meta.com - Quê Hương Tươi Đẹp - Nhạc Thiếu Nhi Hay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0" y="1266697"/>
            <a:ext cx="8977745" cy="5591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05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3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3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3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36364">
                <p:cTn id="25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600" b="32444"/>
          <a:stretch/>
        </p:blipFill>
        <p:spPr>
          <a:xfrm>
            <a:off x="0" y="0"/>
            <a:ext cx="9070848" cy="46329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00" t="4741"/>
          <a:stretch/>
        </p:blipFill>
        <p:spPr>
          <a:xfrm>
            <a:off x="4187925" y="325120"/>
            <a:ext cx="7656576" cy="65328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7" t="5452" r="53867" b="6845"/>
          <a:stretch/>
        </p:blipFill>
        <p:spPr>
          <a:xfrm>
            <a:off x="-443344" y="1168400"/>
            <a:ext cx="7508581" cy="60147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00" t="2371" b="22251"/>
          <a:stretch/>
        </p:blipFill>
        <p:spPr>
          <a:xfrm>
            <a:off x="7432480" y="-123395"/>
            <a:ext cx="4779264" cy="516940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61943" y="2316480"/>
            <a:ext cx="37004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vi-VN" altLang="zh-CN" sz="3200" b="1" dirty="0" smtClean="0">
                <a:solidFill>
                  <a:srgbClr val="9BBB59">
                    <a:lumMod val="75000"/>
                  </a:srgbClr>
                </a:solidFill>
                <a:latin typeface="+mj-lt"/>
                <a:ea typeface="方正粗圆_GBK" pitchFamily="65" charset="-122"/>
              </a:rPr>
              <a:t>Bài hát các con vừa lắng nghe nói về điều gì?</a:t>
            </a:r>
            <a:endParaRPr lang="zh-CN" altLang="en-US" sz="3200" b="1" dirty="0">
              <a:solidFill>
                <a:srgbClr val="9BBB59">
                  <a:lumMod val="75000"/>
                </a:srgbClr>
              </a:solidFill>
              <a:latin typeface="+mj-lt"/>
              <a:ea typeface="方正粗圆_GBK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51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7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10312 0.23789 L -0.04983 0.16384 C -0.03889 0.14872 -0.02292 0.12404 -0.00677 0.09812 C 0.01163 0.06727 0.0257 0.0432 0.03542 0.02376 L 0.08038 -0.06418 " pathEditMode="relative" rAng="-2562564" ptsTypes="FffFF">
                                      <p:cBhvr>
                                        <p:cTn id="18" dur="175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27" y="-145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302836" cy="712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016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10" descr="Quận Đống Đa Archives - Trang 5 trên 6 - Thông tin các trường mầm ..."/>
          <p:cNvSpPr>
            <a:spLocks noChangeAspect="1" noChangeArrowheads="1"/>
          </p:cNvSpPr>
          <p:nvPr/>
        </p:nvSpPr>
        <p:spPr bwMode="auto">
          <a:xfrm>
            <a:off x="1778151" y="889798"/>
            <a:ext cx="294484" cy="343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1219170">
              <a:spcBef>
                <a:spcPct val="0"/>
              </a:spcBef>
              <a:buClr>
                <a:srgbClr val="000000"/>
              </a:buClr>
              <a:buNone/>
            </a:pPr>
            <a:endParaRPr lang="en-US" altLang="en-US" sz="18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5635776" y="4869659"/>
            <a:ext cx="232693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1219170">
              <a:buClr>
                <a:srgbClr val="000000"/>
              </a:buClr>
            </a:pPr>
            <a:endParaRPr lang="en-US" altLang="en-US"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57" t="25186" r="37095" b="39284"/>
          <a:stretch/>
        </p:blipFill>
        <p:spPr bwMode="auto">
          <a:xfrm>
            <a:off x="1006929" y="1359088"/>
            <a:ext cx="10208753" cy="4411115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741594" y="1720059"/>
            <a:ext cx="10109352" cy="847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1219170">
              <a:lnSpc>
                <a:spcPct val="115000"/>
              </a:lnSpc>
              <a:buClr>
                <a:srgbClr val="000000"/>
              </a:buClr>
            </a:pPr>
            <a:r>
              <a:rPr lang="en-US" altLang="en-US" sz="4267" b="1" kern="0" dirty="0" err="1">
                <a:solidFill>
                  <a:srgbClr val="000000"/>
                </a:solidFill>
                <a:latin typeface="HP001 4H" panose="020B0603050302020204" pitchFamily="34" charset="0"/>
                <a:cs typeface="Calibri" panose="020F0502020204030204" pitchFamily="34" charset="0"/>
                <a:sym typeface="Arial"/>
              </a:rPr>
              <a:t>Thứ</a:t>
            </a:r>
            <a:r>
              <a:rPr lang="en-US" altLang="en-US" sz="4267" b="1" kern="0" dirty="0">
                <a:solidFill>
                  <a:srgbClr val="000000"/>
                </a:solidFill>
                <a:latin typeface="HP001 4H" panose="020B060305030202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altLang="en-US" sz="4267" b="1" kern="0" dirty="0" err="1" smtClean="0">
                <a:solidFill>
                  <a:srgbClr val="000000"/>
                </a:solidFill>
                <a:latin typeface="HP001 4H" panose="020B0603050302020204" pitchFamily="34" charset="0"/>
                <a:cs typeface="Calibri" panose="020F0502020204030204" pitchFamily="34" charset="0"/>
                <a:sym typeface="Arial"/>
              </a:rPr>
              <a:t>ba</a:t>
            </a:r>
            <a:r>
              <a:rPr lang="vi-VN" altLang="en-US" sz="4267" b="1" kern="0" dirty="0" smtClean="0">
                <a:solidFill>
                  <a:srgbClr val="000000"/>
                </a:solidFill>
                <a:latin typeface="HP001 4H" panose="020B060305030202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altLang="en-US" sz="4267" b="1" kern="0" dirty="0" err="1" smtClean="0">
                <a:solidFill>
                  <a:srgbClr val="000000"/>
                </a:solidFill>
                <a:latin typeface="HP001 4H" panose="020B0603050302020204" pitchFamily="34" charset="0"/>
                <a:cs typeface="Calibri" panose="020F0502020204030204" pitchFamily="34" charset="0"/>
                <a:sym typeface="Arial"/>
              </a:rPr>
              <a:t>ngày</a:t>
            </a:r>
            <a:r>
              <a:rPr lang="en-US" altLang="en-US" sz="4267" b="1" kern="0" dirty="0" smtClean="0">
                <a:solidFill>
                  <a:srgbClr val="000000"/>
                </a:solidFill>
                <a:latin typeface="HP001 4H" panose="020B060305030202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vi-VN" altLang="en-US" sz="4267" b="1" kern="0" dirty="0" smtClean="0">
                <a:solidFill>
                  <a:srgbClr val="000000"/>
                </a:solidFill>
                <a:latin typeface="HP001 4H" panose="020B0603050302020204" pitchFamily="34" charset="0"/>
                <a:cs typeface="Calibri" panose="020F0502020204030204" pitchFamily="34" charset="0"/>
                <a:sym typeface="Arial"/>
              </a:rPr>
              <a:t>1</a:t>
            </a:r>
            <a:r>
              <a:rPr lang="en-US" altLang="en-US" sz="4267" b="1" kern="0" dirty="0" smtClean="0">
                <a:solidFill>
                  <a:srgbClr val="000000"/>
                </a:solidFill>
                <a:latin typeface="HP001 4H" panose="020B0603050302020204" pitchFamily="34" charset="0"/>
                <a:cs typeface="Calibri" panose="020F0502020204030204" pitchFamily="34" charset="0"/>
                <a:sym typeface="Arial"/>
              </a:rPr>
              <a:t>6 </a:t>
            </a:r>
            <a:r>
              <a:rPr lang="en-US" altLang="en-US" sz="4267" b="1" kern="0" dirty="0" err="1">
                <a:solidFill>
                  <a:srgbClr val="000000"/>
                </a:solidFill>
                <a:latin typeface="HP001 4H" panose="020B0603050302020204" pitchFamily="34" charset="0"/>
                <a:cs typeface="Calibri" panose="020F0502020204030204" pitchFamily="34" charset="0"/>
                <a:sym typeface="Arial"/>
              </a:rPr>
              <a:t>tháng</a:t>
            </a:r>
            <a:r>
              <a:rPr lang="en-US" altLang="en-US" sz="4267" b="1" kern="0" dirty="0">
                <a:solidFill>
                  <a:srgbClr val="000000"/>
                </a:solidFill>
                <a:latin typeface="HP001 4H" panose="020B060305030202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vi-VN" altLang="en-US" sz="4267" b="1" kern="0" dirty="0" smtClean="0">
                <a:solidFill>
                  <a:srgbClr val="000000"/>
                </a:solidFill>
                <a:latin typeface="HP001 4H" panose="020B0603050302020204" pitchFamily="34" charset="0"/>
                <a:cs typeface="Calibri" panose="020F0502020204030204" pitchFamily="34" charset="0"/>
                <a:sym typeface="Arial"/>
              </a:rPr>
              <a:t>11</a:t>
            </a:r>
            <a:r>
              <a:rPr lang="en-US" altLang="en-US" sz="4267" b="1" kern="0" dirty="0" smtClean="0">
                <a:solidFill>
                  <a:srgbClr val="000000"/>
                </a:solidFill>
                <a:latin typeface="HP001 4H" panose="020B060305030202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altLang="en-US" sz="4267" b="1" kern="0" dirty="0" err="1" smtClean="0">
                <a:solidFill>
                  <a:srgbClr val="000000"/>
                </a:solidFill>
                <a:latin typeface="HP001 4H" panose="020B0603050302020204" pitchFamily="34" charset="0"/>
                <a:cs typeface="Calibri" panose="020F0502020204030204" pitchFamily="34" charset="0"/>
                <a:sym typeface="Arial"/>
              </a:rPr>
              <a:t>năm</a:t>
            </a:r>
            <a:r>
              <a:rPr lang="en-US" altLang="en-US" sz="4267" b="1" kern="0" dirty="0" smtClean="0">
                <a:solidFill>
                  <a:srgbClr val="000000"/>
                </a:solidFill>
                <a:latin typeface="HP001 4H" panose="020B0603050302020204" pitchFamily="34" charset="0"/>
                <a:cs typeface="Calibri" panose="020F0502020204030204" pitchFamily="34" charset="0"/>
                <a:sym typeface="Arial"/>
              </a:rPr>
              <a:t> 2021.</a:t>
            </a:r>
            <a:endParaRPr lang="en-US" altLang="en-US" sz="2667" kern="0" dirty="0">
              <a:solidFill>
                <a:srgbClr val="000000"/>
              </a:solidFill>
              <a:latin typeface="Times New Roman" panose="02020603050405020304" pitchFamily="18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4440296" y="2523465"/>
            <a:ext cx="6008915" cy="847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1219170">
              <a:lnSpc>
                <a:spcPct val="115000"/>
              </a:lnSpc>
              <a:buClr>
                <a:srgbClr val="000000"/>
              </a:buClr>
            </a:pPr>
            <a:r>
              <a:rPr lang="en-US" altLang="en-US" sz="4267" b="1" kern="0" dirty="0" err="1">
                <a:solidFill>
                  <a:srgbClr val="000000"/>
                </a:solidFill>
                <a:latin typeface="HP001 4H" panose="020B0603050302020204" pitchFamily="34" charset="0"/>
                <a:cs typeface="Calibri" panose="020F0502020204030204" pitchFamily="34" charset="0"/>
                <a:sym typeface="Arial"/>
              </a:rPr>
              <a:t>Tập</a:t>
            </a:r>
            <a:r>
              <a:rPr lang="en-US" altLang="en-US" sz="4267" b="1" kern="0" dirty="0">
                <a:solidFill>
                  <a:srgbClr val="000000"/>
                </a:solidFill>
                <a:latin typeface="HP001 4H" panose="020B060305030202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altLang="en-US" sz="4267" b="1" kern="0" dirty="0" err="1">
                <a:solidFill>
                  <a:srgbClr val="000000"/>
                </a:solidFill>
                <a:latin typeface="HP001 4H" panose="020B0603050302020204" pitchFamily="34" charset="0"/>
                <a:cs typeface="Calibri" panose="020F0502020204030204" pitchFamily="34" charset="0"/>
                <a:sym typeface="Arial"/>
              </a:rPr>
              <a:t>làm</a:t>
            </a:r>
            <a:r>
              <a:rPr lang="en-US" altLang="en-US" sz="4267" b="1" kern="0" dirty="0">
                <a:solidFill>
                  <a:srgbClr val="000000"/>
                </a:solidFill>
                <a:latin typeface="HP001 4H" panose="020B060305030202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altLang="en-US" sz="4267" b="1" kern="0" dirty="0" err="1">
                <a:solidFill>
                  <a:srgbClr val="000000"/>
                </a:solidFill>
                <a:latin typeface="HP001 4H" panose="020B0603050302020204" pitchFamily="34" charset="0"/>
                <a:cs typeface="Calibri" panose="020F0502020204030204" pitchFamily="34" charset="0"/>
                <a:sym typeface="Arial"/>
              </a:rPr>
              <a:t>văn</a:t>
            </a:r>
            <a:endParaRPr lang="en-US" altLang="en-US" sz="2667" kern="0" dirty="0">
              <a:solidFill>
                <a:srgbClr val="000000"/>
              </a:solidFill>
              <a:latin typeface="Times New Roman" panose="02020603050405020304" pitchFamily="18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2010100" y="3395187"/>
            <a:ext cx="7562423" cy="847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1219170">
              <a:lnSpc>
                <a:spcPct val="115000"/>
              </a:lnSpc>
              <a:buClr>
                <a:srgbClr val="000000"/>
              </a:buClr>
            </a:pPr>
            <a:r>
              <a:rPr lang="en-US" altLang="en-US" sz="4267" b="1" kern="0" dirty="0" err="1" smtClean="0">
                <a:solidFill>
                  <a:srgbClr val="000000"/>
                </a:solidFill>
                <a:latin typeface="HP001 4H" panose="020B0603050302020204" pitchFamily="34" charset="0"/>
                <a:cs typeface="Calibri" panose="020F0502020204030204" pitchFamily="34" charset="0"/>
                <a:sym typeface="Arial"/>
              </a:rPr>
              <a:t>Nói</a:t>
            </a:r>
            <a:r>
              <a:rPr lang="en-US" altLang="en-US" sz="4267" b="1" kern="0" dirty="0" smtClean="0">
                <a:solidFill>
                  <a:srgbClr val="000000"/>
                </a:solidFill>
                <a:latin typeface="HP001 4H" panose="020B060305030202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altLang="en-US" sz="4267" b="1" kern="0" dirty="0" err="1">
                <a:solidFill>
                  <a:srgbClr val="000000"/>
                </a:solidFill>
                <a:latin typeface="HP001 4H" panose="020B0603050302020204" pitchFamily="34" charset="0"/>
                <a:cs typeface="Calibri" panose="020F0502020204030204" pitchFamily="34" charset="0"/>
                <a:sym typeface="Arial"/>
              </a:rPr>
              <a:t>về</a:t>
            </a:r>
            <a:r>
              <a:rPr lang="en-US" altLang="en-US" sz="4267" b="1" kern="0" dirty="0">
                <a:solidFill>
                  <a:srgbClr val="000000"/>
                </a:solidFill>
                <a:latin typeface="HP001 4H" panose="020B060305030202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altLang="en-US" sz="4267" b="1" kern="0" dirty="0" err="1">
                <a:solidFill>
                  <a:srgbClr val="000000"/>
                </a:solidFill>
                <a:latin typeface="HP001 4H" panose="020B0603050302020204" pitchFamily="34" charset="0"/>
                <a:cs typeface="Calibri" panose="020F0502020204030204" pitchFamily="34" charset="0"/>
                <a:sym typeface="Arial"/>
              </a:rPr>
              <a:t>quê</a:t>
            </a:r>
            <a:r>
              <a:rPr lang="en-US" altLang="en-US" sz="4267" b="1" kern="0" dirty="0">
                <a:solidFill>
                  <a:srgbClr val="000000"/>
                </a:solidFill>
                <a:latin typeface="HP001 4H" panose="020B060305030202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altLang="en-US" sz="4267" b="1" kern="0" dirty="0" err="1">
                <a:solidFill>
                  <a:srgbClr val="000000"/>
                </a:solidFill>
                <a:latin typeface="HP001 4H" panose="020B0603050302020204" pitchFamily="34" charset="0"/>
                <a:cs typeface="Calibri" panose="020F0502020204030204" pitchFamily="34" charset="0"/>
                <a:sym typeface="Arial"/>
              </a:rPr>
              <a:t>hương</a:t>
            </a:r>
            <a:endParaRPr lang="en-US" altLang="en-US" sz="2667" kern="0" dirty="0">
              <a:solidFill>
                <a:srgbClr val="000000"/>
              </a:solidFill>
              <a:latin typeface="Times New Roman" panose="02020603050405020304" pitchFamily="18" charset="0"/>
              <a:cs typeface="Calibri" panose="020F0502020204030204" pitchFamily="34" charset="0"/>
              <a:sym typeface="Arial"/>
            </a:endParaRPr>
          </a:p>
        </p:txBody>
      </p:sp>
      <p:grpSp>
        <p:nvGrpSpPr>
          <p:cNvPr id="13" name="Google Shape;4772;p52"/>
          <p:cNvGrpSpPr/>
          <p:nvPr/>
        </p:nvGrpSpPr>
        <p:grpSpPr>
          <a:xfrm>
            <a:off x="8980978" y="3414728"/>
            <a:ext cx="2150641" cy="3145241"/>
            <a:chOff x="5797400" y="1777550"/>
            <a:chExt cx="1612981" cy="2358931"/>
          </a:xfrm>
        </p:grpSpPr>
        <p:sp>
          <p:nvSpPr>
            <p:cNvPr id="14" name="Google Shape;4773;p52"/>
            <p:cNvSpPr/>
            <p:nvPr/>
          </p:nvSpPr>
          <p:spPr>
            <a:xfrm>
              <a:off x="5850207" y="3860889"/>
              <a:ext cx="1223071" cy="275592"/>
            </a:xfrm>
            <a:custGeom>
              <a:avLst/>
              <a:gdLst/>
              <a:ahLst/>
              <a:cxnLst/>
              <a:rect l="l" t="t" r="r" b="b"/>
              <a:pathLst>
                <a:path w="20752" h="4676" extrusionOk="0">
                  <a:moveTo>
                    <a:pt x="10947" y="1"/>
                  </a:moveTo>
                  <a:cubicBezTo>
                    <a:pt x="6142" y="1"/>
                    <a:pt x="0" y="481"/>
                    <a:pt x="5374" y="3839"/>
                  </a:cubicBezTo>
                  <a:cubicBezTo>
                    <a:pt x="6308" y="4434"/>
                    <a:pt x="7502" y="4675"/>
                    <a:pt x="8771" y="4675"/>
                  </a:cubicBezTo>
                  <a:cubicBezTo>
                    <a:pt x="14099" y="4675"/>
                    <a:pt x="20752" y="416"/>
                    <a:pt x="15025" y="78"/>
                  </a:cubicBezTo>
                  <a:lnTo>
                    <a:pt x="15249" y="78"/>
                  </a:lnTo>
                  <a:cubicBezTo>
                    <a:pt x="15171" y="78"/>
                    <a:pt x="15079" y="77"/>
                    <a:pt x="14974" y="75"/>
                  </a:cubicBezTo>
                  <a:lnTo>
                    <a:pt x="14974" y="75"/>
                  </a:lnTo>
                  <a:cubicBezTo>
                    <a:pt x="14751" y="63"/>
                    <a:pt x="14510" y="56"/>
                    <a:pt x="14250" y="56"/>
                  </a:cubicBezTo>
                  <a:cubicBezTo>
                    <a:pt x="14238" y="56"/>
                    <a:pt x="14226" y="56"/>
                    <a:pt x="14214" y="56"/>
                  </a:cubicBezTo>
                  <a:lnTo>
                    <a:pt x="14214" y="56"/>
                  </a:lnTo>
                  <a:cubicBezTo>
                    <a:pt x="13370" y="34"/>
                    <a:pt x="12204" y="1"/>
                    <a:pt x="10947" y="1"/>
                  </a:cubicBezTo>
                  <a:close/>
                </a:path>
              </a:pathLst>
            </a:custGeom>
            <a:solidFill>
              <a:srgbClr val="8AAB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" name="Google Shape;4774;p52"/>
            <p:cNvSpPr/>
            <p:nvPr/>
          </p:nvSpPr>
          <p:spPr>
            <a:xfrm>
              <a:off x="6000613" y="2197059"/>
              <a:ext cx="983962" cy="1783920"/>
            </a:xfrm>
            <a:custGeom>
              <a:avLst/>
              <a:gdLst/>
              <a:ahLst/>
              <a:cxnLst/>
              <a:rect l="l" t="t" r="r" b="b"/>
              <a:pathLst>
                <a:path w="16695" h="30268" extrusionOk="0">
                  <a:moveTo>
                    <a:pt x="7979" y="21694"/>
                  </a:moveTo>
                  <a:cubicBezTo>
                    <a:pt x="8888" y="18920"/>
                    <a:pt x="10518" y="16710"/>
                    <a:pt x="12478" y="14641"/>
                  </a:cubicBezTo>
                  <a:cubicBezTo>
                    <a:pt x="12305" y="14358"/>
                    <a:pt x="12149" y="14123"/>
                    <a:pt x="12008" y="13873"/>
                  </a:cubicBezTo>
                  <a:cubicBezTo>
                    <a:pt x="11819" y="13512"/>
                    <a:pt x="11616" y="13152"/>
                    <a:pt x="11475" y="12760"/>
                  </a:cubicBezTo>
                  <a:cubicBezTo>
                    <a:pt x="11349" y="12415"/>
                    <a:pt x="11208" y="11945"/>
                    <a:pt x="11647" y="11772"/>
                  </a:cubicBezTo>
                  <a:cubicBezTo>
                    <a:pt x="11866" y="11694"/>
                    <a:pt x="12305" y="11882"/>
                    <a:pt x="12525" y="12070"/>
                  </a:cubicBezTo>
                  <a:cubicBezTo>
                    <a:pt x="12964" y="12509"/>
                    <a:pt x="13324" y="13026"/>
                    <a:pt x="13794" y="13606"/>
                  </a:cubicBezTo>
                  <a:cubicBezTo>
                    <a:pt x="14703" y="13246"/>
                    <a:pt x="15409" y="12242"/>
                    <a:pt x="16694" y="12274"/>
                  </a:cubicBezTo>
                  <a:cubicBezTo>
                    <a:pt x="16459" y="12509"/>
                    <a:pt x="16271" y="12791"/>
                    <a:pt x="16004" y="12979"/>
                  </a:cubicBezTo>
                  <a:cubicBezTo>
                    <a:pt x="15017" y="13716"/>
                    <a:pt x="13998" y="14421"/>
                    <a:pt x="13011" y="15173"/>
                  </a:cubicBezTo>
                  <a:cubicBezTo>
                    <a:pt x="11866" y="16067"/>
                    <a:pt x="11083" y="17258"/>
                    <a:pt x="10362" y="18496"/>
                  </a:cubicBezTo>
                  <a:cubicBezTo>
                    <a:pt x="9437" y="20111"/>
                    <a:pt x="8888" y="21866"/>
                    <a:pt x="8418" y="23638"/>
                  </a:cubicBezTo>
                  <a:cubicBezTo>
                    <a:pt x="8324" y="23951"/>
                    <a:pt x="8308" y="24296"/>
                    <a:pt x="8261" y="24609"/>
                  </a:cubicBezTo>
                  <a:cubicBezTo>
                    <a:pt x="9076" y="23246"/>
                    <a:pt x="9891" y="21882"/>
                    <a:pt x="10691" y="20518"/>
                  </a:cubicBezTo>
                  <a:cubicBezTo>
                    <a:pt x="11537" y="19061"/>
                    <a:pt x="12713" y="18026"/>
                    <a:pt x="14359" y="17556"/>
                  </a:cubicBezTo>
                  <a:cubicBezTo>
                    <a:pt x="14829" y="17415"/>
                    <a:pt x="15268" y="17305"/>
                    <a:pt x="15597" y="17713"/>
                  </a:cubicBezTo>
                  <a:cubicBezTo>
                    <a:pt x="15973" y="18152"/>
                    <a:pt x="15801" y="18622"/>
                    <a:pt x="15487" y="19045"/>
                  </a:cubicBezTo>
                  <a:cubicBezTo>
                    <a:pt x="14735" y="20064"/>
                    <a:pt x="14029" y="21161"/>
                    <a:pt x="13183" y="22086"/>
                  </a:cubicBezTo>
                  <a:cubicBezTo>
                    <a:pt x="11224" y="24218"/>
                    <a:pt x="9907" y="26757"/>
                    <a:pt x="8449" y="29202"/>
                  </a:cubicBezTo>
                  <a:cubicBezTo>
                    <a:pt x="8261" y="29500"/>
                    <a:pt x="8011" y="29766"/>
                    <a:pt x="7728" y="29986"/>
                  </a:cubicBezTo>
                  <a:cubicBezTo>
                    <a:pt x="7337" y="30268"/>
                    <a:pt x="6976" y="30189"/>
                    <a:pt x="6647" y="29813"/>
                  </a:cubicBezTo>
                  <a:cubicBezTo>
                    <a:pt x="5675" y="28716"/>
                    <a:pt x="4703" y="27635"/>
                    <a:pt x="3700" y="26569"/>
                  </a:cubicBezTo>
                  <a:cubicBezTo>
                    <a:pt x="3136" y="25973"/>
                    <a:pt x="2493" y="25440"/>
                    <a:pt x="1929" y="24829"/>
                  </a:cubicBezTo>
                  <a:cubicBezTo>
                    <a:pt x="1145" y="23982"/>
                    <a:pt x="252" y="23199"/>
                    <a:pt x="48" y="21960"/>
                  </a:cubicBezTo>
                  <a:cubicBezTo>
                    <a:pt x="1" y="21663"/>
                    <a:pt x="17" y="21130"/>
                    <a:pt x="158" y="21067"/>
                  </a:cubicBezTo>
                  <a:cubicBezTo>
                    <a:pt x="471" y="20848"/>
                    <a:pt x="910" y="20942"/>
                    <a:pt x="1177" y="21098"/>
                  </a:cubicBezTo>
                  <a:cubicBezTo>
                    <a:pt x="2948" y="22164"/>
                    <a:pt x="4343" y="23622"/>
                    <a:pt x="5424" y="25377"/>
                  </a:cubicBezTo>
                  <a:cubicBezTo>
                    <a:pt x="5706" y="25848"/>
                    <a:pt x="5957" y="26349"/>
                    <a:pt x="6380" y="26788"/>
                  </a:cubicBezTo>
                  <a:cubicBezTo>
                    <a:pt x="6318" y="26584"/>
                    <a:pt x="6255" y="26365"/>
                    <a:pt x="6161" y="26177"/>
                  </a:cubicBezTo>
                  <a:cubicBezTo>
                    <a:pt x="5393" y="24562"/>
                    <a:pt x="4641" y="22917"/>
                    <a:pt x="3810" y="21318"/>
                  </a:cubicBezTo>
                  <a:cubicBezTo>
                    <a:pt x="3387" y="20487"/>
                    <a:pt x="2791" y="19750"/>
                    <a:pt x="2321" y="18935"/>
                  </a:cubicBezTo>
                  <a:cubicBezTo>
                    <a:pt x="2086" y="18512"/>
                    <a:pt x="1913" y="18042"/>
                    <a:pt x="1819" y="17572"/>
                  </a:cubicBezTo>
                  <a:cubicBezTo>
                    <a:pt x="1678" y="16851"/>
                    <a:pt x="2180" y="16365"/>
                    <a:pt x="2869" y="16616"/>
                  </a:cubicBezTo>
                  <a:cubicBezTo>
                    <a:pt x="3402" y="16819"/>
                    <a:pt x="3967" y="17148"/>
                    <a:pt x="4311" y="17587"/>
                  </a:cubicBezTo>
                  <a:cubicBezTo>
                    <a:pt x="4829" y="18261"/>
                    <a:pt x="5221" y="19061"/>
                    <a:pt x="5550" y="19844"/>
                  </a:cubicBezTo>
                  <a:cubicBezTo>
                    <a:pt x="6083" y="21067"/>
                    <a:pt x="6521" y="22337"/>
                    <a:pt x="6976" y="23528"/>
                  </a:cubicBezTo>
                  <a:cubicBezTo>
                    <a:pt x="7791" y="20644"/>
                    <a:pt x="6427" y="14029"/>
                    <a:pt x="4123" y="9907"/>
                  </a:cubicBezTo>
                  <a:cubicBezTo>
                    <a:pt x="3622" y="9985"/>
                    <a:pt x="3120" y="10095"/>
                    <a:pt x="2603" y="10126"/>
                  </a:cubicBezTo>
                  <a:cubicBezTo>
                    <a:pt x="2086" y="10158"/>
                    <a:pt x="1412" y="10299"/>
                    <a:pt x="1035" y="10126"/>
                  </a:cubicBezTo>
                  <a:cubicBezTo>
                    <a:pt x="471" y="9515"/>
                    <a:pt x="1192" y="9311"/>
                    <a:pt x="3590" y="8637"/>
                  </a:cubicBezTo>
                  <a:cubicBezTo>
                    <a:pt x="3261" y="8230"/>
                    <a:pt x="2979" y="7854"/>
                    <a:pt x="2650" y="7524"/>
                  </a:cubicBezTo>
                  <a:cubicBezTo>
                    <a:pt x="2336" y="7180"/>
                    <a:pt x="1804" y="6992"/>
                    <a:pt x="1898" y="6396"/>
                  </a:cubicBezTo>
                  <a:cubicBezTo>
                    <a:pt x="2321" y="6129"/>
                    <a:pt x="2634" y="6302"/>
                    <a:pt x="2885" y="6615"/>
                  </a:cubicBezTo>
                  <a:cubicBezTo>
                    <a:pt x="3371" y="7242"/>
                    <a:pt x="3935" y="7822"/>
                    <a:pt x="4280" y="8512"/>
                  </a:cubicBezTo>
                  <a:cubicBezTo>
                    <a:pt x="5456" y="10847"/>
                    <a:pt x="6631" y="13199"/>
                    <a:pt x="7274" y="16020"/>
                  </a:cubicBezTo>
                  <a:cubicBezTo>
                    <a:pt x="7822" y="13120"/>
                    <a:pt x="8277" y="10456"/>
                    <a:pt x="8841" y="7822"/>
                  </a:cubicBezTo>
                  <a:cubicBezTo>
                    <a:pt x="9406" y="5205"/>
                    <a:pt x="9923" y="2587"/>
                    <a:pt x="10754" y="1"/>
                  </a:cubicBezTo>
                  <a:cubicBezTo>
                    <a:pt x="11224" y="252"/>
                    <a:pt x="11114" y="596"/>
                    <a:pt x="11051" y="926"/>
                  </a:cubicBezTo>
                  <a:cubicBezTo>
                    <a:pt x="10816" y="2148"/>
                    <a:pt x="10581" y="3355"/>
                    <a:pt x="10362" y="4578"/>
                  </a:cubicBezTo>
                  <a:cubicBezTo>
                    <a:pt x="10315" y="4813"/>
                    <a:pt x="10315" y="5079"/>
                    <a:pt x="10283" y="5377"/>
                  </a:cubicBezTo>
                  <a:cubicBezTo>
                    <a:pt x="11177" y="5173"/>
                    <a:pt x="12729" y="4452"/>
                    <a:pt x="12885" y="5393"/>
                  </a:cubicBezTo>
                  <a:cubicBezTo>
                    <a:pt x="13011" y="6082"/>
                    <a:pt x="11741" y="6302"/>
                    <a:pt x="11083" y="6365"/>
                  </a:cubicBezTo>
                  <a:cubicBezTo>
                    <a:pt x="10080" y="6474"/>
                    <a:pt x="9750" y="7007"/>
                    <a:pt x="9515" y="7916"/>
                  </a:cubicBezTo>
                  <a:cubicBezTo>
                    <a:pt x="8591" y="11835"/>
                    <a:pt x="8042" y="15800"/>
                    <a:pt x="7854" y="19813"/>
                  </a:cubicBezTo>
                  <a:cubicBezTo>
                    <a:pt x="7822" y="20440"/>
                    <a:pt x="7932" y="21067"/>
                    <a:pt x="7979" y="21694"/>
                  </a:cubicBezTo>
                  <a:close/>
                </a:path>
              </a:pathLst>
            </a:custGeom>
            <a:solidFill>
              <a:srgbClr val="ABD16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" name="Google Shape;4775;p52"/>
            <p:cNvSpPr/>
            <p:nvPr/>
          </p:nvSpPr>
          <p:spPr>
            <a:xfrm>
              <a:off x="5895353" y="3126425"/>
              <a:ext cx="269757" cy="334470"/>
            </a:xfrm>
            <a:custGeom>
              <a:avLst/>
              <a:gdLst/>
              <a:ahLst/>
              <a:cxnLst/>
              <a:rect l="l" t="t" r="r" b="b"/>
              <a:pathLst>
                <a:path w="4577" h="5675" extrusionOk="0">
                  <a:moveTo>
                    <a:pt x="4577" y="5674"/>
                  </a:moveTo>
                  <a:cubicBezTo>
                    <a:pt x="3950" y="4969"/>
                    <a:pt x="2994" y="3887"/>
                    <a:pt x="2367" y="3182"/>
                  </a:cubicBezTo>
                  <a:cubicBezTo>
                    <a:pt x="1787" y="2539"/>
                    <a:pt x="1191" y="1897"/>
                    <a:pt x="643" y="1238"/>
                  </a:cubicBezTo>
                  <a:cubicBezTo>
                    <a:pt x="376" y="941"/>
                    <a:pt x="0" y="658"/>
                    <a:pt x="204" y="126"/>
                  </a:cubicBezTo>
                  <a:cubicBezTo>
                    <a:pt x="596" y="0"/>
                    <a:pt x="894" y="251"/>
                    <a:pt x="1176" y="439"/>
                  </a:cubicBezTo>
                  <a:cubicBezTo>
                    <a:pt x="1379" y="580"/>
                    <a:pt x="1536" y="752"/>
                    <a:pt x="1693" y="941"/>
                  </a:cubicBezTo>
                  <a:cubicBezTo>
                    <a:pt x="2665" y="2179"/>
                    <a:pt x="3527" y="3495"/>
                    <a:pt x="4279" y="4875"/>
                  </a:cubicBezTo>
                </a:path>
              </a:pathLst>
            </a:custGeom>
            <a:solidFill>
              <a:srgbClr val="ABD16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" name="Google Shape;4776;p52"/>
            <p:cNvSpPr/>
            <p:nvPr/>
          </p:nvSpPr>
          <p:spPr>
            <a:xfrm>
              <a:off x="6639898" y="3496839"/>
              <a:ext cx="340953" cy="314137"/>
            </a:xfrm>
            <a:custGeom>
              <a:avLst/>
              <a:gdLst/>
              <a:ahLst/>
              <a:cxnLst/>
              <a:rect l="l" t="t" r="r" b="b"/>
              <a:pathLst>
                <a:path w="5785" h="5330" extrusionOk="0">
                  <a:moveTo>
                    <a:pt x="1" y="5330"/>
                  </a:moveTo>
                  <a:cubicBezTo>
                    <a:pt x="847" y="4327"/>
                    <a:pt x="1913" y="3606"/>
                    <a:pt x="2963" y="2869"/>
                  </a:cubicBezTo>
                  <a:cubicBezTo>
                    <a:pt x="3731" y="2336"/>
                    <a:pt x="4468" y="1740"/>
                    <a:pt x="5220" y="1192"/>
                  </a:cubicBezTo>
                  <a:cubicBezTo>
                    <a:pt x="5471" y="988"/>
                    <a:pt x="5675" y="753"/>
                    <a:pt x="5722" y="424"/>
                  </a:cubicBezTo>
                  <a:cubicBezTo>
                    <a:pt x="5784" y="126"/>
                    <a:pt x="5690" y="1"/>
                    <a:pt x="5377" y="48"/>
                  </a:cubicBezTo>
                  <a:cubicBezTo>
                    <a:pt x="5032" y="110"/>
                    <a:pt x="4687" y="173"/>
                    <a:pt x="4358" y="298"/>
                  </a:cubicBezTo>
                  <a:cubicBezTo>
                    <a:pt x="3182" y="753"/>
                    <a:pt x="2211" y="1505"/>
                    <a:pt x="1443" y="2493"/>
                  </a:cubicBezTo>
                  <a:cubicBezTo>
                    <a:pt x="800" y="3355"/>
                    <a:pt x="298" y="4280"/>
                    <a:pt x="1" y="5330"/>
                  </a:cubicBezTo>
                  <a:close/>
                </a:path>
              </a:pathLst>
            </a:custGeom>
            <a:solidFill>
              <a:srgbClr val="ABD16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" name="Google Shape;4777;p52"/>
            <p:cNvSpPr/>
            <p:nvPr/>
          </p:nvSpPr>
          <p:spPr>
            <a:xfrm>
              <a:off x="6582494" y="1777550"/>
              <a:ext cx="196026" cy="339539"/>
            </a:xfrm>
            <a:custGeom>
              <a:avLst/>
              <a:gdLst/>
              <a:ahLst/>
              <a:cxnLst/>
              <a:rect l="l" t="t" r="r" b="b"/>
              <a:pathLst>
                <a:path w="3326" h="5761" extrusionOk="0">
                  <a:moveTo>
                    <a:pt x="1812" y="0"/>
                  </a:moveTo>
                  <a:cubicBezTo>
                    <a:pt x="1041" y="0"/>
                    <a:pt x="469" y="595"/>
                    <a:pt x="363" y="1335"/>
                  </a:cubicBezTo>
                  <a:cubicBezTo>
                    <a:pt x="238" y="2307"/>
                    <a:pt x="113" y="3294"/>
                    <a:pt x="50" y="4282"/>
                  </a:cubicBezTo>
                  <a:cubicBezTo>
                    <a:pt x="0" y="5247"/>
                    <a:pt x="768" y="5761"/>
                    <a:pt x="1519" y="5761"/>
                  </a:cubicBezTo>
                  <a:cubicBezTo>
                    <a:pt x="2195" y="5761"/>
                    <a:pt x="2858" y="5346"/>
                    <a:pt x="2903" y="4470"/>
                  </a:cubicBezTo>
                  <a:cubicBezTo>
                    <a:pt x="2965" y="3482"/>
                    <a:pt x="3091" y="2511"/>
                    <a:pt x="3216" y="1539"/>
                  </a:cubicBezTo>
                  <a:cubicBezTo>
                    <a:pt x="3326" y="755"/>
                    <a:pt x="2636" y="50"/>
                    <a:pt x="1899" y="3"/>
                  </a:cubicBezTo>
                  <a:cubicBezTo>
                    <a:pt x="1870" y="1"/>
                    <a:pt x="1841" y="0"/>
                    <a:pt x="181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" name="Google Shape;4778;p52"/>
            <p:cNvSpPr/>
            <p:nvPr/>
          </p:nvSpPr>
          <p:spPr>
            <a:xfrm>
              <a:off x="6582611" y="1944634"/>
              <a:ext cx="373310" cy="175221"/>
            </a:xfrm>
            <a:custGeom>
              <a:avLst/>
              <a:gdLst/>
              <a:ahLst/>
              <a:cxnLst/>
              <a:rect l="l" t="t" r="r" b="b"/>
              <a:pathLst>
                <a:path w="6334" h="2973" extrusionOk="0">
                  <a:moveTo>
                    <a:pt x="4670" y="0"/>
                  </a:moveTo>
                  <a:cubicBezTo>
                    <a:pt x="4624" y="0"/>
                    <a:pt x="4577" y="2"/>
                    <a:pt x="4531" y="5"/>
                  </a:cubicBezTo>
                  <a:cubicBezTo>
                    <a:pt x="3645" y="58"/>
                    <a:pt x="2938" y="122"/>
                    <a:pt x="2071" y="122"/>
                  </a:cubicBezTo>
                  <a:cubicBezTo>
                    <a:pt x="1910" y="122"/>
                    <a:pt x="1743" y="119"/>
                    <a:pt x="1568" y="114"/>
                  </a:cubicBezTo>
                  <a:cubicBezTo>
                    <a:pt x="1557" y="114"/>
                    <a:pt x="1546" y="114"/>
                    <a:pt x="1535" y="114"/>
                  </a:cubicBezTo>
                  <a:cubicBezTo>
                    <a:pt x="781" y="114"/>
                    <a:pt x="110" y="643"/>
                    <a:pt x="48" y="1447"/>
                  </a:cubicBezTo>
                  <a:cubicBezTo>
                    <a:pt x="1" y="2199"/>
                    <a:pt x="596" y="2951"/>
                    <a:pt x="1380" y="2967"/>
                  </a:cubicBezTo>
                  <a:cubicBezTo>
                    <a:pt x="1527" y="2971"/>
                    <a:pt x="1674" y="2973"/>
                    <a:pt x="1821" y="2973"/>
                  </a:cubicBezTo>
                  <a:cubicBezTo>
                    <a:pt x="2899" y="2973"/>
                    <a:pt x="3988" y="2879"/>
                    <a:pt x="5064" y="2810"/>
                  </a:cubicBezTo>
                  <a:cubicBezTo>
                    <a:pt x="5847" y="2763"/>
                    <a:pt x="6333" y="1839"/>
                    <a:pt x="6208" y="1133"/>
                  </a:cubicBezTo>
                  <a:cubicBezTo>
                    <a:pt x="6046" y="352"/>
                    <a:pt x="5398" y="0"/>
                    <a:pt x="467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" name="Google Shape;4779;p52"/>
            <p:cNvSpPr/>
            <p:nvPr/>
          </p:nvSpPr>
          <p:spPr>
            <a:xfrm>
              <a:off x="6397845" y="1876917"/>
              <a:ext cx="390284" cy="225082"/>
            </a:xfrm>
            <a:custGeom>
              <a:avLst/>
              <a:gdLst/>
              <a:ahLst/>
              <a:cxnLst/>
              <a:rect l="l" t="t" r="r" b="b"/>
              <a:pathLst>
                <a:path w="6622" h="3819" extrusionOk="0">
                  <a:moveTo>
                    <a:pt x="1546" y="0"/>
                  </a:moveTo>
                  <a:cubicBezTo>
                    <a:pt x="1109" y="0"/>
                    <a:pt x="693" y="188"/>
                    <a:pt x="408" y="605"/>
                  </a:cubicBezTo>
                  <a:cubicBezTo>
                    <a:pt x="1" y="1201"/>
                    <a:pt x="111" y="2220"/>
                    <a:pt x="785" y="2596"/>
                  </a:cubicBezTo>
                  <a:cubicBezTo>
                    <a:pt x="1929" y="3223"/>
                    <a:pt x="3261" y="3803"/>
                    <a:pt x="4578" y="3818"/>
                  </a:cubicBezTo>
                  <a:cubicBezTo>
                    <a:pt x="4588" y="3818"/>
                    <a:pt x="4598" y="3819"/>
                    <a:pt x="4608" y="3819"/>
                  </a:cubicBezTo>
                  <a:cubicBezTo>
                    <a:pt x="6430" y="3819"/>
                    <a:pt x="6621" y="997"/>
                    <a:pt x="4782" y="966"/>
                  </a:cubicBezTo>
                  <a:cubicBezTo>
                    <a:pt x="4296" y="950"/>
                    <a:pt x="4045" y="872"/>
                    <a:pt x="3559" y="715"/>
                  </a:cubicBezTo>
                  <a:cubicBezTo>
                    <a:pt x="3340" y="652"/>
                    <a:pt x="3120" y="558"/>
                    <a:pt x="2901" y="464"/>
                  </a:cubicBezTo>
                  <a:cubicBezTo>
                    <a:pt x="2791" y="417"/>
                    <a:pt x="2697" y="386"/>
                    <a:pt x="2587" y="339"/>
                  </a:cubicBezTo>
                  <a:cubicBezTo>
                    <a:pt x="2560" y="326"/>
                    <a:pt x="2536" y="315"/>
                    <a:pt x="2516" y="306"/>
                  </a:cubicBezTo>
                  <a:lnTo>
                    <a:pt x="2516" y="306"/>
                  </a:lnTo>
                  <a:cubicBezTo>
                    <a:pt x="2521" y="307"/>
                    <a:pt x="2525" y="308"/>
                    <a:pt x="2526" y="308"/>
                  </a:cubicBezTo>
                  <a:cubicBezTo>
                    <a:pt x="2534" y="308"/>
                    <a:pt x="2507" y="290"/>
                    <a:pt x="2399" y="229"/>
                  </a:cubicBezTo>
                  <a:cubicBezTo>
                    <a:pt x="2127" y="80"/>
                    <a:pt x="1832" y="0"/>
                    <a:pt x="154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Google Shape;4780;p52"/>
            <p:cNvSpPr/>
            <p:nvPr/>
          </p:nvSpPr>
          <p:spPr>
            <a:xfrm>
              <a:off x="6442225" y="1942807"/>
              <a:ext cx="335001" cy="317319"/>
            </a:xfrm>
            <a:custGeom>
              <a:avLst/>
              <a:gdLst/>
              <a:ahLst/>
              <a:cxnLst/>
              <a:rect l="l" t="t" r="r" b="b"/>
              <a:pathLst>
                <a:path w="5684" h="5384" extrusionOk="0">
                  <a:moveTo>
                    <a:pt x="3693" y="1"/>
                  </a:moveTo>
                  <a:cubicBezTo>
                    <a:pt x="3291" y="1"/>
                    <a:pt x="2891" y="185"/>
                    <a:pt x="2602" y="631"/>
                  </a:cubicBezTo>
                  <a:cubicBezTo>
                    <a:pt x="2054" y="1446"/>
                    <a:pt x="1395" y="2152"/>
                    <a:pt x="706" y="2857"/>
                  </a:cubicBezTo>
                  <a:cubicBezTo>
                    <a:pt x="173" y="3421"/>
                    <a:pt x="0" y="4236"/>
                    <a:pt x="549" y="4879"/>
                  </a:cubicBezTo>
                  <a:cubicBezTo>
                    <a:pt x="818" y="5193"/>
                    <a:pt x="1262" y="5384"/>
                    <a:pt x="1692" y="5384"/>
                  </a:cubicBezTo>
                  <a:cubicBezTo>
                    <a:pt x="2013" y="5384"/>
                    <a:pt x="2327" y="5277"/>
                    <a:pt x="2555" y="5036"/>
                  </a:cubicBezTo>
                  <a:cubicBezTo>
                    <a:pt x="3417" y="4158"/>
                    <a:pt x="4295" y="3265"/>
                    <a:pt x="4969" y="2230"/>
                  </a:cubicBezTo>
                  <a:cubicBezTo>
                    <a:pt x="5684" y="1135"/>
                    <a:pt x="4687" y="1"/>
                    <a:pt x="36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4781;p52"/>
            <p:cNvSpPr/>
            <p:nvPr/>
          </p:nvSpPr>
          <p:spPr>
            <a:xfrm>
              <a:off x="6568349" y="1961313"/>
              <a:ext cx="303528" cy="334824"/>
            </a:xfrm>
            <a:custGeom>
              <a:avLst/>
              <a:gdLst/>
              <a:ahLst/>
              <a:cxnLst/>
              <a:rect l="l" t="t" r="r" b="b"/>
              <a:pathLst>
                <a:path w="5150" h="5681" extrusionOk="0">
                  <a:moveTo>
                    <a:pt x="1885" y="0"/>
                  </a:moveTo>
                  <a:cubicBezTo>
                    <a:pt x="965" y="0"/>
                    <a:pt x="1" y="921"/>
                    <a:pt x="478" y="2041"/>
                  </a:cubicBezTo>
                  <a:cubicBezTo>
                    <a:pt x="948" y="3123"/>
                    <a:pt x="1324" y="4236"/>
                    <a:pt x="2092" y="5176"/>
                  </a:cubicBezTo>
                  <a:cubicBezTo>
                    <a:pt x="2389" y="5533"/>
                    <a:pt x="2750" y="5681"/>
                    <a:pt x="3105" y="5681"/>
                  </a:cubicBezTo>
                  <a:cubicBezTo>
                    <a:pt x="4154" y="5681"/>
                    <a:pt x="5150" y="4381"/>
                    <a:pt x="4271" y="3327"/>
                  </a:cubicBezTo>
                  <a:cubicBezTo>
                    <a:pt x="3691" y="2621"/>
                    <a:pt x="3425" y="1650"/>
                    <a:pt x="3064" y="819"/>
                  </a:cubicBezTo>
                  <a:cubicBezTo>
                    <a:pt x="2815" y="241"/>
                    <a:pt x="2356" y="0"/>
                    <a:pt x="188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4782;p52"/>
            <p:cNvSpPr/>
            <p:nvPr/>
          </p:nvSpPr>
          <p:spPr>
            <a:xfrm>
              <a:off x="6485602" y="1788630"/>
              <a:ext cx="287674" cy="320561"/>
            </a:xfrm>
            <a:custGeom>
              <a:avLst/>
              <a:gdLst/>
              <a:ahLst/>
              <a:cxnLst/>
              <a:rect l="l" t="t" r="r" b="b"/>
              <a:pathLst>
                <a:path w="4881" h="5439" extrusionOk="0">
                  <a:moveTo>
                    <a:pt x="1591" y="1"/>
                  </a:moveTo>
                  <a:cubicBezTo>
                    <a:pt x="1335" y="1"/>
                    <a:pt x="1080" y="64"/>
                    <a:pt x="863" y="191"/>
                  </a:cubicBezTo>
                  <a:cubicBezTo>
                    <a:pt x="158" y="598"/>
                    <a:pt x="1" y="1445"/>
                    <a:pt x="362" y="2150"/>
                  </a:cubicBezTo>
                  <a:cubicBezTo>
                    <a:pt x="800" y="3028"/>
                    <a:pt x="1239" y="3906"/>
                    <a:pt x="1741" y="4752"/>
                  </a:cubicBezTo>
                  <a:cubicBezTo>
                    <a:pt x="2034" y="5237"/>
                    <a:pt x="2470" y="5438"/>
                    <a:pt x="2906" y="5438"/>
                  </a:cubicBezTo>
                  <a:cubicBezTo>
                    <a:pt x="3892" y="5438"/>
                    <a:pt x="4881" y="4408"/>
                    <a:pt x="4217" y="3310"/>
                  </a:cubicBezTo>
                  <a:cubicBezTo>
                    <a:pt x="3700" y="2464"/>
                    <a:pt x="3261" y="1586"/>
                    <a:pt x="2822" y="708"/>
                  </a:cubicBezTo>
                  <a:cubicBezTo>
                    <a:pt x="2594" y="241"/>
                    <a:pt x="2091" y="1"/>
                    <a:pt x="159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" name="Google Shape;4783;p52"/>
            <p:cNvSpPr/>
            <p:nvPr/>
          </p:nvSpPr>
          <p:spPr>
            <a:xfrm>
              <a:off x="6565048" y="1826114"/>
              <a:ext cx="349264" cy="284727"/>
            </a:xfrm>
            <a:custGeom>
              <a:avLst/>
              <a:gdLst/>
              <a:ahLst/>
              <a:cxnLst/>
              <a:rect l="l" t="t" r="r" b="b"/>
              <a:pathLst>
                <a:path w="5926" h="4831" extrusionOk="0">
                  <a:moveTo>
                    <a:pt x="4371" y="0"/>
                  </a:moveTo>
                  <a:cubicBezTo>
                    <a:pt x="3997" y="0"/>
                    <a:pt x="3616" y="152"/>
                    <a:pt x="3293" y="401"/>
                  </a:cubicBezTo>
                  <a:cubicBezTo>
                    <a:pt x="2462" y="1060"/>
                    <a:pt x="1835" y="1561"/>
                    <a:pt x="910" y="2157"/>
                  </a:cubicBezTo>
                  <a:cubicBezTo>
                    <a:pt x="267" y="2580"/>
                    <a:pt x="1" y="3426"/>
                    <a:pt x="393" y="4116"/>
                  </a:cubicBezTo>
                  <a:cubicBezTo>
                    <a:pt x="659" y="4553"/>
                    <a:pt x="1165" y="4830"/>
                    <a:pt x="1668" y="4830"/>
                  </a:cubicBezTo>
                  <a:cubicBezTo>
                    <a:pt x="1905" y="4830"/>
                    <a:pt x="2141" y="4769"/>
                    <a:pt x="2352" y="4633"/>
                  </a:cubicBezTo>
                  <a:cubicBezTo>
                    <a:pt x="3387" y="3959"/>
                    <a:pt x="4343" y="3176"/>
                    <a:pt x="5315" y="2423"/>
                  </a:cubicBezTo>
                  <a:cubicBezTo>
                    <a:pt x="5926" y="1953"/>
                    <a:pt x="5816" y="903"/>
                    <a:pt x="5315" y="401"/>
                  </a:cubicBezTo>
                  <a:cubicBezTo>
                    <a:pt x="5034" y="121"/>
                    <a:pt x="4705" y="0"/>
                    <a:pt x="43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" name="Google Shape;4784;p52"/>
            <p:cNvSpPr/>
            <p:nvPr/>
          </p:nvSpPr>
          <p:spPr>
            <a:xfrm>
              <a:off x="6387708" y="1922356"/>
              <a:ext cx="385098" cy="226143"/>
            </a:xfrm>
            <a:custGeom>
              <a:avLst/>
              <a:gdLst/>
              <a:ahLst/>
              <a:cxnLst/>
              <a:rect l="l" t="t" r="r" b="b"/>
              <a:pathLst>
                <a:path w="6534" h="3837" extrusionOk="0">
                  <a:moveTo>
                    <a:pt x="4555" y="1"/>
                  </a:moveTo>
                  <a:cubicBezTo>
                    <a:pt x="4318" y="1"/>
                    <a:pt x="4065" y="73"/>
                    <a:pt x="3809" y="242"/>
                  </a:cubicBezTo>
                  <a:cubicBezTo>
                    <a:pt x="3402" y="508"/>
                    <a:pt x="3151" y="586"/>
                    <a:pt x="2665" y="727"/>
                  </a:cubicBezTo>
                  <a:cubicBezTo>
                    <a:pt x="2446" y="790"/>
                    <a:pt x="2211" y="837"/>
                    <a:pt x="1975" y="884"/>
                  </a:cubicBezTo>
                  <a:cubicBezTo>
                    <a:pt x="1866" y="916"/>
                    <a:pt x="1756" y="931"/>
                    <a:pt x="1646" y="947"/>
                  </a:cubicBezTo>
                  <a:cubicBezTo>
                    <a:pt x="1600" y="956"/>
                    <a:pt x="1565" y="962"/>
                    <a:pt x="1538" y="968"/>
                  </a:cubicBezTo>
                  <a:lnTo>
                    <a:pt x="1538" y="968"/>
                  </a:lnTo>
                  <a:cubicBezTo>
                    <a:pt x="1514" y="970"/>
                    <a:pt x="1478" y="973"/>
                    <a:pt x="1427" y="978"/>
                  </a:cubicBezTo>
                  <a:cubicBezTo>
                    <a:pt x="659" y="1041"/>
                    <a:pt x="1" y="1574"/>
                    <a:pt x="1" y="2405"/>
                  </a:cubicBezTo>
                  <a:cubicBezTo>
                    <a:pt x="1" y="3092"/>
                    <a:pt x="585" y="3836"/>
                    <a:pt x="1318" y="3836"/>
                  </a:cubicBezTo>
                  <a:cubicBezTo>
                    <a:pt x="1354" y="3836"/>
                    <a:pt x="1390" y="3835"/>
                    <a:pt x="1427" y="3831"/>
                  </a:cubicBezTo>
                  <a:cubicBezTo>
                    <a:pt x="2728" y="3721"/>
                    <a:pt x="4154" y="3439"/>
                    <a:pt x="5251" y="2718"/>
                  </a:cubicBezTo>
                  <a:cubicBezTo>
                    <a:pt x="6534" y="1867"/>
                    <a:pt x="5751" y="1"/>
                    <a:pt x="455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" name="Google Shape;4785;p52"/>
            <p:cNvSpPr/>
            <p:nvPr/>
          </p:nvSpPr>
          <p:spPr>
            <a:xfrm>
              <a:off x="6542888" y="1940509"/>
              <a:ext cx="195908" cy="359106"/>
            </a:xfrm>
            <a:custGeom>
              <a:avLst/>
              <a:gdLst/>
              <a:ahLst/>
              <a:cxnLst/>
              <a:rect l="l" t="t" r="r" b="b"/>
              <a:pathLst>
                <a:path w="3324" h="6093" extrusionOk="0">
                  <a:moveTo>
                    <a:pt x="1843" y="0"/>
                  </a:moveTo>
                  <a:cubicBezTo>
                    <a:pt x="1129" y="0"/>
                    <a:pt x="424" y="459"/>
                    <a:pt x="440" y="1376"/>
                  </a:cubicBezTo>
                  <a:cubicBezTo>
                    <a:pt x="455" y="2363"/>
                    <a:pt x="299" y="3319"/>
                    <a:pt x="126" y="4291"/>
                  </a:cubicBezTo>
                  <a:cubicBezTo>
                    <a:pt x="1" y="5059"/>
                    <a:pt x="330" y="5827"/>
                    <a:pt x="1129" y="6047"/>
                  </a:cubicBezTo>
                  <a:cubicBezTo>
                    <a:pt x="1242" y="6077"/>
                    <a:pt x="1361" y="6092"/>
                    <a:pt x="1481" y="6092"/>
                  </a:cubicBezTo>
                  <a:cubicBezTo>
                    <a:pt x="2104" y="6092"/>
                    <a:pt x="2780" y="5700"/>
                    <a:pt x="2885" y="5043"/>
                  </a:cubicBezTo>
                  <a:cubicBezTo>
                    <a:pt x="3104" y="3837"/>
                    <a:pt x="3324" y="2614"/>
                    <a:pt x="3292" y="1376"/>
                  </a:cubicBezTo>
                  <a:cubicBezTo>
                    <a:pt x="3277" y="459"/>
                    <a:pt x="2556" y="0"/>
                    <a:pt x="184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" name="Google Shape;4786;p52"/>
            <p:cNvSpPr/>
            <p:nvPr/>
          </p:nvSpPr>
          <p:spPr>
            <a:xfrm>
              <a:off x="6550255" y="1946226"/>
              <a:ext cx="399537" cy="262095"/>
            </a:xfrm>
            <a:custGeom>
              <a:avLst/>
              <a:gdLst/>
              <a:ahLst/>
              <a:cxnLst/>
              <a:rect l="l" t="t" r="r" b="b"/>
              <a:pathLst>
                <a:path w="6779" h="4447" extrusionOk="0">
                  <a:moveTo>
                    <a:pt x="2015" y="0"/>
                  </a:moveTo>
                  <a:cubicBezTo>
                    <a:pt x="806" y="0"/>
                    <a:pt x="0" y="1877"/>
                    <a:pt x="1302" y="2705"/>
                  </a:cubicBezTo>
                  <a:cubicBezTo>
                    <a:pt x="2305" y="3332"/>
                    <a:pt x="3246" y="4037"/>
                    <a:pt x="4406" y="4382"/>
                  </a:cubicBezTo>
                  <a:cubicBezTo>
                    <a:pt x="4556" y="4426"/>
                    <a:pt x="4700" y="4446"/>
                    <a:pt x="4835" y="4446"/>
                  </a:cubicBezTo>
                  <a:cubicBezTo>
                    <a:pt x="6287" y="4446"/>
                    <a:pt x="6779" y="2097"/>
                    <a:pt x="5158" y="1623"/>
                  </a:cubicBezTo>
                  <a:cubicBezTo>
                    <a:pt x="4280" y="1373"/>
                    <a:pt x="3528" y="730"/>
                    <a:pt x="2744" y="228"/>
                  </a:cubicBezTo>
                  <a:cubicBezTo>
                    <a:pt x="2494" y="69"/>
                    <a:pt x="2247" y="0"/>
                    <a:pt x="201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" name="Google Shape;4787;p52"/>
            <p:cNvSpPr/>
            <p:nvPr/>
          </p:nvSpPr>
          <p:spPr>
            <a:xfrm>
              <a:off x="6560451" y="1960606"/>
              <a:ext cx="202391" cy="143218"/>
            </a:xfrm>
            <a:custGeom>
              <a:avLst/>
              <a:gdLst/>
              <a:ahLst/>
              <a:cxnLst/>
              <a:rect l="l" t="t" r="r" b="b"/>
              <a:pathLst>
                <a:path w="3434" h="2430" extrusionOk="0">
                  <a:moveTo>
                    <a:pt x="1709" y="0"/>
                  </a:moveTo>
                  <a:cubicBezTo>
                    <a:pt x="1" y="0"/>
                    <a:pt x="1" y="2430"/>
                    <a:pt x="1709" y="2430"/>
                  </a:cubicBezTo>
                  <a:cubicBezTo>
                    <a:pt x="3433" y="2430"/>
                    <a:pt x="3433" y="0"/>
                    <a:pt x="170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" name="Google Shape;4788;p52"/>
            <p:cNvSpPr/>
            <p:nvPr/>
          </p:nvSpPr>
          <p:spPr>
            <a:xfrm>
              <a:off x="7021394" y="2562581"/>
              <a:ext cx="294805" cy="318675"/>
            </a:xfrm>
            <a:custGeom>
              <a:avLst/>
              <a:gdLst/>
              <a:ahLst/>
              <a:cxnLst/>
              <a:rect l="l" t="t" r="r" b="b"/>
              <a:pathLst>
                <a:path w="5002" h="5407" extrusionOk="0">
                  <a:moveTo>
                    <a:pt x="3352" y="1"/>
                  </a:moveTo>
                  <a:cubicBezTo>
                    <a:pt x="2839" y="1"/>
                    <a:pt x="2353" y="294"/>
                    <a:pt x="2054" y="758"/>
                  </a:cubicBezTo>
                  <a:cubicBezTo>
                    <a:pt x="1537" y="1589"/>
                    <a:pt x="1020" y="2435"/>
                    <a:pt x="565" y="3313"/>
                  </a:cubicBezTo>
                  <a:cubicBezTo>
                    <a:pt x="1" y="4421"/>
                    <a:pt x="986" y="5406"/>
                    <a:pt x="1941" y="5406"/>
                  </a:cubicBezTo>
                  <a:cubicBezTo>
                    <a:pt x="2391" y="5406"/>
                    <a:pt x="2834" y="5188"/>
                    <a:pt x="3105" y="4661"/>
                  </a:cubicBezTo>
                  <a:cubicBezTo>
                    <a:pt x="3543" y="3783"/>
                    <a:pt x="4061" y="2937"/>
                    <a:pt x="4578" y="2106"/>
                  </a:cubicBezTo>
                  <a:cubicBezTo>
                    <a:pt x="5001" y="1432"/>
                    <a:pt x="4641" y="507"/>
                    <a:pt x="3998" y="163"/>
                  </a:cubicBezTo>
                  <a:cubicBezTo>
                    <a:pt x="3786" y="52"/>
                    <a:pt x="3567" y="1"/>
                    <a:pt x="335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" name="Google Shape;4789;p52"/>
            <p:cNvSpPr/>
            <p:nvPr/>
          </p:nvSpPr>
          <p:spPr>
            <a:xfrm>
              <a:off x="7034360" y="2713871"/>
              <a:ext cx="370481" cy="241938"/>
            </a:xfrm>
            <a:custGeom>
              <a:avLst/>
              <a:gdLst/>
              <a:ahLst/>
              <a:cxnLst/>
              <a:rect l="l" t="t" r="r" b="b"/>
              <a:pathLst>
                <a:path w="6286" h="4105" extrusionOk="0">
                  <a:moveTo>
                    <a:pt x="1620" y="1"/>
                  </a:moveTo>
                  <a:cubicBezTo>
                    <a:pt x="1109" y="1"/>
                    <a:pt x="618" y="256"/>
                    <a:pt x="345" y="746"/>
                  </a:cubicBezTo>
                  <a:cubicBezTo>
                    <a:pt x="1" y="1404"/>
                    <a:pt x="236" y="2345"/>
                    <a:pt x="941" y="2674"/>
                  </a:cubicBezTo>
                  <a:cubicBezTo>
                    <a:pt x="2054" y="3207"/>
                    <a:pt x="3214" y="3614"/>
                    <a:pt x="4374" y="4038"/>
                  </a:cubicBezTo>
                  <a:cubicBezTo>
                    <a:pt x="4491" y="4084"/>
                    <a:pt x="4612" y="4105"/>
                    <a:pt x="4732" y="4105"/>
                  </a:cubicBezTo>
                  <a:cubicBezTo>
                    <a:pt x="5348" y="4105"/>
                    <a:pt x="5954" y="3552"/>
                    <a:pt x="6098" y="2987"/>
                  </a:cubicBezTo>
                  <a:cubicBezTo>
                    <a:pt x="6286" y="2157"/>
                    <a:pt x="5753" y="1530"/>
                    <a:pt x="5032" y="1263"/>
                  </a:cubicBezTo>
                  <a:cubicBezTo>
                    <a:pt x="4045" y="887"/>
                    <a:pt x="3276" y="621"/>
                    <a:pt x="2289" y="150"/>
                  </a:cubicBezTo>
                  <a:cubicBezTo>
                    <a:pt x="2074" y="50"/>
                    <a:pt x="1845" y="1"/>
                    <a:pt x="162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" name="Google Shape;4790;p52"/>
            <p:cNvSpPr/>
            <p:nvPr/>
          </p:nvSpPr>
          <p:spPr>
            <a:xfrm>
              <a:off x="6898575" y="2624476"/>
              <a:ext cx="367652" cy="241922"/>
            </a:xfrm>
            <a:custGeom>
              <a:avLst/>
              <a:gdLst/>
              <a:ahLst/>
              <a:cxnLst/>
              <a:rect l="l" t="t" r="r" b="b"/>
              <a:pathLst>
                <a:path w="6238" h="5002" extrusionOk="0">
                  <a:moveTo>
                    <a:pt x="1653" y="1"/>
                  </a:moveTo>
                  <a:cubicBezTo>
                    <a:pt x="1413" y="1"/>
                    <a:pt x="1166" y="67"/>
                    <a:pt x="925" y="213"/>
                  </a:cubicBezTo>
                  <a:cubicBezTo>
                    <a:pt x="314" y="589"/>
                    <a:pt x="0" y="1561"/>
                    <a:pt x="471" y="2188"/>
                  </a:cubicBezTo>
                  <a:cubicBezTo>
                    <a:pt x="1254" y="3223"/>
                    <a:pt x="2242" y="4289"/>
                    <a:pt x="3433" y="4853"/>
                  </a:cubicBezTo>
                  <a:cubicBezTo>
                    <a:pt x="3652" y="4956"/>
                    <a:pt x="3866" y="5002"/>
                    <a:pt x="4068" y="5002"/>
                  </a:cubicBezTo>
                  <a:cubicBezTo>
                    <a:pt x="5401" y="5002"/>
                    <a:pt x="6237" y="3010"/>
                    <a:pt x="4781" y="2329"/>
                  </a:cubicBezTo>
                  <a:cubicBezTo>
                    <a:pt x="4327" y="2126"/>
                    <a:pt x="4138" y="1937"/>
                    <a:pt x="3762" y="1608"/>
                  </a:cubicBezTo>
                  <a:cubicBezTo>
                    <a:pt x="3590" y="1452"/>
                    <a:pt x="3417" y="1279"/>
                    <a:pt x="3261" y="1107"/>
                  </a:cubicBezTo>
                  <a:cubicBezTo>
                    <a:pt x="3182" y="1028"/>
                    <a:pt x="3104" y="934"/>
                    <a:pt x="3041" y="856"/>
                  </a:cubicBezTo>
                  <a:cubicBezTo>
                    <a:pt x="3010" y="821"/>
                    <a:pt x="2985" y="795"/>
                    <a:pt x="2966" y="775"/>
                  </a:cubicBezTo>
                  <a:lnTo>
                    <a:pt x="2966" y="775"/>
                  </a:lnTo>
                  <a:cubicBezTo>
                    <a:pt x="2952" y="755"/>
                    <a:pt x="2931" y="725"/>
                    <a:pt x="2900" y="684"/>
                  </a:cubicBezTo>
                  <a:cubicBezTo>
                    <a:pt x="2587" y="266"/>
                    <a:pt x="2134" y="1"/>
                    <a:pt x="165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" name="Google Shape;4791;p52"/>
            <p:cNvSpPr/>
            <p:nvPr/>
          </p:nvSpPr>
          <p:spPr>
            <a:xfrm>
              <a:off x="6857904" y="2702260"/>
              <a:ext cx="391463" cy="255258"/>
            </a:xfrm>
            <a:custGeom>
              <a:avLst/>
              <a:gdLst/>
              <a:ahLst/>
              <a:cxnLst/>
              <a:rect l="l" t="t" r="r" b="b"/>
              <a:pathLst>
                <a:path w="6642" h="4331" extrusionOk="0">
                  <a:moveTo>
                    <a:pt x="4591" y="1"/>
                  </a:moveTo>
                  <a:cubicBezTo>
                    <a:pt x="4351" y="1"/>
                    <a:pt x="4097" y="72"/>
                    <a:pt x="3841" y="238"/>
                  </a:cubicBezTo>
                  <a:cubicBezTo>
                    <a:pt x="3010" y="771"/>
                    <a:pt x="2117" y="1147"/>
                    <a:pt x="1208" y="1507"/>
                  </a:cubicBezTo>
                  <a:cubicBezTo>
                    <a:pt x="487" y="1789"/>
                    <a:pt x="1" y="2479"/>
                    <a:pt x="236" y="3279"/>
                  </a:cubicBezTo>
                  <a:cubicBezTo>
                    <a:pt x="402" y="3841"/>
                    <a:pt x="996" y="4330"/>
                    <a:pt x="1600" y="4330"/>
                  </a:cubicBezTo>
                  <a:cubicBezTo>
                    <a:pt x="1737" y="4330"/>
                    <a:pt x="1874" y="4305"/>
                    <a:pt x="2007" y="4250"/>
                  </a:cubicBezTo>
                  <a:cubicBezTo>
                    <a:pt x="3151" y="3796"/>
                    <a:pt x="4311" y="3341"/>
                    <a:pt x="5346" y="2667"/>
                  </a:cubicBezTo>
                  <a:cubicBezTo>
                    <a:pt x="6642" y="1842"/>
                    <a:pt x="5806" y="1"/>
                    <a:pt x="45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3" name="Google Shape;4792;p52"/>
            <p:cNvSpPr/>
            <p:nvPr/>
          </p:nvSpPr>
          <p:spPr>
            <a:xfrm>
              <a:off x="7037130" y="2726247"/>
              <a:ext cx="198148" cy="349794"/>
            </a:xfrm>
            <a:custGeom>
              <a:avLst/>
              <a:gdLst/>
              <a:ahLst/>
              <a:cxnLst/>
              <a:rect l="l" t="t" r="r" b="b"/>
              <a:pathLst>
                <a:path w="3362" h="5935" extrusionOk="0">
                  <a:moveTo>
                    <a:pt x="1611" y="1"/>
                  </a:moveTo>
                  <a:cubicBezTo>
                    <a:pt x="883" y="1"/>
                    <a:pt x="134" y="479"/>
                    <a:pt x="126" y="1414"/>
                  </a:cubicBezTo>
                  <a:cubicBezTo>
                    <a:pt x="110" y="2605"/>
                    <a:pt x="1" y="3781"/>
                    <a:pt x="314" y="4941"/>
                  </a:cubicBezTo>
                  <a:cubicBezTo>
                    <a:pt x="511" y="5636"/>
                    <a:pt x="1053" y="5935"/>
                    <a:pt x="1608" y="5935"/>
                  </a:cubicBezTo>
                  <a:cubicBezTo>
                    <a:pt x="2469" y="5935"/>
                    <a:pt x="3362" y="5217"/>
                    <a:pt x="3057" y="4141"/>
                  </a:cubicBezTo>
                  <a:cubicBezTo>
                    <a:pt x="2822" y="3263"/>
                    <a:pt x="2963" y="2260"/>
                    <a:pt x="2979" y="1351"/>
                  </a:cubicBezTo>
                  <a:cubicBezTo>
                    <a:pt x="2994" y="444"/>
                    <a:pt x="2312" y="1"/>
                    <a:pt x="161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" name="Google Shape;4793;p52"/>
            <p:cNvSpPr/>
            <p:nvPr/>
          </p:nvSpPr>
          <p:spPr>
            <a:xfrm>
              <a:off x="7027877" y="2527337"/>
              <a:ext cx="189071" cy="339893"/>
            </a:xfrm>
            <a:custGeom>
              <a:avLst/>
              <a:gdLst/>
              <a:ahLst/>
              <a:cxnLst/>
              <a:rect l="l" t="t" r="r" b="b"/>
              <a:pathLst>
                <a:path w="3208" h="5767" extrusionOk="0">
                  <a:moveTo>
                    <a:pt x="1440" y="1"/>
                  </a:moveTo>
                  <a:cubicBezTo>
                    <a:pt x="1394" y="1"/>
                    <a:pt x="1348" y="3"/>
                    <a:pt x="1302" y="8"/>
                  </a:cubicBezTo>
                  <a:cubicBezTo>
                    <a:pt x="487" y="102"/>
                    <a:pt x="1" y="808"/>
                    <a:pt x="32" y="1591"/>
                  </a:cubicBezTo>
                  <a:cubicBezTo>
                    <a:pt x="64" y="2579"/>
                    <a:pt x="111" y="3566"/>
                    <a:pt x="236" y="4538"/>
                  </a:cubicBezTo>
                  <a:cubicBezTo>
                    <a:pt x="344" y="5377"/>
                    <a:pt x="996" y="5767"/>
                    <a:pt x="1651" y="5767"/>
                  </a:cubicBezTo>
                  <a:cubicBezTo>
                    <a:pt x="2427" y="5767"/>
                    <a:pt x="3208" y="5219"/>
                    <a:pt x="3089" y="4225"/>
                  </a:cubicBezTo>
                  <a:cubicBezTo>
                    <a:pt x="2963" y="3253"/>
                    <a:pt x="2916" y="2265"/>
                    <a:pt x="2869" y="1278"/>
                  </a:cubicBezTo>
                  <a:cubicBezTo>
                    <a:pt x="2840" y="543"/>
                    <a:pt x="2135" y="1"/>
                    <a:pt x="144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" name="Google Shape;4794;p52"/>
            <p:cNvSpPr/>
            <p:nvPr/>
          </p:nvSpPr>
          <p:spPr>
            <a:xfrm>
              <a:off x="7037130" y="2661182"/>
              <a:ext cx="373251" cy="209228"/>
            </a:xfrm>
            <a:custGeom>
              <a:avLst/>
              <a:gdLst/>
              <a:ahLst/>
              <a:cxnLst/>
              <a:rect l="l" t="t" r="r" b="b"/>
              <a:pathLst>
                <a:path w="6333" h="3550" extrusionOk="0">
                  <a:moveTo>
                    <a:pt x="4727" y="0"/>
                  </a:moveTo>
                  <a:cubicBezTo>
                    <a:pt x="4565" y="0"/>
                    <a:pt x="4398" y="20"/>
                    <a:pt x="4233" y="57"/>
                  </a:cubicBezTo>
                  <a:cubicBezTo>
                    <a:pt x="3214" y="308"/>
                    <a:pt x="2430" y="527"/>
                    <a:pt x="1349" y="684"/>
                  </a:cubicBezTo>
                  <a:cubicBezTo>
                    <a:pt x="581" y="809"/>
                    <a:pt x="1" y="1468"/>
                    <a:pt x="79" y="2267"/>
                  </a:cubicBezTo>
                  <a:cubicBezTo>
                    <a:pt x="151" y="2962"/>
                    <a:pt x="785" y="3549"/>
                    <a:pt x="1486" y="3549"/>
                  </a:cubicBezTo>
                  <a:cubicBezTo>
                    <a:pt x="1544" y="3549"/>
                    <a:pt x="1603" y="3545"/>
                    <a:pt x="1662" y="3537"/>
                  </a:cubicBezTo>
                  <a:cubicBezTo>
                    <a:pt x="2869" y="3349"/>
                    <a:pt x="4060" y="3019"/>
                    <a:pt x="5251" y="2737"/>
                  </a:cubicBezTo>
                  <a:cubicBezTo>
                    <a:pt x="6020" y="2549"/>
                    <a:pt x="6333" y="1546"/>
                    <a:pt x="6082" y="888"/>
                  </a:cubicBezTo>
                  <a:cubicBezTo>
                    <a:pt x="5849" y="261"/>
                    <a:pt x="5316" y="0"/>
                    <a:pt x="47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" name="Google Shape;4795;p52"/>
            <p:cNvSpPr/>
            <p:nvPr/>
          </p:nvSpPr>
          <p:spPr>
            <a:xfrm>
              <a:off x="6843111" y="2660357"/>
              <a:ext cx="394763" cy="194965"/>
            </a:xfrm>
            <a:custGeom>
              <a:avLst/>
              <a:gdLst/>
              <a:ahLst/>
              <a:cxnLst/>
              <a:rect l="l" t="t" r="r" b="b"/>
              <a:pathLst>
                <a:path w="6698" h="3308" extrusionOk="0">
                  <a:moveTo>
                    <a:pt x="1583" y="1"/>
                  </a:moveTo>
                  <a:cubicBezTo>
                    <a:pt x="1042" y="1"/>
                    <a:pt x="540" y="261"/>
                    <a:pt x="299" y="823"/>
                  </a:cubicBezTo>
                  <a:cubicBezTo>
                    <a:pt x="1" y="1482"/>
                    <a:pt x="267" y="2453"/>
                    <a:pt x="1020" y="2704"/>
                  </a:cubicBezTo>
                  <a:cubicBezTo>
                    <a:pt x="1973" y="3034"/>
                    <a:pt x="3051" y="3307"/>
                    <a:pt x="4096" y="3307"/>
                  </a:cubicBezTo>
                  <a:cubicBezTo>
                    <a:pt x="4391" y="3307"/>
                    <a:pt x="4683" y="3285"/>
                    <a:pt x="4970" y="3237"/>
                  </a:cubicBezTo>
                  <a:cubicBezTo>
                    <a:pt x="6698" y="2969"/>
                    <a:pt x="6514" y="378"/>
                    <a:pt x="4917" y="378"/>
                  </a:cubicBezTo>
                  <a:cubicBezTo>
                    <a:pt x="4834" y="378"/>
                    <a:pt x="4747" y="385"/>
                    <a:pt x="4656" y="400"/>
                  </a:cubicBezTo>
                  <a:cubicBezTo>
                    <a:pt x="4460" y="432"/>
                    <a:pt x="4302" y="446"/>
                    <a:pt x="4151" y="446"/>
                  </a:cubicBezTo>
                  <a:cubicBezTo>
                    <a:pt x="3927" y="446"/>
                    <a:pt x="3717" y="416"/>
                    <a:pt x="3418" y="369"/>
                  </a:cubicBezTo>
                  <a:cubicBezTo>
                    <a:pt x="3183" y="337"/>
                    <a:pt x="2948" y="290"/>
                    <a:pt x="2713" y="243"/>
                  </a:cubicBezTo>
                  <a:cubicBezTo>
                    <a:pt x="2603" y="212"/>
                    <a:pt x="2493" y="196"/>
                    <a:pt x="2383" y="165"/>
                  </a:cubicBezTo>
                  <a:cubicBezTo>
                    <a:pt x="2349" y="156"/>
                    <a:pt x="2321" y="149"/>
                    <a:pt x="2297" y="143"/>
                  </a:cubicBezTo>
                  <a:lnTo>
                    <a:pt x="2297" y="143"/>
                  </a:lnTo>
                  <a:cubicBezTo>
                    <a:pt x="2276" y="135"/>
                    <a:pt x="2239" y="122"/>
                    <a:pt x="2180" y="102"/>
                  </a:cubicBezTo>
                  <a:cubicBezTo>
                    <a:pt x="1983" y="35"/>
                    <a:pt x="1780" y="1"/>
                    <a:pt x="158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" name="Google Shape;4796;p52"/>
            <p:cNvSpPr/>
            <p:nvPr/>
          </p:nvSpPr>
          <p:spPr>
            <a:xfrm>
              <a:off x="6929983" y="2695129"/>
              <a:ext cx="294864" cy="335590"/>
            </a:xfrm>
            <a:custGeom>
              <a:avLst/>
              <a:gdLst/>
              <a:ahLst/>
              <a:cxnLst/>
              <a:rect l="l" t="t" r="r" b="b"/>
              <a:pathLst>
                <a:path w="5003" h="5694" extrusionOk="0">
                  <a:moveTo>
                    <a:pt x="3122" y="0"/>
                  </a:moveTo>
                  <a:cubicBezTo>
                    <a:pt x="2636" y="0"/>
                    <a:pt x="2161" y="245"/>
                    <a:pt x="1913" y="829"/>
                  </a:cubicBezTo>
                  <a:cubicBezTo>
                    <a:pt x="1536" y="1738"/>
                    <a:pt x="988" y="2553"/>
                    <a:pt x="455" y="3353"/>
                  </a:cubicBezTo>
                  <a:cubicBezTo>
                    <a:pt x="16" y="4011"/>
                    <a:pt x="0" y="4842"/>
                    <a:pt x="643" y="5375"/>
                  </a:cubicBezTo>
                  <a:cubicBezTo>
                    <a:pt x="892" y="5581"/>
                    <a:pt x="1241" y="5693"/>
                    <a:pt x="1588" y="5693"/>
                  </a:cubicBezTo>
                  <a:cubicBezTo>
                    <a:pt x="2005" y="5693"/>
                    <a:pt x="2418" y="5530"/>
                    <a:pt x="2649" y="5171"/>
                  </a:cubicBezTo>
                  <a:cubicBezTo>
                    <a:pt x="3339" y="4152"/>
                    <a:pt x="4044" y="3133"/>
                    <a:pt x="4530" y="1989"/>
                  </a:cubicBezTo>
                  <a:cubicBezTo>
                    <a:pt x="5002" y="880"/>
                    <a:pt x="4043" y="0"/>
                    <a:pt x="31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" name="Google Shape;4797;p52"/>
            <p:cNvSpPr/>
            <p:nvPr/>
          </p:nvSpPr>
          <p:spPr>
            <a:xfrm>
              <a:off x="7019567" y="2709804"/>
              <a:ext cx="341955" cy="319500"/>
            </a:xfrm>
            <a:custGeom>
              <a:avLst/>
              <a:gdLst/>
              <a:ahLst/>
              <a:cxnLst/>
              <a:rect l="l" t="t" r="r" b="b"/>
              <a:pathLst>
                <a:path w="5802" h="5421" extrusionOk="0">
                  <a:moveTo>
                    <a:pt x="1985" y="0"/>
                  </a:moveTo>
                  <a:cubicBezTo>
                    <a:pt x="988" y="0"/>
                    <a:pt x="1" y="1169"/>
                    <a:pt x="722" y="2273"/>
                  </a:cubicBezTo>
                  <a:cubicBezTo>
                    <a:pt x="1380" y="3260"/>
                    <a:pt x="1944" y="4295"/>
                    <a:pt x="2869" y="5078"/>
                  </a:cubicBezTo>
                  <a:cubicBezTo>
                    <a:pt x="3153" y="5319"/>
                    <a:pt x="3454" y="5420"/>
                    <a:pt x="3740" y="5420"/>
                  </a:cubicBezTo>
                  <a:cubicBezTo>
                    <a:pt x="4876" y="5420"/>
                    <a:pt x="5801" y="3820"/>
                    <a:pt x="4687" y="2868"/>
                  </a:cubicBezTo>
                  <a:cubicBezTo>
                    <a:pt x="3982" y="2273"/>
                    <a:pt x="3559" y="1379"/>
                    <a:pt x="3057" y="611"/>
                  </a:cubicBezTo>
                  <a:cubicBezTo>
                    <a:pt x="2766" y="179"/>
                    <a:pt x="2375" y="0"/>
                    <a:pt x="19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" name="Google Shape;4798;p52"/>
            <p:cNvSpPr/>
            <p:nvPr/>
          </p:nvSpPr>
          <p:spPr>
            <a:xfrm>
              <a:off x="7014263" y="2718350"/>
              <a:ext cx="218422" cy="146401"/>
            </a:xfrm>
            <a:custGeom>
              <a:avLst/>
              <a:gdLst/>
              <a:ahLst/>
              <a:cxnLst/>
              <a:rect l="l" t="t" r="r" b="b"/>
              <a:pathLst>
                <a:path w="3706" h="2484" extrusionOk="0">
                  <a:moveTo>
                    <a:pt x="1754" y="1"/>
                  </a:moveTo>
                  <a:cubicBezTo>
                    <a:pt x="561" y="1"/>
                    <a:pt x="1" y="1750"/>
                    <a:pt x="1345" y="2347"/>
                  </a:cubicBezTo>
                  <a:cubicBezTo>
                    <a:pt x="1555" y="2442"/>
                    <a:pt x="1755" y="2484"/>
                    <a:pt x="1940" y="2484"/>
                  </a:cubicBezTo>
                  <a:cubicBezTo>
                    <a:pt x="3135" y="2484"/>
                    <a:pt x="3705" y="734"/>
                    <a:pt x="2348" y="137"/>
                  </a:cubicBezTo>
                  <a:cubicBezTo>
                    <a:pt x="2138" y="43"/>
                    <a:pt x="1938" y="1"/>
                    <a:pt x="175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" name="Google Shape;4799;p52"/>
            <p:cNvSpPr/>
            <p:nvPr/>
          </p:nvSpPr>
          <p:spPr>
            <a:xfrm>
              <a:off x="5972795" y="2168298"/>
              <a:ext cx="176636" cy="304943"/>
            </a:xfrm>
            <a:custGeom>
              <a:avLst/>
              <a:gdLst/>
              <a:ahLst/>
              <a:cxnLst/>
              <a:rect l="l" t="t" r="r" b="b"/>
              <a:pathLst>
                <a:path w="2997" h="5174" extrusionOk="0">
                  <a:moveTo>
                    <a:pt x="1624" y="0"/>
                  </a:moveTo>
                  <a:cubicBezTo>
                    <a:pt x="931" y="0"/>
                    <a:pt x="422" y="532"/>
                    <a:pt x="332" y="1194"/>
                  </a:cubicBezTo>
                  <a:cubicBezTo>
                    <a:pt x="207" y="2072"/>
                    <a:pt x="97" y="2950"/>
                    <a:pt x="50" y="3843"/>
                  </a:cubicBezTo>
                  <a:cubicBezTo>
                    <a:pt x="0" y="4711"/>
                    <a:pt x="691" y="5173"/>
                    <a:pt x="1369" y="5173"/>
                  </a:cubicBezTo>
                  <a:cubicBezTo>
                    <a:pt x="1978" y="5173"/>
                    <a:pt x="2576" y="4801"/>
                    <a:pt x="2620" y="4015"/>
                  </a:cubicBezTo>
                  <a:cubicBezTo>
                    <a:pt x="2667" y="3138"/>
                    <a:pt x="2777" y="2244"/>
                    <a:pt x="2902" y="1367"/>
                  </a:cubicBezTo>
                  <a:cubicBezTo>
                    <a:pt x="2997" y="677"/>
                    <a:pt x="2370" y="50"/>
                    <a:pt x="1711" y="3"/>
                  </a:cubicBezTo>
                  <a:cubicBezTo>
                    <a:pt x="1682" y="1"/>
                    <a:pt x="1652" y="0"/>
                    <a:pt x="162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" name="Google Shape;4800;p52"/>
            <p:cNvSpPr/>
            <p:nvPr/>
          </p:nvSpPr>
          <p:spPr>
            <a:xfrm>
              <a:off x="5972913" y="2317937"/>
              <a:ext cx="336356" cy="157599"/>
            </a:xfrm>
            <a:custGeom>
              <a:avLst/>
              <a:gdLst/>
              <a:ahLst/>
              <a:cxnLst/>
              <a:rect l="l" t="t" r="r" b="b"/>
              <a:pathLst>
                <a:path w="5707" h="2674" extrusionOk="0">
                  <a:moveTo>
                    <a:pt x="4175" y="1"/>
                  </a:moveTo>
                  <a:cubicBezTo>
                    <a:pt x="4142" y="1"/>
                    <a:pt x="4109" y="2"/>
                    <a:pt x="4076" y="3"/>
                  </a:cubicBezTo>
                  <a:cubicBezTo>
                    <a:pt x="3235" y="59"/>
                    <a:pt x="2569" y="115"/>
                    <a:pt x="1732" y="115"/>
                  </a:cubicBezTo>
                  <a:cubicBezTo>
                    <a:pt x="1633" y="115"/>
                    <a:pt x="1531" y="114"/>
                    <a:pt x="1427" y="113"/>
                  </a:cubicBezTo>
                  <a:cubicBezTo>
                    <a:pt x="1416" y="113"/>
                    <a:pt x="1405" y="112"/>
                    <a:pt x="1394" y="112"/>
                  </a:cubicBezTo>
                  <a:cubicBezTo>
                    <a:pt x="702" y="112"/>
                    <a:pt x="94" y="594"/>
                    <a:pt x="48" y="1304"/>
                  </a:cubicBezTo>
                  <a:cubicBezTo>
                    <a:pt x="1" y="1978"/>
                    <a:pt x="549" y="2652"/>
                    <a:pt x="1239" y="2668"/>
                  </a:cubicBezTo>
                  <a:cubicBezTo>
                    <a:pt x="1391" y="2672"/>
                    <a:pt x="1543" y="2674"/>
                    <a:pt x="1695" y="2674"/>
                  </a:cubicBezTo>
                  <a:cubicBezTo>
                    <a:pt x="2652" y="2674"/>
                    <a:pt x="3601" y="2596"/>
                    <a:pt x="4562" y="2542"/>
                  </a:cubicBezTo>
                  <a:cubicBezTo>
                    <a:pt x="5267" y="2495"/>
                    <a:pt x="5706" y="1649"/>
                    <a:pt x="5581" y="1038"/>
                  </a:cubicBezTo>
                  <a:cubicBezTo>
                    <a:pt x="5446" y="306"/>
                    <a:pt x="4842" y="1"/>
                    <a:pt x="417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" name="Google Shape;4801;p52"/>
            <p:cNvSpPr/>
            <p:nvPr/>
          </p:nvSpPr>
          <p:spPr>
            <a:xfrm>
              <a:off x="5806653" y="2257232"/>
              <a:ext cx="351444" cy="202274"/>
            </a:xfrm>
            <a:custGeom>
              <a:avLst/>
              <a:gdLst/>
              <a:ahLst/>
              <a:cxnLst/>
              <a:rect l="l" t="t" r="r" b="b"/>
              <a:pathLst>
                <a:path w="5963" h="3432" extrusionOk="0">
                  <a:moveTo>
                    <a:pt x="1402" y="1"/>
                  </a:moveTo>
                  <a:cubicBezTo>
                    <a:pt x="1009" y="1"/>
                    <a:pt x="633" y="168"/>
                    <a:pt x="377" y="547"/>
                  </a:cubicBezTo>
                  <a:cubicBezTo>
                    <a:pt x="0" y="1080"/>
                    <a:pt x="94" y="1989"/>
                    <a:pt x="706" y="2334"/>
                  </a:cubicBezTo>
                  <a:cubicBezTo>
                    <a:pt x="1740" y="2898"/>
                    <a:pt x="2947" y="3416"/>
                    <a:pt x="4138" y="3431"/>
                  </a:cubicBezTo>
                  <a:cubicBezTo>
                    <a:pt x="4148" y="3431"/>
                    <a:pt x="4158" y="3432"/>
                    <a:pt x="4168" y="3432"/>
                  </a:cubicBezTo>
                  <a:cubicBezTo>
                    <a:pt x="5786" y="3432"/>
                    <a:pt x="5962" y="892"/>
                    <a:pt x="4311" y="876"/>
                  </a:cubicBezTo>
                  <a:cubicBezTo>
                    <a:pt x="3872" y="861"/>
                    <a:pt x="3637" y="782"/>
                    <a:pt x="3214" y="641"/>
                  </a:cubicBezTo>
                  <a:cubicBezTo>
                    <a:pt x="3010" y="579"/>
                    <a:pt x="2806" y="500"/>
                    <a:pt x="2618" y="422"/>
                  </a:cubicBezTo>
                  <a:cubicBezTo>
                    <a:pt x="2524" y="375"/>
                    <a:pt x="2430" y="343"/>
                    <a:pt x="2336" y="296"/>
                  </a:cubicBezTo>
                  <a:cubicBezTo>
                    <a:pt x="2307" y="284"/>
                    <a:pt x="2283" y="273"/>
                    <a:pt x="2263" y="264"/>
                  </a:cubicBezTo>
                  <a:lnTo>
                    <a:pt x="2263" y="264"/>
                  </a:lnTo>
                  <a:cubicBezTo>
                    <a:pt x="2247" y="253"/>
                    <a:pt x="2217" y="234"/>
                    <a:pt x="2163" y="202"/>
                  </a:cubicBezTo>
                  <a:cubicBezTo>
                    <a:pt x="1922" y="72"/>
                    <a:pt x="1658" y="1"/>
                    <a:pt x="140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3" name="Google Shape;4802;p52"/>
            <p:cNvSpPr/>
            <p:nvPr/>
          </p:nvSpPr>
          <p:spPr>
            <a:xfrm>
              <a:off x="5847319" y="2316581"/>
              <a:ext cx="300640" cy="285729"/>
            </a:xfrm>
            <a:custGeom>
              <a:avLst/>
              <a:gdLst/>
              <a:ahLst/>
              <a:cxnLst/>
              <a:rect l="l" t="t" r="r" b="b"/>
              <a:pathLst>
                <a:path w="5101" h="4848" extrusionOk="0">
                  <a:moveTo>
                    <a:pt x="3313" y="1"/>
                  </a:moveTo>
                  <a:cubicBezTo>
                    <a:pt x="2954" y="1"/>
                    <a:pt x="2596" y="164"/>
                    <a:pt x="2336" y="559"/>
                  </a:cubicBezTo>
                  <a:cubicBezTo>
                    <a:pt x="1850" y="1311"/>
                    <a:pt x="1238" y="1938"/>
                    <a:pt x="627" y="2565"/>
                  </a:cubicBezTo>
                  <a:cubicBezTo>
                    <a:pt x="141" y="3083"/>
                    <a:pt x="0" y="3819"/>
                    <a:pt x="486" y="4384"/>
                  </a:cubicBezTo>
                  <a:cubicBezTo>
                    <a:pt x="730" y="4673"/>
                    <a:pt x="1130" y="4847"/>
                    <a:pt x="1518" y="4847"/>
                  </a:cubicBezTo>
                  <a:cubicBezTo>
                    <a:pt x="1804" y="4847"/>
                    <a:pt x="2083" y="4753"/>
                    <a:pt x="2288" y="4540"/>
                  </a:cubicBezTo>
                  <a:cubicBezTo>
                    <a:pt x="3057" y="3741"/>
                    <a:pt x="3856" y="2942"/>
                    <a:pt x="4452" y="2017"/>
                  </a:cubicBezTo>
                  <a:cubicBezTo>
                    <a:pt x="5101" y="1021"/>
                    <a:pt x="4208" y="1"/>
                    <a:pt x="331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4" name="Google Shape;4803;p52"/>
            <p:cNvSpPr/>
            <p:nvPr/>
          </p:nvSpPr>
          <p:spPr>
            <a:xfrm>
              <a:off x="5960124" y="2333083"/>
              <a:ext cx="273411" cy="301406"/>
            </a:xfrm>
            <a:custGeom>
              <a:avLst/>
              <a:gdLst/>
              <a:ahLst/>
              <a:cxnLst/>
              <a:rect l="l" t="t" r="r" b="b"/>
              <a:pathLst>
                <a:path w="4639" h="5114" extrusionOk="0">
                  <a:moveTo>
                    <a:pt x="1703" y="1"/>
                  </a:moveTo>
                  <a:cubicBezTo>
                    <a:pt x="873" y="1"/>
                    <a:pt x="1" y="833"/>
                    <a:pt x="437" y="1831"/>
                  </a:cubicBezTo>
                  <a:cubicBezTo>
                    <a:pt x="860" y="2818"/>
                    <a:pt x="1205" y="3821"/>
                    <a:pt x="1895" y="4652"/>
                  </a:cubicBezTo>
                  <a:cubicBezTo>
                    <a:pt x="2161" y="4978"/>
                    <a:pt x="2486" y="5113"/>
                    <a:pt x="2805" y="5113"/>
                  </a:cubicBezTo>
                  <a:cubicBezTo>
                    <a:pt x="3745" y="5113"/>
                    <a:pt x="4638" y="3938"/>
                    <a:pt x="3854" y="2991"/>
                  </a:cubicBezTo>
                  <a:cubicBezTo>
                    <a:pt x="3321" y="2364"/>
                    <a:pt x="3086" y="1486"/>
                    <a:pt x="2757" y="734"/>
                  </a:cubicBezTo>
                  <a:cubicBezTo>
                    <a:pt x="2535" y="216"/>
                    <a:pt x="2125" y="1"/>
                    <a:pt x="170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5" name="Google Shape;4804;p52"/>
            <p:cNvSpPr/>
            <p:nvPr/>
          </p:nvSpPr>
          <p:spPr>
            <a:xfrm>
              <a:off x="5886099" y="2177963"/>
              <a:ext cx="258854" cy="288381"/>
            </a:xfrm>
            <a:custGeom>
              <a:avLst/>
              <a:gdLst/>
              <a:ahLst/>
              <a:cxnLst/>
              <a:rect l="l" t="t" r="r" b="b"/>
              <a:pathLst>
                <a:path w="4392" h="4893" extrusionOk="0">
                  <a:moveTo>
                    <a:pt x="1431" y="0"/>
                  </a:moveTo>
                  <a:cubicBezTo>
                    <a:pt x="1198" y="0"/>
                    <a:pt x="966" y="56"/>
                    <a:pt x="768" y="168"/>
                  </a:cubicBezTo>
                  <a:cubicBezTo>
                    <a:pt x="141" y="544"/>
                    <a:pt x="0" y="1297"/>
                    <a:pt x="314" y="1924"/>
                  </a:cubicBezTo>
                  <a:cubicBezTo>
                    <a:pt x="706" y="2723"/>
                    <a:pt x="1113" y="3522"/>
                    <a:pt x="1568" y="4275"/>
                  </a:cubicBezTo>
                  <a:cubicBezTo>
                    <a:pt x="1832" y="4711"/>
                    <a:pt x="2224" y="4893"/>
                    <a:pt x="2616" y="4893"/>
                  </a:cubicBezTo>
                  <a:cubicBezTo>
                    <a:pt x="3503" y="4893"/>
                    <a:pt x="4392" y="3963"/>
                    <a:pt x="3794" y="2974"/>
                  </a:cubicBezTo>
                  <a:cubicBezTo>
                    <a:pt x="3323" y="2221"/>
                    <a:pt x="2931" y="1422"/>
                    <a:pt x="2540" y="623"/>
                  </a:cubicBezTo>
                  <a:cubicBezTo>
                    <a:pt x="2333" y="209"/>
                    <a:pt x="1881" y="0"/>
                    <a:pt x="14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" name="Google Shape;4805;p52"/>
            <p:cNvSpPr/>
            <p:nvPr/>
          </p:nvSpPr>
          <p:spPr>
            <a:xfrm>
              <a:off x="5957236" y="2211557"/>
              <a:ext cx="315080" cy="256083"/>
            </a:xfrm>
            <a:custGeom>
              <a:avLst/>
              <a:gdLst/>
              <a:ahLst/>
              <a:cxnLst/>
              <a:rect l="l" t="t" r="r" b="b"/>
              <a:pathLst>
                <a:path w="5346" h="4345" extrusionOk="0">
                  <a:moveTo>
                    <a:pt x="3944" y="0"/>
                  </a:moveTo>
                  <a:cubicBezTo>
                    <a:pt x="3607" y="0"/>
                    <a:pt x="3263" y="141"/>
                    <a:pt x="2963" y="366"/>
                  </a:cubicBezTo>
                  <a:cubicBezTo>
                    <a:pt x="2210" y="946"/>
                    <a:pt x="1662" y="1401"/>
                    <a:pt x="831" y="1949"/>
                  </a:cubicBezTo>
                  <a:cubicBezTo>
                    <a:pt x="235" y="2325"/>
                    <a:pt x="0" y="3078"/>
                    <a:pt x="361" y="3705"/>
                  </a:cubicBezTo>
                  <a:cubicBezTo>
                    <a:pt x="593" y="4096"/>
                    <a:pt x="1047" y="4345"/>
                    <a:pt x="1496" y="4345"/>
                  </a:cubicBezTo>
                  <a:cubicBezTo>
                    <a:pt x="1712" y="4345"/>
                    <a:pt x="1928" y="4287"/>
                    <a:pt x="2116" y="4159"/>
                  </a:cubicBezTo>
                  <a:cubicBezTo>
                    <a:pt x="3057" y="3564"/>
                    <a:pt x="3903" y="2858"/>
                    <a:pt x="4781" y="2184"/>
                  </a:cubicBezTo>
                  <a:cubicBezTo>
                    <a:pt x="5345" y="1761"/>
                    <a:pt x="5236" y="821"/>
                    <a:pt x="4781" y="366"/>
                  </a:cubicBezTo>
                  <a:cubicBezTo>
                    <a:pt x="4531" y="109"/>
                    <a:pt x="4241" y="0"/>
                    <a:pt x="394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7" name="Google Shape;4806;p52"/>
            <p:cNvSpPr/>
            <p:nvPr/>
          </p:nvSpPr>
          <p:spPr>
            <a:xfrm>
              <a:off x="5797400" y="2298075"/>
              <a:ext cx="347024" cy="204160"/>
            </a:xfrm>
            <a:custGeom>
              <a:avLst/>
              <a:gdLst/>
              <a:ahLst/>
              <a:cxnLst/>
              <a:rect l="l" t="t" r="r" b="b"/>
              <a:pathLst>
                <a:path w="5888" h="3464" extrusionOk="0">
                  <a:moveTo>
                    <a:pt x="4100" y="1"/>
                  </a:moveTo>
                  <a:cubicBezTo>
                    <a:pt x="3888" y="1"/>
                    <a:pt x="3662" y="65"/>
                    <a:pt x="3433" y="215"/>
                  </a:cubicBezTo>
                  <a:cubicBezTo>
                    <a:pt x="3073" y="465"/>
                    <a:pt x="2838" y="528"/>
                    <a:pt x="2414" y="654"/>
                  </a:cubicBezTo>
                  <a:cubicBezTo>
                    <a:pt x="2195" y="716"/>
                    <a:pt x="1991" y="763"/>
                    <a:pt x="1787" y="795"/>
                  </a:cubicBezTo>
                  <a:cubicBezTo>
                    <a:pt x="1693" y="826"/>
                    <a:pt x="1584" y="842"/>
                    <a:pt x="1490" y="857"/>
                  </a:cubicBezTo>
                  <a:cubicBezTo>
                    <a:pt x="1465" y="862"/>
                    <a:pt x="1444" y="865"/>
                    <a:pt x="1426" y="869"/>
                  </a:cubicBezTo>
                  <a:lnTo>
                    <a:pt x="1426" y="869"/>
                  </a:lnTo>
                  <a:cubicBezTo>
                    <a:pt x="1425" y="867"/>
                    <a:pt x="1419" y="866"/>
                    <a:pt x="1406" y="866"/>
                  </a:cubicBezTo>
                  <a:cubicBezTo>
                    <a:pt x="1386" y="866"/>
                    <a:pt x="1348" y="868"/>
                    <a:pt x="1286" y="873"/>
                  </a:cubicBezTo>
                  <a:cubicBezTo>
                    <a:pt x="596" y="951"/>
                    <a:pt x="1" y="1422"/>
                    <a:pt x="1" y="2174"/>
                  </a:cubicBezTo>
                  <a:cubicBezTo>
                    <a:pt x="1" y="2790"/>
                    <a:pt x="548" y="3463"/>
                    <a:pt x="1200" y="3463"/>
                  </a:cubicBezTo>
                  <a:cubicBezTo>
                    <a:pt x="1228" y="3463"/>
                    <a:pt x="1257" y="3462"/>
                    <a:pt x="1286" y="3459"/>
                  </a:cubicBezTo>
                  <a:cubicBezTo>
                    <a:pt x="2461" y="3350"/>
                    <a:pt x="3747" y="3099"/>
                    <a:pt x="4734" y="2440"/>
                  </a:cubicBezTo>
                  <a:cubicBezTo>
                    <a:pt x="5887" y="1681"/>
                    <a:pt x="5178" y="1"/>
                    <a:pt x="41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8" name="Google Shape;4807;p52"/>
            <p:cNvSpPr/>
            <p:nvPr/>
          </p:nvSpPr>
          <p:spPr>
            <a:xfrm>
              <a:off x="5936903" y="2314636"/>
              <a:ext cx="176518" cy="322801"/>
            </a:xfrm>
            <a:custGeom>
              <a:avLst/>
              <a:gdLst/>
              <a:ahLst/>
              <a:cxnLst/>
              <a:rect l="l" t="t" r="r" b="b"/>
              <a:pathLst>
                <a:path w="2995" h="5477" extrusionOk="0">
                  <a:moveTo>
                    <a:pt x="1670" y="0"/>
                  </a:moveTo>
                  <a:cubicBezTo>
                    <a:pt x="1027" y="0"/>
                    <a:pt x="392" y="412"/>
                    <a:pt x="408" y="1235"/>
                  </a:cubicBezTo>
                  <a:cubicBezTo>
                    <a:pt x="424" y="2128"/>
                    <a:pt x="283" y="2990"/>
                    <a:pt x="126" y="3852"/>
                  </a:cubicBezTo>
                  <a:cubicBezTo>
                    <a:pt x="0" y="4558"/>
                    <a:pt x="298" y="5247"/>
                    <a:pt x="1019" y="5435"/>
                  </a:cubicBezTo>
                  <a:cubicBezTo>
                    <a:pt x="1121" y="5463"/>
                    <a:pt x="1229" y="5477"/>
                    <a:pt x="1339" y="5477"/>
                  </a:cubicBezTo>
                  <a:cubicBezTo>
                    <a:pt x="1902" y="5477"/>
                    <a:pt x="2511" y="5119"/>
                    <a:pt x="2602" y="4542"/>
                  </a:cubicBezTo>
                  <a:cubicBezTo>
                    <a:pt x="2790" y="3460"/>
                    <a:pt x="2994" y="2348"/>
                    <a:pt x="2979" y="1235"/>
                  </a:cubicBezTo>
                  <a:cubicBezTo>
                    <a:pt x="2963" y="412"/>
                    <a:pt x="2312" y="0"/>
                    <a:pt x="16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" name="Google Shape;4808;p52"/>
            <p:cNvSpPr/>
            <p:nvPr/>
          </p:nvSpPr>
          <p:spPr>
            <a:xfrm>
              <a:off x="5944682" y="2319705"/>
              <a:ext cx="358458" cy="235632"/>
            </a:xfrm>
            <a:custGeom>
              <a:avLst/>
              <a:gdLst/>
              <a:ahLst/>
              <a:cxnLst/>
              <a:rect l="l" t="t" r="r" b="b"/>
              <a:pathLst>
                <a:path w="6082" h="3998" extrusionOk="0">
                  <a:moveTo>
                    <a:pt x="1806" y="1"/>
                  </a:moveTo>
                  <a:cubicBezTo>
                    <a:pt x="714" y="1"/>
                    <a:pt x="0" y="1685"/>
                    <a:pt x="1169" y="2434"/>
                  </a:cubicBezTo>
                  <a:cubicBezTo>
                    <a:pt x="2063" y="2998"/>
                    <a:pt x="2909" y="3641"/>
                    <a:pt x="3944" y="3939"/>
                  </a:cubicBezTo>
                  <a:cubicBezTo>
                    <a:pt x="4081" y="3979"/>
                    <a:pt x="4211" y="3997"/>
                    <a:pt x="4333" y="3997"/>
                  </a:cubicBezTo>
                  <a:cubicBezTo>
                    <a:pt x="5641" y="3997"/>
                    <a:pt x="6081" y="1878"/>
                    <a:pt x="4633" y="1462"/>
                  </a:cubicBezTo>
                  <a:cubicBezTo>
                    <a:pt x="3850" y="1227"/>
                    <a:pt x="3160" y="647"/>
                    <a:pt x="2470" y="208"/>
                  </a:cubicBezTo>
                  <a:cubicBezTo>
                    <a:pt x="2242" y="64"/>
                    <a:pt x="2017" y="1"/>
                    <a:pt x="180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" name="Google Shape;4809;p52"/>
            <p:cNvSpPr/>
            <p:nvPr/>
          </p:nvSpPr>
          <p:spPr>
            <a:xfrm>
              <a:off x="5952580" y="2332848"/>
              <a:ext cx="182058" cy="129427"/>
            </a:xfrm>
            <a:custGeom>
              <a:avLst/>
              <a:gdLst/>
              <a:ahLst/>
              <a:cxnLst/>
              <a:rect l="l" t="t" r="r" b="b"/>
              <a:pathLst>
                <a:path w="3089" h="2196" extrusionOk="0">
                  <a:moveTo>
                    <a:pt x="1553" y="1"/>
                  </a:moveTo>
                  <a:cubicBezTo>
                    <a:pt x="1" y="1"/>
                    <a:pt x="1" y="2195"/>
                    <a:pt x="1553" y="2195"/>
                  </a:cubicBezTo>
                  <a:cubicBezTo>
                    <a:pt x="3089" y="2195"/>
                    <a:pt x="3089" y="1"/>
                    <a:pt x="15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51" name="Google Shape;5222;p55"/>
          <p:cNvGrpSpPr/>
          <p:nvPr/>
        </p:nvGrpSpPr>
        <p:grpSpPr>
          <a:xfrm>
            <a:off x="526894" y="203154"/>
            <a:ext cx="2020364" cy="1978343"/>
            <a:chOff x="2773161" y="2315882"/>
            <a:chExt cx="1239480" cy="1471203"/>
          </a:xfrm>
        </p:grpSpPr>
        <p:sp>
          <p:nvSpPr>
            <p:cNvPr id="52" name="Google Shape;5223;p55"/>
            <p:cNvSpPr/>
            <p:nvPr/>
          </p:nvSpPr>
          <p:spPr>
            <a:xfrm>
              <a:off x="2927659" y="2468764"/>
              <a:ext cx="512817" cy="450332"/>
            </a:xfrm>
            <a:custGeom>
              <a:avLst/>
              <a:gdLst/>
              <a:ahLst/>
              <a:cxnLst/>
              <a:rect l="l" t="t" r="r" b="b"/>
              <a:pathLst>
                <a:path w="23152" h="20331" extrusionOk="0">
                  <a:moveTo>
                    <a:pt x="23057" y="11020"/>
                  </a:moveTo>
                  <a:cubicBezTo>
                    <a:pt x="22854" y="14264"/>
                    <a:pt x="21271" y="16710"/>
                    <a:pt x="18575" y="18387"/>
                  </a:cubicBezTo>
                  <a:cubicBezTo>
                    <a:pt x="16600" y="19609"/>
                    <a:pt x="14421" y="20330"/>
                    <a:pt x="12038" y="20205"/>
                  </a:cubicBezTo>
                  <a:cubicBezTo>
                    <a:pt x="11145" y="20158"/>
                    <a:pt x="10252" y="20205"/>
                    <a:pt x="9358" y="20189"/>
                  </a:cubicBezTo>
                  <a:cubicBezTo>
                    <a:pt x="7085" y="20158"/>
                    <a:pt x="5001" y="19500"/>
                    <a:pt x="3229" y="18073"/>
                  </a:cubicBezTo>
                  <a:cubicBezTo>
                    <a:pt x="2650" y="17619"/>
                    <a:pt x="2085" y="17039"/>
                    <a:pt x="1740" y="16396"/>
                  </a:cubicBezTo>
                  <a:cubicBezTo>
                    <a:pt x="1176" y="15330"/>
                    <a:pt x="690" y="14217"/>
                    <a:pt x="361" y="13073"/>
                  </a:cubicBezTo>
                  <a:cubicBezTo>
                    <a:pt x="1" y="11772"/>
                    <a:pt x="1" y="10408"/>
                    <a:pt x="267" y="9076"/>
                  </a:cubicBezTo>
                  <a:cubicBezTo>
                    <a:pt x="455" y="8151"/>
                    <a:pt x="800" y="7242"/>
                    <a:pt x="1129" y="6333"/>
                  </a:cubicBezTo>
                  <a:cubicBezTo>
                    <a:pt x="1458" y="5471"/>
                    <a:pt x="1819" y="4609"/>
                    <a:pt x="2273" y="3810"/>
                  </a:cubicBezTo>
                  <a:cubicBezTo>
                    <a:pt x="3167" y="2258"/>
                    <a:pt x="4593" y="1333"/>
                    <a:pt x="6239" y="706"/>
                  </a:cubicBezTo>
                  <a:cubicBezTo>
                    <a:pt x="8151" y="1"/>
                    <a:pt x="10158" y="16"/>
                    <a:pt x="12148" y="126"/>
                  </a:cubicBezTo>
                  <a:cubicBezTo>
                    <a:pt x="13057" y="189"/>
                    <a:pt x="13982" y="471"/>
                    <a:pt x="14844" y="784"/>
                  </a:cubicBezTo>
                  <a:cubicBezTo>
                    <a:pt x="16302" y="1286"/>
                    <a:pt x="17838" y="1647"/>
                    <a:pt x="19045" y="2681"/>
                  </a:cubicBezTo>
                  <a:cubicBezTo>
                    <a:pt x="20220" y="3700"/>
                    <a:pt x="21365" y="4750"/>
                    <a:pt x="22117" y="6129"/>
                  </a:cubicBezTo>
                  <a:cubicBezTo>
                    <a:pt x="22932" y="7650"/>
                    <a:pt x="23152" y="9311"/>
                    <a:pt x="23057" y="110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3" name="Google Shape;5224;p55"/>
            <p:cNvSpPr/>
            <p:nvPr/>
          </p:nvSpPr>
          <p:spPr>
            <a:xfrm>
              <a:off x="3091195" y="2654871"/>
              <a:ext cx="53470" cy="41332"/>
            </a:xfrm>
            <a:custGeom>
              <a:avLst/>
              <a:gdLst/>
              <a:ahLst/>
              <a:cxnLst/>
              <a:rect l="l" t="t" r="r" b="b"/>
              <a:pathLst>
                <a:path w="2414" h="1866" extrusionOk="0">
                  <a:moveTo>
                    <a:pt x="1207" y="0"/>
                  </a:moveTo>
                  <a:cubicBezTo>
                    <a:pt x="0" y="0"/>
                    <a:pt x="0" y="1865"/>
                    <a:pt x="1207" y="1865"/>
                  </a:cubicBezTo>
                  <a:cubicBezTo>
                    <a:pt x="2414" y="1865"/>
                    <a:pt x="2414" y="0"/>
                    <a:pt x="12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4" name="Google Shape;5225;p55"/>
            <p:cNvSpPr/>
            <p:nvPr/>
          </p:nvSpPr>
          <p:spPr>
            <a:xfrm>
              <a:off x="3226246" y="2653830"/>
              <a:ext cx="53138" cy="41686"/>
            </a:xfrm>
            <a:custGeom>
              <a:avLst/>
              <a:gdLst/>
              <a:ahLst/>
              <a:cxnLst/>
              <a:rect l="l" t="t" r="r" b="b"/>
              <a:pathLst>
                <a:path w="2399" h="1882" extrusionOk="0">
                  <a:moveTo>
                    <a:pt x="1192" y="0"/>
                  </a:moveTo>
                  <a:cubicBezTo>
                    <a:pt x="0" y="0"/>
                    <a:pt x="0" y="1881"/>
                    <a:pt x="1192" y="1881"/>
                  </a:cubicBezTo>
                  <a:cubicBezTo>
                    <a:pt x="2399" y="1881"/>
                    <a:pt x="2399" y="0"/>
                    <a:pt x="119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5" name="Google Shape;5226;p55"/>
            <p:cNvSpPr/>
            <p:nvPr/>
          </p:nvSpPr>
          <p:spPr>
            <a:xfrm>
              <a:off x="3142052" y="2705285"/>
              <a:ext cx="92897" cy="62773"/>
            </a:xfrm>
            <a:custGeom>
              <a:avLst/>
              <a:gdLst/>
              <a:ahLst/>
              <a:cxnLst/>
              <a:rect l="l" t="t" r="r" b="b"/>
              <a:pathLst>
                <a:path w="4194" h="2834" extrusionOk="0">
                  <a:moveTo>
                    <a:pt x="3843" y="1"/>
                  </a:moveTo>
                  <a:cubicBezTo>
                    <a:pt x="3664" y="1"/>
                    <a:pt x="3480" y="115"/>
                    <a:pt x="3472" y="342"/>
                  </a:cubicBezTo>
                  <a:cubicBezTo>
                    <a:pt x="3425" y="1063"/>
                    <a:pt x="3300" y="1862"/>
                    <a:pt x="2501" y="2082"/>
                  </a:cubicBezTo>
                  <a:cubicBezTo>
                    <a:pt x="2364" y="2121"/>
                    <a:pt x="2233" y="2139"/>
                    <a:pt x="2109" y="2139"/>
                  </a:cubicBezTo>
                  <a:cubicBezTo>
                    <a:pt x="1292" y="2139"/>
                    <a:pt x="757" y="1346"/>
                    <a:pt x="729" y="530"/>
                  </a:cubicBezTo>
                  <a:cubicBezTo>
                    <a:pt x="721" y="303"/>
                    <a:pt x="537" y="189"/>
                    <a:pt x="357" y="189"/>
                  </a:cubicBezTo>
                  <a:cubicBezTo>
                    <a:pt x="177" y="189"/>
                    <a:pt x="0" y="303"/>
                    <a:pt x="8" y="530"/>
                  </a:cubicBezTo>
                  <a:cubicBezTo>
                    <a:pt x="55" y="1862"/>
                    <a:pt x="902" y="2834"/>
                    <a:pt x="2250" y="2834"/>
                  </a:cubicBezTo>
                  <a:cubicBezTo>
                    <a:pt x="3660" y="2834"/>
                    <a:pt x="4115" y="1517"/>
                    <a:pt x="4178" y="342"/>
                  </a:cubicBezTo>
                  <a:cubicBezTo>
                    <a:pt x="4193" y="115"/>
                    <a:pt x="4021" y="1"/>
                    <a:pt x="384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6" name="Google Shape;5227;p55"/>
            <p:cNvSpPr/>
            <p:nvPr/>
          </p:nvSpPr>
          <p:spPr>
            <a:xfrm>
              <a:off x="3058900" y="2716316"/>
              <a:ext cx="62175" cy="40645"/>
            </a:xfrm>
            <a:custGeom>
              <a:avLst/>
              <a:gdLst/>
              <a:ahLst/>
              <a:cxnLst/>
              <a:rect l="l" t="t" r="r" b="b"/>
              <a:pathLst>
                <a:path w="2807" h="1835" extrusionOk="0">
                  <a:moveTo>
                    <a:pt x="2790" y="972"/>
                  </a:moveTo>
                  <a:cubicBezTo>
                    <a:pt x="2775" y="1458"/>
                    <a:pt x="2132" y="1834"/>
                    <a:pt x="1364" y="1803"/>
                  </a:cubicBezTo>
                  <a:cubicBezTo>
                    <a:pt x="596" y="1772"/>
                    <a:pt x="0" y="1349"/>
                    <a:pt x="16" y="847"/>
                  </a:cubicBezTo>
                  <a:cubicBezTo>
                    <a:pt x="32" y="361"/>
                    <a:pt x="674" y="1"/>
                    <a:pt x="1442" y="32"/>
                  </a:cubicBezTo>
                  <a:cubicBezTo>
                    <a:pt x="2211" y="63"/>
                    <a:pt x="2806" y="471"/>
                    <a:pt x="2790" y="9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7" name="Google Shape;5228;p55"/>
            <p:cNvSpPr/>
            <p:nvPr/>
          </p:nvSpPr>
          <p:spPr>
            <a:xfrm>
              <a:off x="3243257" y="2723604"/>
              <a:ext cx="62175" cy="40645"/>
            </a:xfrm>
            <a:custGeom>
              <a:avLst/>
              <a:gdLst/>
              <a:ahLst/>
              <a:cxnLst/>
              <a:rect l="l" t="t" r="r" b="b"/>
              <a:pathLst>
                <a:path w="2807" h="1835" extrusionOk="0">
                  <a:moveTo>
                    <a:pt x="2791" y="972"/>
                  </a:moveTo>
                  <a:cubicBezTo>
                    <a:pt x="2775" y="1474"/>
                    <a:pt x="2132" y="1835"/>
                    <a:pt x="1364" y="1803"/>
                  </a:cubicBezTo>
                  <a:cubicBezTo>
                    <a:pt x="596" y="1772"/>
                    <a:pt x="1" y="1349"/>
                    <a:pt x="16" y="863"/>
                  </a:cubicBezTo>
                  <a:cubicBezTo>
                    <a:pt x="32" y="377"/>
                    <a:pt x="675" y="1"/>
                    <a:pt x="1443" y="32"/>
                  </a:cubicBezTo>
                  <a:cubicBezTo>
                    <a:pt x="2211" y="63"/>
                    <a:pt x="2806" y="487"/>
                    <a:pt x="2791" y="9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8" name="Google Shape;5229;p55"/>
            <p:cNvSpPr/>
            <p:nvPr/>
          </p:nvSpPr>
          <p:spPr>
            <a:xfrm>
              <a:off x="3138929" y="2315882"/>
              <a:ext cx="76218" cy="289877"/>
            </a:xfrm>
            <a:custGeom>
              <a:avLst/>
              <a:gdLst/>
              <a:ahLst/>
              <a:cxnLst/>
              <a:rect l="l" t="t" r="r" b="b"/>
              <a:pathLst>
                <a:path w="3441" h="13087" extrusionOk="0">
                  <a:moveTo>
                    <a:pt x="1465" y="0"/>
                  </a:moveTo>
                  <a:cubicBezTo>
                    <a:pt x="746" y="0"/>
                    <a:pt x="79" y="455"/>
                    <a:pt x="181" y="1370"/>
                  </a:cubicBezTo>
                  <a:cubicBezTo>
                    <a:pt x="572" y="4818"/>
                    <a:pt x="196" y="8251"/>
                    <a:pt x="40" y="11699"/>
                  </a:cubicBezTo>
                  <a:cubicBezTo>
                    <a:pt x="0" y="12624"/>
                    <a:pt x="698" y="13086"/>
                    <a:pt x="1417" y="13086"/>
                  </a:cubicBezTo>
                  <a:cubicBezTo>
                    <a:pt x="2136" y="13086"/>
                    <a:pt x="2877" y="12624"/>
                    <a:pt x="2924" y="11699"/>
                  </a:cubicBezTo>
                  <a:cubicBezTo>
                    <a:pt x="3065" y="8251"/>
                    <a:pt x="3441" y="4818"/>
                    <a:pt x="3065" y="1370"/>
                  </a:cubicBezTo>
                  <a:cubicBezTo>
                    <a:pt x="2963" y="459"/>
                    <a:pt x="2188" y="0"/>
                    <a:pt x="14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9" name="Google Shape;5230;p55"/>
            <p:cNvSpPr/>
            <p:nvPr/>
          </p:nvSpPr>
          <p:spPr>
            <a:xfrm>
              <a:off x="3132683" y="2851411"/>
              <a:ext cx="71544" cy="209650"/>
            </a:xfrm>
            <a:custGeom>
              <a:avLst/>
              <a:gdLst/>
              <a:ahLst/>
              <a:cxnLst/>
              <a:rect l="l" t="t" r="r" b="b"/>
              <a:pathLst>
                <a:path w="3230" h="9465" extrusionOk="0">
                  <a:moveTo>
                    <a:pt x="1813" y="1"/>
                  </a:moveTo>
                  <a:cubicBezTo>
                    <a:pt x="1093" y="1"/>
                    <a:pt x="353" y="467"/>
                    <a:pt x="322" y="1394"/>
                  </a:cubicBezTo>
                  <a:cubicBezTo>
                    <a:pt x="228" y="3620"/>
                    <a:pt x="133" y="5845"/>
                    <a:pt x="39" y="8071"/>
                  </a:cubicBezTo>
                  <a:cubicBezTo>
                    <a:pt x="0" y="9002"/>
                    <a:pt x="699" y="9464"/>
                    <a:pt x="1416" y="9464"/>
                  </a:cubicBezTo>
                  <a:cubicBezTo>
                    <a:pt x="2137" y="9464"/>
                    <a:pt x="2876" y="8998"/>
                    <a:pt x="2908" y="8071"/>
                  </a:cubicBezTo>
                  <a:cubicBezTo>
                    <a:pt x="3002" y="5845"/>
                    <a:pt x="3096" y="3620"/>
                    <a:pt x="3190" y="1394"/>
                  </a:cubicBezTo>
                  <a:cubicBezTo>
                    <a:pt x="3229" y="463"/>
                    <a:pt x="2531" y="1"/>
                    <a:pt x="181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0" name="Google Shape;5231;p55"/>
            <p:cNvSpPr/>
            <p:nvPr/>
          </p:nvSpPr>
          <p:spPr>
            <a:xfrm>
              <a:off x="2773161" y="2668759"/>
              <a:ext cx="233993" cy="76262"/>
            </a:xfrm>
            <a:custGeom>
              <a:avLst/>
              <a:gdLst/>
              <a:ahLst/>
              <a:cxnLst/>
              <a:rect l="l" t="t" r="r" b="b"/>
              <a:pathLst>
                <a:path w="10564" h="3443" extrusionOk="0">
                  <a:moveTo>
                    <a:pt x="1791" y="15"/>
                  </a:moveTo>
                  <a:cubicBezTo>
                    <a:pt x="1" y="15"/>
                    <a:pt x="20" y="2822"/>
                    <a:pt x="1850" y="2884"/>
                  </a:cubicBezTo>
                  <a:cubicBezTo>
                    <a:pt x="3966" y="2963"/>
                    <a:pt x="6082" y="2837"/>
                    <a:pt x="8151" y="3386"/>
                  </a:cubicBezTo>
                  <a:cubicBezTo>
                    <a:pt x="8294" y="3425"/>
                    <a:pt x="8430" y="3443"/>
                    <a:pt x="8559" y="3443"/>
                  </a:cubicBezTo>
                  <a:cubicBezTo>
                    <a:pt x="10044" y="3443"/>
                    <a:pt x="10563" y="1058"/>
                    <a:pt x="8919" y="611"/>
                  </a:cubicBezTo>
                  <a:cubicBezTo>
                    <a:pt x="6599" y="0"/>
                    <a:pt x="4233" y="94"/>
                    <a:pt x="1850" y="16"/>
                  </a:cubicBezTo>
                  <a:cubicBezTo>
                    <a:pt x="1830" y="15"/>
                    <a:pt x="1810" y="15"/>
                    <a:pt x="1791" y="1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1" name="Google Shape;5232;p55"/>
            <p:cNvSpPr/>
            <p:nvPr/>
          </p:nvSpPr>
          <p:spPr>
            <a:xfrm>
              <a:off x="3334649" y="2685505"/>
              <a:ext cx="254769" cy="67048"/>
            </a:xfrm>
            <a:custGeom>
              <a:avLst/>
              <a:gdLst/>
              <a:ahLst/>
              <a:cxnLst/>
              <a:rect l="l" t="t" r="r" b="b"/>
              <a:pathLst>
                <a:path w="11502" h="3027" extrusionOk="0">
                  <a:moveTo>
                    <a:pt x="1636" y="0"/>
                  </a:moveTo>
                  <a:cubicBezTo>
                    <a:pt x="0" y="0"/>
                    <a:pt x="79" y="2670"/>
                    <a:pt x="1831" y="2896"/>
                  </a:cubicBezTo>
                  <a:cubicBezTo>
                    <a:pt x="2648" y="2995"/>
                    <a:pt x="3464" y="3027"/>
                    <a:pt x="4282" y="3027"/>
                  </a:cubicBezTo>
                  <a:cubicBezTo>
                    <a:pt x="5801" y="3027"/>
                    <a:pt x="7321" y="2916"/>
                    <a:pt x="8847" y="2916"/>
                  </a:cubicBezTo>
                  <a:cubicBezTo>
                    <a:pt x="9115" y="2916"/>
                    <a:pt x="9384" y="2920"/>
                    <a:pt x="9652" y="2928"/>
                  </a:cubicBezTo>
                  <a:cubicBezTo>
                    <a:pt x="9672" y="2928"/>
                    <a:pt x="9692" y="2929"/>
                    <a:pt x="9711" y="2929"/>
                  </a:cubicBezTo>
                  <a:cubicBezTo>
                    <a:pt x="11502" y="2929"/>
                    <a:pt x="11482" y="106"/>
                    <a:pt x="9652" y="59"/>
                  </a:cubicBezTo>
                  <a:cubicBezTo>
                    <a:pt x="9383" y="51"/>
                    <a:pt x="9114" y="48"/>
                    <a:pt x="8845" y="48"/>
                  </a:cubicBezTo>
                  <a:cubicBezTo>
                    <a:pt x="7349" y="48"/>
                    <a:pt x="5858" y="153"/>
                    <a:pt x="4369" y="153"/>
                  </a:cubicBezTo>
                  <a:cubicBezTo>
                    <a:pt x="3523" y="153"/>
                    <a:pt x="2677" y="119"/>
                    <a:pt x="1831" y="12"/>
                  </a:cubicBezTo>
                  <a:cubicBezTo>
                    <a:pt x="1763" y="4"/>
                    <a:pt x="1698" y="0"/>
                    <a:pt x="16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2" name="Google Shape;5233;p55"/>
            <p:cNvSpPr/>
            <p:nvPr/>
          </p:nvSpPr>
          <p:spPr>
            <a:xfrm>
              <a:off x="2930229" y="2445484"/>
              <a:ext cx="171618" cy="163533"/>
            </a:xfrm>
            <a:custGeom>
              <a:avLst/>
              <a:gdLst/>
              <a:ahLst/>
              <a:cxnLst/>
              <a:rect l="l" t="t" r="r" b="b"/>
              <a:pathLst>
                <a:path w="7748" h="7383" extrusionOk="0">
                  <a:moveTo>
                    <a:pt x="1332" y="1"/>
                  </a:moveTo>
                  <a:cubicBezTo>
                    <a:pt x="519" y="1"/>
                    <a:pt x="1" y="1229"/>
                    <a:pt x="872" y="1757"/>
                  </a:cubicBezTo>
                  <a:cubicBezTo>
                    <a:pt x="2988" y="2995"/>
                    <a:pt x="4023" y="5441"/>
                    <a:pt x="5762" y="7118"/>
                  </a:cubicBezTo>
                  <a:cubicBezTo>
                    <a:pt x="5956" y="7304"/>
                    <a:pt x="6172" y="7382"/>
                    <a:pt x="6381" y="7382"/>
                  </a:cubicBezTo>
                  <a:cubicBezTo>
                    <a:pt x="7106" y="7382"/>
                    <a:pt x="7748" y="6445"/>
                    <a:pt x="7079" y="5801"/>
                  </a:cubicBezTo>
                  <a:cubicBezTo>
                    <a:pt x="5198" y="3983"/>
                    <a:pt x="4117" y="1506"/>
                    <a:pt x="1813" y="143"/>
                  </a:cubicBezTo>
                  <a:cubicBezTo>
                    <a:pt x="1647" y="44"/>
                    <a:pt x="1484" y="1"/>
                    <a:pt x="133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3" name="Google Shape;5234;p55"/>
            <p:cNvSpPr/>
            <p:nvPr/>
          </p:nvSpPr>
          <p:spPr>
            <a:xfrm>
              <a:off x="3271942" y="2458065"/>
              <a:ext cx="157642" cy="128559"/>
            </a:xfrm>
            <a:custGeom>
              <a:avLst/>
              <a:gdLst/>
              <a:ahLst/>
              <a:cxnLst/>
              <a:rect l="l" t="t" r="r" b="b"/>
              <a:pathLst>
                <a:path w="7117" h="5804" extrusionOk="0">
                  <a:moveTo>
                    <a:pt x="5656" y="0"/>
                  </a:moveTo>
                  <a:cubicBezTo>
                    <a:pt x="5454" y="0"/>
                    <a:pt x="5245" y="65"/>
                    <a:pt x="5054" y="217"/>
                  </a:cubicBezTo>
                  <a:cubicBezTo>
                    <a:pt x="3486" y="1424"/>
                    <a:pt x="2138" y="2882"/>
                    <a:pt x="696" y="4230"/>
                  </a:cubicBezTo>
                  <a:cubicBezTo>
                    <a:pt x="1" y="4864"/>
                    <a:pt x="654" y="5803"/>
                    <a:pt x="1392" y="5803"/>
                  </a:cubicBezTo>
                  <a:cubicBezTo>
                    <a:pt x="1602" y="5803"/>
                    <a:pt x="1818" y="5727"/>
                    <a:pt x="2013" y="5547"/>
                  </a:cubicBezTo>
                  <a:cubicBezTo>
                    <a:pt x="3455" y="4199"/>
                    <a:pt x="4803" y="2757"/>
                    <a:pt x="6370" y="1534"/>
                  </a:cubicBezTo>
                  <a:cubicBezTo>
                    <a:pt x="7116" y="950"/>
                    <a:pt x="6432" y="0"/>
                    <a:pt x="565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4" name="Google Shape;5235;p55"/>
            <p:cNvSpPr/>
            <p:nvPr/>
          </p:nvSpPr>
          <p:spPr>
            <a:xfrm>
              <a:off x="2926175" y="2804718"/>
              <a:ext cx="136355" cy="134074"/>
            </a:xfrm>
            <a:custGeom>
              <a:avLst/>
              <a:gdLst/>
              <a:ahLst/>
              <a:cxnLst/>
              <a:rect l="l" t="t" r="r" b="b"/>
              <a:pathLst>
                <a:path w="6156" h="6053" extrusionOk="0">
                  <a:moveTo>
                    <a:pt x="4896" y="1"/>
                  </a:moveTo>
                  <a:cubicBezTo>
                    <a:pt x="4617" y="1"/>
                    <a:pt x="4345" y="140"/>
                    <a:pt x="4174" y="477"/>
                  </a:cubicBezTo>
                  <a:cubicBezTo>
                    <a:pt x="3375" y="2028"/>
                    <a:pt x="2262" y="3282"/>
                    <a:pt x="820" y="4270"/>
                  </a:cubicBezTo>
                  <a:cubicBezTo>
                    <a:pt x="0" y="4842"/>
                    <a:pt x="509" y="6052"/>
                    <a:pt x="1270" y="6052"/>
                  </a:cubicBezTo>
                  <a:cubicBezTo>
                    <a:pt x="1426" y="6052"/>
                    <a:pt x="1593" y="6002"/>
                    <a:pt x="1760" y="5884"/>
                  </a:cubicBezTo>
                  <a:cubicBezTo>
                    <a:pt x="3469" y="4724"/>
                    <a:pt x="4848" y="3267"/>
                    <a:pt x="5789" y="1417"/>
                  </a:cubicBezTo>
                  <a:cubicBezTo>
                    <a:pt x="6156" y="683"/>
                    <a:pt x="5511" y="1"/>
                    <a:pt x="48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5" name="Google Shape;5236;p55"/>
            <p:cNvSpPr/>
            <p:nvPr/>
          </p:nvSpPr>
          <p:spPr>
            <a:xfrm>
              <a:off x="3305477" y="2824631"/>
              <a:ext cx="115490" cy="117639"/>
            </a:xfrm>
            <a:custGeom>
              <a:avLst/>
              <a:gdLst/>
              <a:ahLst/>
              <a:cxnLst/>
              <a:rect l="l" t="t" r="r" b="b"/>
              <a:pathLst>
                <a:path w="5214" h="5311" extrusionOk="0">
                  <a:moveTo>
                    <a:pt x="1317" y="1"/>
                  </a:moveTo>
                  <a:cubicBezTo>
                    <a:pt x="625" y="1"/>
                    <a:pt x="1" y="932"/>
                    <a:pt x="624" y="1615"/>
                  </a:cubicBezTo>
                  <a:cubicBezTo>
                    <a:pt x="1549" y="2634"/>
                    <a:pt x="2333" y="3747"/>
                    <a:pt x="3116" y="4891"/>
                  </a:cubicBezTo>
                  <a:cubicBezTo>
                    <a:pt x="3323" y="5188"/>
                    <a:pt x="3613" y="5310"/>
                    <a:pt x="3900" y="5310"/>
                  </a:cubicBezTo>
                  <a:cubicBezTo>
                    <a:pt x="4567" y="5310"/>
                    <a:pt x="5214" y="4642"/>
                    <a:pt x="4731" y="3951"/>
                  </a:cubicBezTo>
                  <a:cubicBezTo>
                    <a:pt x="3869" y="2681"/>
                    <a:pt x="2975" y="1443"/>
                    <a:pt x="1941" y="299"/>
                  </a:cubicBezTo>
                  <a:cubicBezTo>
                    <a:pt x="1749" y="89"/>
                    <a:pt x="1530" y="1"/>
                    <a:pt x="131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6" name="Google Shape;5237;p55"/>
            <p:cNvSpPr/>
            <p:nvPr/>
          </p:nvSpPr>
          <p:spPr>
            <a:xfrm>
              <a:off x="2994664" y="2513906"/>
              <a:ext cx="195496" cy="119809"/>
            </a:xfrm>
            <a:custGeom>
              <a:avLst/>
              <a:gdLst/>
              <a:ahLst/>
              <a:cxnLst/>
              <a:rect l="l" t="t" r="r" b="b"/>
              <a:pathLst>
                <a:path w="8826" h="5409" extrusionOk="0">
                  <a:moveTo>
                    <a:pt x="5158" y="47"/>
                  </a:moveTo>
                  <a:cubicBezTo>
                    <a:pt x="4092" y="94"/>
                    <a:pt x="3089" y="565"/>
                    <a:pt x="2305" y="1301"/>
                  </a:cubicBezTo>
                  <a:cubicBezTo>
                    <a:pt x="1161" y="2383"/>
                    <a:pt x="299" y="3841"/>
                    <a:pt x="1" y="5408"/>
                  </a:cubicBezTo>
                  <a:cubicBezTo>
                    <a:pt x="1098" y="4358"/>
                    <a:pt x="2321" y="3825"/>
                    <a:pt x="3904" y="3480"/>
                  </a:cubicBezTo>
                  <a:cubicBezTo>
                    <a:pt x="4499" y="3355"/>
                    <a:pt x="8825" y="2665"/>
                    <a:pt x="8402" y="1631"/>
                  </a:cubicBezTo>
                  <a:cubicBezTo>
                    <a:pt x="7979" y="627"/>
                    <a:pt x="6161" y="0"/>
                    <a:pt x="515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7" name="Google Shape;5238;p55"/>
            <p:cNvSpPr/>
            <p:nvPr/>
          </p:nvSpPr>
          <p:spPr>
            <a:xfrm>
              <a:off x="3007157" y="2718288"/>
              <a:ext cx="1005477" cy="497024"/>
            </a:xfrm>
            <a:custGeom>
              <a:avLst/>
              <a:gdLst/>
              <a:ahLst/>
              <a:cxnLst/>
              <a:rect l="l" t="t" r="r" b="b"/>
              <a:pathLst>
                <a:path w="45394" h="22439" extrusionOk="0">
                  <a:moveTo>
                    <a:pt x="25130" y="1"/>
                  </a:moveTo>
                  <a:cubicBezTo>
                    <a:pt x="24825" y="1"/>
                    <a:pt x="24516" y="32"/>
                    <a:pt x="24202" y="100"/>
                  </a:cubicBezTo>
                  <a:cubicBezTo>
                    <a:pt x="23324" y="272"/>
                    <a:pt x="22431" y="382"/>
                    <a:pt x="21585" y="648"/>
                  </a:cubicBezTo>
                  <a:cubicBezTo>
                    <a:pt x="20127" y="1103"/>
                    <a:pt x="18763" y="1745"/>
                    <a:pt x="17823" y="2999"/>
                  </a:cubicBezTo>
                  <a:cubicBezTo>
                    <a:pt x="16914" y="4222"/>
                    <a:pt x="16083" y="5476"/>
                    <a:pt x="16130" y="7153"/>
                  </a:cubicBezTo>
                  <a:cubicBezTo>
                    <a:pt x="15910" y="7090"/>
                    <a:pt x="15769" y="7075"/>
                    <a:pt x="15660" y="7012"/>
                  </a:cubicBezTo>
                  <a:cubicBezTo>
                    <a:pt x="14663" y="6408"/>
                    <a:pt x="13602" y="6205"/>
                    <a:pt x="12520" y="6205"/>
                  </a:cubicBezTo>
                  <a:cubicBezTo>
                    <a:pt x="12002" y="6205"/>
                    <a:pt x="11480" y="6251"/>
                    <a:pt x="10957" y="6322"/>
                  </a:cubicBezTo>
                  <a:cubicBezTo>
                    <a:pt x="10440" y="6385"/>
                    <a:pt x="9860" y="6636"/>
                    <a:pt x="9484" y="6981"/>
                  </a:cubicBezTo>
                  <a:cubicBezTo>
                    <a:pt x="8653" y="7717"/>
                    <a:pt x="7901" y="8517"/>
                    <a:pt x="7838" y="9739"/>
                  </a:cubicBezTo>
                  <a:cubicBezTo>
                    <a:pt x="7807" y="10382"/>
                    <a:pt x="7697" y="11009"/>
                    <a:pt x="7619" y="11683"/>
                  </a:cubicBezTo>
                  <a:cubicBezTo>
                    <a:pt x="7072" y="11683"/>
                    <a:pt x="6526" y="11673"/>
                    <a:pt x="5980" y="11673"/>
                  </a:cubicBezTo>
                  <a:cubicBezTo>
                    <a:pt x="5570" y="11673"/>
                    <a:pt x="5160" y="11678"/>
                    <a:pt x="4750" y="11699"/>
                  </a:cubicBezTo>
                  <a:cubicBezTo>
                    <a:pt x="2916" y="11793"/>
                    <a:pt x="1584" y="12655"/>
                    <a:pt x="785" y="14348"/>
                  </a:cubicBezTo>
                  <a:cubicBezTo>
                    <a:pt x="1" y="16009"/>
                    <a:pt x="189" y="17529"/>
                    <a:pt x="1286" y="18987"/>
                  </a:cubicBezTo>
                  <a:cubicBezTo>
                    <a:pt x="2431" y="20508"/>
                    <a:pt x="4061" y="21244"/>
                    <a:pt x="5832" y="21605"/>
                  </a:cubicBezTo>
                  <a:cubicBezTo>
                    <a:pt x="7211" y="21871"/>
                    <a:pt x="8638" y="21981"/>
                    <a:pt x="10033" y="22059"/>
                  </a:cubicBezTo>
                  <a:cubicBezTo>
                    <a:pt x="12196" y="22200"/>
                    <a:pt x="14359" y="22279"/>
                    <a:pt x="16522" y="22341"/>
                  </a:cubicBezTo>
                  <a:cubicBezTo>
                    <a:pt x="18727" y="22396"/>
                    <a:pt x="20944" y="22439"/>
                    <a:pt x="23153" y="22439"/>
                  </a:cubicBezTo>
                  <a:cubicBezTo>
                    <a:pt x="23487" y="22439"/>
                    <a:pt x="23821" y="22438"/>
                    <a:pt x="24155" y="22436"/>
                  </a:cubicBezTo>
                  <a:cubicBezTo>
                    <a:pt x="26531" y="22421"/>
                    <a:pt x="28908" y="22293"/>
                    <a:pt x="31284" y="22293"/>
                  </a:cubicBezTo>
                  <a:cubicBezTo>
                    <a:pt x="31416" y="22293"/>
                    <a:pt x="31547" y="22294"/>
                    <a:pt x="31679" y="22294"/>
                  </a:cubicBezTo>
                  <a:cubicBezTo>
                    <a:pt x="31960" y="22296"/>
                    <a:pt x="32241" y="22297"/>
                    <a:pt x="32522" y="22297"/>
                  </a:cubicBezTo>
                  <a:cubicBezTo>
                    <a:pt x="34836" y="22297"/>
                    <a:pt x="37126" y="22219"/>
                    <a:pt x="39391" y="21730"/>
                  </a:cubicBezTo>
                  <a:cubicBezTo>
                    <a:pt x="40253" y="21542"/>
                    <a:pt x="41209" y="21323"/>
                    <a:pt x="41867" y="20805"/>
                  </a:cubicBezTo>
                  <a:cubicBezTo>
                    <a:pt x="43936" y="19144"/>
                    <a:pt x="45394" y="17153"/>
                    <a:pt x="45237" y="14254"/>
                  </a:cubicBezTo>
                  <a:cubicBezTo>
                    <a:pt x="45127" y="11902"/>
                    <a:pt x="43905" y="10288"/>
                    <a:pt x="42149" y="9081"/>
                  </a:cubicBezTo>
                  <a:cubicBezTo>
                    <a:pt x="40394" y="7883"/>
                    <a:pt x="38424" y="7413"/>
                    <a:pt x="36369" y="7413"/>
                  </a:cubicBezTo>
                  <a:cubicBezTo>
                    <a:pt x="35763" y="7413"/>
                    <a:pt x="35149" y="7454"/>
                    <a:pt x="34532" y="7529"/>
                  </a:cubicBezTo>
                  <a:cubicBezTo>
                    <a:pt x="34046" y="7592"/>
                    <a:pt x="33544" y="7749"/>
                    <a:pt x="33011" y="7890"/>
                  </a:cubicBezTo>
                  <a:cubicBezTo>
                    <a:pt x="32995" y="7670"/>
                    <a:pt x="32980" y="7545"/>
                    <a:pt x="32964" y="7404"/>
                  </a:cubicBezTo>
                  <a:cubicBezTo>
                    <a:pt x="32776" y="5617"/>
                    <a:pt x="32118" y="4018"/>
                    <a:pt x="30911" y="2686"/>
                  </a:cubicBezTo>
                  <a:cubicBezTo>
                    <a:pt x="29970" y="1651"/>
                    <a:pt x="28732" y="1118"/>
                    <a:pt x="27509" y="570"/>
                  </a:cubicBezTo>
                  <a:cubicBezTo>
                    <a:pt x="26743" y="227"/>
                    <a:pt x="25952" y="1"/>
                    <a:pt x="2513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8" name="Google Shape;5239;p55"/>
            <p:cNvSpPr/>
            <p:nvPr/>
          </p:nvSpPr>
          <p:spPr>
            <a:xfrm>
              <a:off x="3514754" y="2718398"/>
              <a:ext cx="497888" cy="492328"/>
            </a:xfrm>
            <a:custGeom>
              <a:avLst/>
              <a:gdLst/>
              <a:ahLst/>
              <a:cxnLst/>
              <a:rect l="l" t="t" r="r" b="b"/>
              <a:pathLst>
                <a:path w="22478" h="22227" extrusionOk="0">
                  <a:moveTo>
                    <a:pt x="2368" y="1"/>
                  </a:moveTo>
                  <a:cubicBezTo>
                    <a:pt x="1004" y="1693"/>
                    <a:pt x="1" y="4139"/>
                    <a:pt x="628" y="6317"/>
                  </a:cubicBezTo>
                  <a:cubicBezTo>
                    <a:pt x="1255" y="8590"/>
                    <a:pt x="2995" y="9766"/>
                    <a:pt x="5283" y="9828"/>
                  </a:cubicBezTo>
                  <a:cubicBezTo>
                    <a:pt x="8230" y="9922"/>
                    <a:pt x="11772" y="9656"/>
                    <a:pt x="13230" y="12869"/>
                  </a:cubicBezTo>
                  <a:cubicBezTo>
                    <a:pt x="14484" y="15612"/>
                    <a:pt x="11333" y="18245"/>
                    <a:pt x="11976" y="21051"/>
                  </a:cubicBezTo>
                  <a:cubicBezTo>
                    <a:pt x="12070" y="21474"/>
                    <a:pt x="12227" y="21866"/>
                    <a:pt x="12446" y="22227"/>
                  </a:cubicBezTo>
                  <a:cubicBezTo>
                    <a:pt x="13794" y="22164"/>
                    <a:pt x="15142" y="22023"/>
                    <a:pt x="16475" y="21725"/>
                  </a:cubicBezTo>
                  <a:cubicBezTo>
                    <a:pt x="17337" y="21537"/>
                    <a:pt x="18293" y="21318"/>
                    <a:pt x="18951" y="20800"/>
                  </a:cubicBezTo>
                  <a:cubicBezTo>
                    <a:pt x="21020" y="19139"/>
                    <a:pt x="22478" y="17148"/>
                    <a:pt x="22321" y="14249"/>
                  </a:cubicBezTo>
                  <a:cubicBezTo>
                    <a:pt x="22211" y="11897"/>
                    <a:pt x="20989" y="10283"/>
                    <a:pt x="19233" y="9076"/>
                  </a:cubicBezTo>
                  <a:cubicBezTo>
                    <a:pt x="17478" y="7878"/>
                    <a:pt x="15508" y="7408"/>
                    <a:pt x="13453" y="7408"/>
                  </a:cubicBezTo>
                  <a:cubicBezTo>
                    <a:pt x="12847" y="7408"/>
                    <a:pt x="12233" y="7449"/>
                    <a:pt x="11616" y="7524"/>
                  </a:cubicBezTo>
                  <a:cubicBezTo>
                    <a:pt x="11130" y="7587"/>
                    <a:pt x="10628" y="7744"/>
                    <a:pt x="10095" y="7885"/>
                  </a:cubicBezTo>
                  <a:cubicBezTo>
                    <a:pt x="10079" y="7665"/>
                    <a:pt x="10064" y="7540"/>
                    <a:pt x="10048" y="7399"/>
                  </a:cubicBezTo>
                  <a:cubicBezTo>
                    <a:pt x="9860" y="5612"/>
                    <a:pt x="9202" y="4013"/>
                    <a:pt x="7995" y="2681"/>
                  </a:cubicBezTo>
                  <a:cubicBezTo>
                    <a:pt x="7054" y="1646"/>
                    <a:pt x="5816" y="1113"/>
                    <a:pt x="4593" y="565"/>
                  </a:cubicBezTo>
                  <a:cubicBezTo>
                    <a:pt x="3888" y="236"/>
                    <a:pt x="3136" y="32"/>
                    <a:pt x="2368" y="1"/>
                  </a:cubicBezTo>
                  <a:close/>
                </a:path>
              </a:pathLst>
            </a:custGeom>
            <a:solidFill>
              <a:schemeClr val="dk1">
                <a:alpha val="8940"/>
              </a:scheme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9" name="Google Shape;5240;p55"/>
            <p:cNvSpPr/>
            <p:nvPr/>
          </p:nvSpPr>
          <p:spPr>
            <a:xfrm>
              <a:off x="3468925" y="2974966"/>
              <a:ext cx="53492" cy="41686"/>
            </a:xfrm>
            <a:custGeom>
              <a:avLst/>
              <a:gdLst/>
              <a:ahLst/>
              <a:cxnLst/>
              <a:rect l="l" t="t" r="r" b="b"/>
              <a:pathLst>
                <a:path w="2415" h="1882" extrusionOk="0">
                  <a:moveTo>
                    <a:pt x="1208" y="1"/>
                  </a:moveTo>
                  <a:cubicBezTo>
                    <a:pt x="1" y="1"/>
                    <a:pt x="1" y="1882"/>
                    <a:pt x="1208" y="1882"/>
                  </a:cubicBezTo>
                  <a:cubicBezTo>
                    <a:pt x="2415" y="1882"/>
                    <a:pt x="2415" y="1"/>
                    <a:pt x="120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0" name="Google Shape;5241;p55"/>
            <p:cNvSpPr/>
            <p:nvPr/>
          </p:nvSpPr>
          <p:spPr>
            <a:xfrm>
              <a:off x="3579344" y="2970802"/>
              <a:ext cx="53492" cy="41354"/>
            </a:xfrm>
            <a:custGeom>
              <a:avLst/>
              <a:gdLst/>
              <a:ahLst/>
              <a:cxnLst/>
              <a:rect l="l" t="t" r="r" b="b"/>
              <a:pathLst>
                <a:path w="2415" h="1867" extrusionOk="0">
                  <a:moveTo>
                    <a:pt x="1207" y="1"/>
                  </a:moveTo>
                  <a:cubicBezTo>
                    <a:pt x="0" y="1"/>
                    <a:pt x="0" y="1866"/>
                    <a:pt x="1207" y="1866"/>
                  </a:cubicBezTo>
                  <a:cubicBezTo>
                    <a:pt x="2414" y="1866"/>
                    <a:pt x="2414" y="1"/>
                    <a:pt x="12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1" name="Google Shape;5242;p55"/>
            <p:cNvSpPr/>
            <p:nvPr/>
          </p:nvSpPr>
          <p:spPr>
            <a:xfrm>
              <a:off x="3518054" y="3017849"/>
              <a:ext cx="76240" cy="50901"/>
            </a:xfrm>
            <a:custGeom>
              <a:avLst/>
              <a:gdLst/>
              <a:ahLst/>
              <a:cxnLst/>
              <a:rect l="l" t="t" r="r" b="b"/>
              <a:pathLst>
                <a:path w="3442" h="2298" extrusionOk="0">
                  <a:moveTo>
                    <a:pt x="3053" y="1"/>
                  </a:moveTo>
                  <a:cubicBezTo>
                    <a:pt x="2873" y="1"/>
                    <a:pt x="2697" y="118"/>
                    <a:pt x="2705" y="353"/>
                  </a:cubicBezTo>
                  <a:cubicBezTo>
                    <a:pt x="2705" y="933"/>
                    <a:pt x="2454" y="1529"/>
                    <a:pt x="1795" y="1592"/>
                  </a:cubicBezTo>
                  <a:cubicBezTo>
                    <a:pt x="1771" y="1593"/>
                    <a:pt x="1747" y="1594"/>
                    <a:pt x="1723" y="1594"/>
                  </a:cubicBezTo>
                  <a:cubicBezTo>
                    <a:pt x="1125" y="1594"/>
                    <a:pt x="775" y="1037"/>
                    <a:pt x="730" y="494"/>
                  </a:cubicBezTo>
                  <a:cubicBezTo>
                    <a:pt x="714" y="259"/>
                    <a:pt x="526" y="142"/>
                    <a:pt x="348" y="142"/>
                  </a:cubicBezTo>
                  <a:cubicBezTo>
                    <a:pt x="169" y="142"/>
                    <a:pt x="1" y="259"/>
                    <a:pt x="24" y="494"/>
                  </a:cubicBezTo>
                  <a:cubicBezTo>
                    <a:pt x="86" y="1473"/>
                    <a:pt x="718" y="2297"/>
                    <a:pt x="1766" y="2297"/>
                  </a:cubicBezTo>
                  <a:cubicBezTo>
                    <a:pt x="1776" y="2297"/>
                    <a:pt x="1786" y="2297"/>
                    <a:pt x="1795" y="2297"/>
                  </a:cubicBezTo>
                  <a:cubicBezTo>
                    <a:pt x="2846" y="2297"/>
                    <a:pt x="3441" y="1309"/>
                    <a:pt x="3426" y="353"/>
                  </a:cubicBezTo>
                  <a:cubicBezTo>
                    <a:pt x="3418" y="118"/>
                    <a:pt x="3234" y="1"/>
                    <a:pt x="305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2" name="Google Shape;5243;p55"/>
            <p:cNvSpPr/>
            <p:nvPr/>
          </p:nvSpPr>
          <p:spPr>
            <a:xfrm>
              <a:off x="3427614" y="3023586"/>
              <a:ext cx="61821" cy="39250"/>
            </a:xfrm>
            <a:custGeom>
              <a:avLst/>
              <a:gdLst/>
              <a:ahLst/>
              <a:cxnLst/>
              <a:rect l="l" t="t" r="r" b="b"/>
              <a:pathLst>
                <a:path w="2791" h="1772" extrusionOk="0">
                  <a:moveTo>
                    <a:pt x="2791" y="894"/>
                  </a:moveTo>
                  <a:cubicBezTo>
                    <a:pt x="2791" y="1380"/>
                    <a:pt x="2164" y="1772"/>
                    <a:pt x="1396" y="1772"/>
                  </a:cubicBezTo>
                  <a:cubicBezTo>
                    <a:pt x="628" y="1772"/>
                    <a:pt x="1" y="1380"/>
                    <a:pt x="1" y="894"/>
                  </a:cubicBezTo>
                  <a:cubicBezTo>
                    <a:pt x="1" y="392"/>
                    <a:pt x="628" y="0"/>
                    <a:pt x="1396" y="0"/>
                  </a:cubicBezTo>
                  <a:cubicBezTo>
                    <a:pt x="2164" y="0"/>
                    <a:pt x="2791" y="392"/>
                    <a:pt x="2791" y="8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3" name="Google Shape;5244;p55"/>
            <p:cNvSpPr/>
            <p:nvPr/>
          </p:nvSpPr>
          <p:spPr>
            <a:xfrm>
              <a:off x="3612326" y="3023586"/>
              <a:ext cx="61466" cy="39250"/>
            </a:xfrm>
            <a:custGeom>
              <a:avLst/>
              <a:gdLst/>
              <a:ahLst/>
              <a:cxnLst/>
              <a:rect l="l" t="t" r="r" b="b"/>
              <a:pathLst>
                <a:path w="2775" h="1772" extrusionOk="0">
                  <a:moveTo>
                    <a:pt x="2775" y="894"/>
                  </a:moveTo>
                  <a:cubicBezTo>
                    <a:pt x="2775" y="1380"/>
                    <a:pt x="2163" y="1772"/>
                    <a:pt x="1395" y="1772"/>
                  </a:cubicBezTo>
                  <a:cubicBezTo>
                    <a:pt x="627" y="1772"/>
                    <a:pt x="0" y="1380"/>
                    <a:pt x="0" y="894"/>
                  </a:cubicBezTo>
                  <a:cubicBezTo>
                    <a:pt x="0" y="392"/>
                    <a:pt x="627" y="0"/>
                    <a:pt x="1395" y="0"/>
                  </a:cubicBezTo>
                  <a:cubicBezTo>
                    <a:pt x="2163" y="0"/>
                    <a:pt x="2775" y="392"/>
                    <a:pt x="2775" y="8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4" name="Google Shape;5245;p55"/>
            <p:cNvSpPr/>
            <p:nvPr/>
          </p:nvSpPr>
          <p:spPr>
            <a:xfrm>
              <a:off x="3181812" y="3249254"/>
              <a:ext cx="65630" cy="51056"/>
            </a:xfrm>
            <a:custGeom>
              <a:avLst/>
              <a:gdLst/>
              <a:ahLst/>
              <a:cxnLst/>
              <a:rect l="l" t="t" r="r" b="b"/>
              <a:pathLst>
                <a:path w="2963" h="2305" extrusionOk="0">
                  <a:moveTo>
                    <a:pt x="1474" y="1"/>
                  </a:moveTo>
                  <a:cubicBezTo>
                    <a:pt x="0" y="1"/>
                    <a:pt x="0" y="2305"/>
                    <a:pt x="1474" y="2305"/>
                  </a:cubicBezTo>
                  <a:cubicBezTo>
                    <a:pt x="2963" y="2305"/>
                    <a:pt x="2963" y="1"/>
                    <a:pt x="147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5" name="Google Shape;5246;p55"/>
            <p:cNvSpPr/>
            <p:nvPr/>
          </p:nvSpPr>
          <p:spPr>
            <a:xfrm>
              <a:off x="3305411" y="3323546"/>
              <a:ext cx="65630" cy="51078"/>
            </a:xfrm>
            <a:custGeom>
              <a:avLst/>
              <a:gdLst/>
              <a:ahLst/>
              <a:cxnLst/>
              <a:rect l="l" t="t" r="r" b="b"/>
              <a:pathLst>
                <a:path w="2963" h="2306" extrusionOk="0">
                  <a:moveTo>
                    <a:pt x="1474" y="1"/>
                  </a:moveTo>
                  <a:cubicBezTo>
                    <a:pt x="0" y="1"/>
                    <a:pt x="0" y="2305"/>
                    <a:pt x="1474" y="2305"/>
                  </a:cubicBezTo>
                  <a:cubicBezTo>
                    <a:pt x="2963" y="2305"/>
                    <a:pt x="2963" y="1"/>
                    <a:pt x="147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6" name="Google Shape;5247;p55"/>
            <p:cNvSpPr/>
            <p:nvPr/>
          </p:nvSpPr>
          <p:spPr>
            <a:xfrm>
              <a:off x="3398110" y="3255500"/>
              <a:ext cx="65630" cy="51056"/>
            </a:xfrm>
            <a:custGeom>
              <a:avLst/>
              <a:gdLst/>
              <a:ahLst/>
              <a:cxnLst/>
              <a:rect l="l" t="t" r="r" b="b"/>
              <a:pathLst>
                <a:path w="2963" h="2305" extrusionOk="0">
                  <a:moveTo>
                    <a:pt x="1474" y="1"/>
                  </a:moveTo>
                  <a:cubicBezTo>
                    <a:pt x="0" y="1"/>
                    <a:pt x="0" y="2305"/>
                    <a:pt x="1474" y="2305"/>
                  </a:cubicBezTo>
                  <a:cubicBezTo>
                    <a:pt x="2963" y="2305"/>
                    <a:pt x="2963" y="1"/>
                    <a:pt x="147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7" name="Google Shape;5248;p55"/>
            <p:cNvSpPr/>
            <p:nvPr/>
          </p:nvSpPr>
          <p:spPr>
            <a:xfrm>
              <a:off x="3484563" y="3440899"/>
              <a:ext cx="65630" cy="51056"/>
            </a:xfrm>
            <a:custGeom>
              <a:avLst/>
              <a:gdLst/>
              <a:ahLst/>
              <a:cxnLst/>
              <a:rect l="l" t="t" r="r" b="b"/>
              <a:pathLst>
                <a:path w="2963" h="2305" extrusionOk="0">
                  <a:moveTo>
                    <a:pt x="1489" y="1"/>
                  </a:moveTo>
                  <a:cubicBezTo>
                    <a:pt x="0" y="1"/>
                    <a:pt x="0" y="2305"/>
                    <a:pt x="1489" y="2305"/>
                  </a:cubicBezTo>
                  <a:cubicBezTo>
                    <a:pt x="2963" y="2305"/>
                    <a:pt x="2963" y="1"/>
                    <a:pt x="14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8" name="Google Shape;5249;p55"/>
            <p:cNvSpPr/>
            <p:nvPr/>
          </p:nvSpPr>
          <p:spPr>
            <a:xfrm>
              <a:off x="3540116" y="3280153"/>
              <a:ext cx="65630" cy="51056"/>
            </a:xfrm>
            <a:custGeom>
              <a:avLst/>
              <a:gdLst/>
              <a:ahLst/>
              <a:cxnLst/>
              <a:rect l="l" t="t" r="r" b="b"/>
              <a:pathLst>
                <a:path w="2963" h="2305" extrusionOk="0">
                  <a:moveTo>
                    <a:pt x="1489" y="1"/>
                  </a:moveTo>
                  <a:cubicBezTo>
                    <a:pt x="0" y="1"/>
                    <a:pt x="0" y="2305"/>
                    <a:pt x="1489" y="2305"/>
                  </a:cubicBezTo>
                  <a:cubicBezTo>
                    <a:pt x="2963" y="2305"/>
                    <a:pt x="2963" y="1"/>
                    <a:pt x="14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9" name="Google Shape;5250;p55"/>
            <p:cNvSpPr/>
            <p:nvPr/>
          </p:nvSpPr>
          <p:spPr>
            <a:xfrm>
              <a:off x="3738007" y="3255500"/>
              <a:ext cx="65630" cy="51056"/>
            </a:xfrm>
            <a:custGeom>
              <a:avLst/>
              <a:gdLst/>
              <a:ahLst/>
              <a:cxnLst/>
              <a:rect l="l" t="t" r="r" b="b"/>
              <a:pathLst>
                <a:path w="2963" h="2305" extrusionOk="0">
                  <a:moveTo>
                    <a:pt x="1474" y="1"/>
                  </a:moveTo>
                  <a:cubicBezTo>
                    <a:pt x="0" y="1"/>
                    <a:pt x="0" y="2305"/>
                    <a:pt x="1474" y="2305"/>
                  </a:cubicBezTo>
                  <a:cubicBezTo>
                    <a:pt x="2963" y="2305"/>
                    <a:pt x="2963" y="1"/>
                    <a:pt x="147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0" name="Google Shape;5251;p55"/>
            <p:cNvSpPr/>
            <p:nvPr/>
          </p:nvSpPr>
          <p:spPr>
            <a:xfrm>
              <a:off x="3645308" y="3372853"/>
              <a:ext cx="65630" cy="51056"/>
            </a:xfrm>
            <a:custGeom>
              <a:avLst/>
              <a:gdLst/>
              <a:ahLst/>
              <a:cxnLst/>
              <a:rect l="l" t="t" r="r" b="b"/>
              <a:pathLst>
                <a:path w="2963" h="2305" extrusionOk="0">
                  <a:moveTo>
                    <a:pt x="1474" y="1"/>
                  </a:moveTo>
                  <a:cubicBezTo>
                    <a:pt x="0" y="1"/>
                    <a:pt x="0" y="2305"/>
                    <a:pt x="1474" y="2305"/>
                  </a:cubicBezTo>
                  <a:cubicBezTo>
                    <a:pt x="2963" y="2305"/>
                    <a:pt x="2963" y="1"/>
                    <a:pt x="147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1" name="Google Shape;5252;p55"/>
            <p:cNvSpPr/>
            <p:nvPr/>
          </p:nvSpPr>
          <p:spPr>
            <a:xfrm>
              <a:off x="3811967" y="3366961"/>
              <a:ext cx="65985" cy="50701"/>
            </a:xfrm>
            <a:custGeom>
              <a:avLst/>
              <a:gdLst/>
              <a:ahLst/>
              <a:cxnLst/>
              <a:rect l="l" t="t" r="r" b="b"/>
              <a:pathLst>
                <a:path w="2979" h="2289" extrusionOk="0">
                  <a:moveTo>
                    <a:pt x="1489" y="0"/>
                  </a:moveTo>
                  <a:cubicBezTo>
                    <a:pt x="0" y="0"/>
                    <a:pt x="0" y="2289"/>
                    <a:pt x="1489" y="2289"/>
                  </a:cubicBezTo>
                  <a:cubicBezTo>
                    <a:pt x="2978" y="2289"/>
                    <a:pt x="2978" y="0"/>
                    <a:pt x="148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2" name="Google Shape;5253;p55"/>
            <p:cNvSpPr/>
            <p:nvPr/>
          </p:nvSpPr>
          <p:spPr>
            <a:xfrm>
              <a:off x="3311657" y="3471798"/>
              <a:ext cx="65630" cy="51056"/>
            </a:xfrm>
            <a:custGeom>
              <a:avLst/>
              <a:gdLst/>
              <a:ahLst/>
              <a:cxnLst/>
              <a:rect l="l" t="t" r="r" b="b"/>
              <a:pathLst>
                <a:path w="2963" h="2305" extrusionOk="0">
                  <a:moveTo>
                    <a:pt x="1474" y="1"/>
                  </a:moveTo>
                  <a:cubicBezTo>
                    <a:pt x="0" y="1"/>
                    <a:pt x="0" y="2305"/>
                    <a:pt x="1474" y="2305"/>
                  </a:cubicBezTo>
                  <a:cubicBezTo>
                    <a:pt x="2963" y="2305"/>
                    <a:pt x="2963" y="1"/>
                    <a:pt x="147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3" name="Google Shape;5254;p55"/>
            <p:cNvSpPr/>
            <p:nvPr/>
          </p:nvSpPr>
          <p:spPr>
            <a:xfrm>
              <a:off x="3623423" y="3537075"/>
              <a:ext cx="65653" cy="50724"/>
            </a:xfrm>
            <a:custGeom>
              <a:avLst/>
              <a:gdLst/>
              <a:ahLst/>
              <a:cxnLst/>
              <a:rect l="l" t="t" r="r" b="b"/>
              <a:pathLst>
                <a:path w="2964" h="2290" extrusionOk="0">
                  <a:moveTo>
                    <a:pt x="1490" y="1"/>
                  </a:moveTo>
                  <a:cubicBezTo>
                    <a:pt x="1" y="1"/>
                    <a:pt x="1" y="2289"/>
                    <a:pt x="1490" y="2289"/>
                  </a:cubicBezTo>
                  <a:cubicBezTo>
                    <a:pt x="2963" y="2289"/>
                    <a:pt x="2963" y="1"/>
                    <a:pt x="1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4" name="Google Shape;5255;p55"/>
            <p:cNvSpPr/>
            <p:nvPr/>
          </p:nvSpPr>
          <p:spPr>
            <a:xfrm>
              <a:off x="3406084" y="3636375"/>
              <a:ext cx="65653" cy="50701"/>
            </a:xfrm>
            <a:custGeom>
              <a:avLst/>
              <a:gdLst/>
              <a:ahLst/>
              <a:cxnLst/>
              <a:rect l="l" t="t" r="r" b="b"/>
              <a:pathLst>
                <a:path w="2964" h="2289" extrusionOk="0">
                  <a:moveTo>
                    <a:pt x="1474" y="0"/>
                  </a:moveTo>
                  <a:cubicBezTo>
                    <a:pt x="1" y="0"/>
                    <a:pt x="1" y="2289"/>
                    <a:pt x="1474" y="2289"/>
                  </a:cubicBezTo>
                  <a:cubicBezTo>
                    <a:pt x="2963" y="2289"/>
                    <a:pt x="2963" y="0"/>
                    <a:pt x="1474" y="0"/>
                  </a:cubicBezTo>
                  <a:close/>
                </a:path>
              </a:pathLst>
            </a:custGeom>
            <a:solidFill>
              <a:srgbClr val="9DDBD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5" name="Google Shape;5256;p55"/>
            <p:cNvSpPr/>
            <p:nvPr/>
          </p:nvSpPr>
          <p:spPr>
            <a:xfrm>
              <a:off x="3598792" y="3736030"/>
              <a:ext cx="65630" cy="51056"/>
            </a:xfrm>
            <a:custGeom>
              <a:avLst/>
              <a:gdLst/>
              <a:ahLst/>
              <a:cxnLst/>
              <a:rect l="l" t="t" r="r" b="b"/>
              <a:pathLst>
                <a:path w="2963" h="2305" extrusionOk="0">
                  <a:moveTo>
                    <a:pt x="1489" y="0"/>
                  </a:moveTo>
                  <a:cubicBezTo>
                    <a:pt x="0" y="0"/>
                    <a:pt x="0" y="2304"/>
                    <a:pt x="1489" y="2304"/>
                  </a:cubicBezTo>
                  <a:cubicBezTo>
                    <a:pt x="2962" y="2304"/>
                    <a:pt x="2962" y="0"/>
                    <a:pt x="1489" y="0"/>
                  </a:cubicBezTo>
                  <a:close/>
                </a:path>
              </a:pathLst>
            </a:custGeom>
            <a:solidFill>
              <a:srgbClr val="9DDBD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653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6" r="34400" b="5897"/>
          <a:stretch/>
        </p:blipFill>
        <p:spPr>
          <a:xfrm>
            <a:off x="-969818" y="-126529"/>
            <a:ext cx="10668000" cy="68506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67" t="52385" r="7734" b="5896"/>
          <a:stretch/>
        </p:blipFill>
        <p:spPr>
          <a:xfrm>
            <a:off x="8032496" y="3762717"/>
            <a:ext cx="3955280" cy="28610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33" t="41480" r="29200" b="9927"/>
          <a:stretch/>
        </p:blipFill>
        <p:spPr>
          <a:xfrm>
            <a:off x="8173113" y="3100288"/>
            <a:ext cx="2665984" cy="33324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00" t="40532" r="10666" b="10638"/>
          <a:stretch/>
        </p:blipFill>
        <p:spPr>
          <a:xfrm>
            <a:off x="9999281" y="2978368"/>
            <a:ext cx="2357120" cy="3348736"/>
          </a:xfrm>
          <a:prstGeom prst="rect">
            <a:avLst/>
          </a:prstGeom>
        </p:spPr>
      </p:pic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674600" y="1555041"/>
            <a:ext cx="7498514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32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32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quê</a:t>
            </a:r>
            <a:r>
              <a:rPr lang="en-US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hương</a:t>
            </a:r>
            <a:r>
              <a:rPr lang="en-US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nơi</a:t>
            </a:r>
            <a:r>
              <a:rPr lang="en-US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đang</a:t>
            </a:r>
            <a:r>
              <a:rPr lang="en-US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2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32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endParaRPr lang="en-US" sz="3200" b="1" u="sng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3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a</a:t>
            </a:r>
            <a:r>
              <a:rPr lang="vi-VN" sz="3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3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Quê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đâu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? </a:t>
            </a:r>
          </a:p>
          <a:p>
            <a:pPr>
              <a:defRPr/>
            </a:pPr>
            <a:r>
              <a:rPr lang="en-US" sz="3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b</a:t>
            </a:r>
            <a:r>
              <a:rPr lang="vi-VN" sz="3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3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vùng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quê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? </a:t>
            </a:r>
          </a:p>
          <a:p>
            <a:pPr>
              <a:defRPr/>
            </a:pP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c</a:t>
            </a:r>
            <a:r>
              <a:rPr lang="vi-VN" sz="3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3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Ở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cảnh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đáng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nhớ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? </a:t>
            </a:r>
          </a:p>
          <a:p>
            <a:pPr>
              <a:defRPr/>
            </a:pP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3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d</a:t>
            </a:r>
            <a:r>
              <a:rPr lang="vi-VN" sz="3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3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quê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hương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?</a:t>
            </a:r>
          </a:p>
        </p:txBody>
      </p:sp>
    </p:spTree>
    <p:extLst>
      <p:ext uri="{BB962C8B-B14F-4D97-AF65-F5344CB8AC3E}">
        <p14:creationId xmlns:p14="http://schemas.microsoft.com/office/powerpoint/2010/main" val="1043819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5"/>
          <p:cNvSpPr>
            <a:spLocks noChangeArrowheads="1"/>
          </p:cNvSpPr>
          <p:nvPr/>
        </p:nvSpPr>
        <p:spPr bwMode="auto">
          <a:xfrm>
            <a:off x="4038600" y="381001"/>
            <a:ext cx="4572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>
                <a:solidFill>
                  <a:srgbClr val="FF3300"/>
                </a:solidFill>
                <a:latin typeface="Times New Roman" panose="02020603050405020304" pitchFamily="18" charset="0"/>
                <a:cs typeface="Arial"/>
                <a:sym typeface="Arial"/>
              </a:rPr>
              <a:t>          </a:t>
            </a:r>
            <a:endParaRPr lang="en-US">
              <a:solidFill>
                <a:prstClr val="black"/>
              </a:solidFill>
              <a:latin typeface="Times New Roman" panose="02020603050405020304" pitchFamily="18" charset="0"/>
              <a:cs typeface="Arial"/>
              <a:sym typeface="Arial"/>
            </a:endParaRPr>
          </a:p>
        </p:txBody>
      </p:sp>
      <p:sp>
        <p:nvSpPr>
          <p:cNvPr id="84998" name="Rectangle 6"/>
          <p:cNvSpPr>
            <a:spLocks noChangeArrowheads="1"/>
          </p:cNvSpPr>
          <p:nvPr/>
        </p:nvSpPr>
        <p:spPr bwMode="auto">
          <a:xfrm>
            <a:off x="2262963" y="1998009"/>
            <a:ext cx="8610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04617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rial"/>
                <a:sym typeface="Arial"/>
              </a:rPr>
              <a:t/>
            </a:r>
            <a:br>
              <a:rPr lang="en-US" sz="2400" dirty="0">
                <a:solidFill>
                  <a:srgbClr val="04617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rial"/>
                <a:sym typeface="Arial"/>
              </a:rPr>
            </a:br>
            <a:endParaRPr lang="en-US" sz="2400" dirty="0">
              <a:solidFill>
                <a:srgbClr val="04617B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Arial"/>
              <a:sym typeface="Arial"/>
            </a:endParaRPr>
          </a:p>
        </p:txBody>
      </p:sp>
      <p:sp>
        <p:nvSpPr>
          <p:cNvPr id="84999" name="Text Box 7"/>
          <p:cNvSpPr txBox="1">
            <a:spLocks noChangeArrowheads="1"/>
          </p:cNvSpPr>
          <p:nvPr/>
        </p:nvSpPr>
        <p:spPr bwMode="auto">
          <a:xfrm>
            <a:off x="1036655" y="535634"/>
            <a:ext cx="9836908" cy="74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9170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4267" b="1" dirty="0" err="1">
                <a:solidFill>
                  <a:srgbClr val="FF00FF"/>
                </a:solidFill>
                <a:latin typeface="Times New Roman" pitchFamily="18" charset="0"/>
                <a:cs typeface="Arial"/>
                <a:sym typeface="Arial"/>
              </a:rPr>
              <a:t>Nói</a:t>
            </a:r>
            <a:r>
              <a:rPr lang="en-US" sz="4267" b="1" dirty="0">
                <a:solidFill>
                  <a:prstClr val="black"/>
                </a:solidFill>
                <a:latin typeface="Times New Roman" pitchFamily="18" charset="0"/>
                <a:cs typeface="Arial"/>
                <a:sym typeface="Arial"/>
              </a:rPr>
              <a:t>  </a:t>
            </a:r>
            <a:r>
              <a:rPr lang="en-US" sz="4267" b="1" dirty="0" err="1">
                <a:solidFill>
                  <a:srgbClr val="FF00FF"/>
                </a:solidFill>
                <a:latin typeface="Times New Roman" pitchFamily="18" charset="0"/>
                <a:cs typeface="Arial"/>
                <a:sym typeface="Arial"/>
              </a:rPr>
              <a:t>về</a:t>
            </a:r>
            <a:r>
              <a:rPr lang="en-US" sz="4267" b="1" dirty="0">
                <a:solidFill>
                  <a:srgbClr val="FF00FF"/>
                </a:solidFill>
                <a:latin typeface="Times New Roman" pitchFamily="18" charset="0"/>
                <a:cs typeface="Arial"/>
                <a:sym typeface="Arial"/>
              </a:rPr>
              <a:t> </a:t>
            </a:r>
            <a:r>
              <a:rPr lang="en-US" sz="4267" b="1" dirty="0" err="1">
                <a:solidFill>
                  <a:srgbClr val="FF00FF"/>
                </a:solidFill>
                <a:latin typeface="Times New Roman" pitchFamily="18" charset="0"/>
                <a:cs typeface="Arial"/>
                <a:sym typeface="Arial"/>
              </a:rPr>
              <a:t>quê</a:t>
            </a:r>
            <a:r>
              <a:rPr lang="en-US" sz="4267" b="1" dirty="0">
                <a:solidFill>
                  <a:srgbClr val="FF00FF"/>
                </a:solidFill>
                <a:latin typeface="Times New Roman" pitchFamily="18" charset="0"/>
                <a:cs typeface="Arial"/>
                <a:sym typeface="Arial"/>
              </a:rPr>
              <a:t> </a:t>
            </a:r>
            <a:r>
              <a:rPr lang="en-US" sz="4267" b="1" dirty="0" err="1">
                <a:solidFill>
                  <a:srgbClr val="FF00FF"/>
                </a:solidFill>
                <a:latin typeface="Times New Roman" pitchFamily="18" charset="0"/>
                <a:cs typeface="Arial"/>
                <a:sym typeface="Arial"/>
              </a:rPr>
              <a:t>hương</a:t>
            </a:r>
            <a:r>
              <a:rPr lang="en-US" sz="4267" b="1" dirty="0">
                <a:solidFill>
                  <a:srgbClr val="FF00FF"/>
                </a:solidFill>
                <a:latin typeface="Times New Roman" pitchFamily="18" charset="0"/>
                <a:cs typeface="Arial"/>
                <a:sym typeface="Arial"/>
              </a:rPr>
              <a:t> </a:t>
            </a:r>
            <a:r>
              <a:rPr lang="en-US" sz="4267" b="1" dirty="0" err="1">
                <a:solidFill>
                  <a:srgbClr val="FF00FF"/>
                </a:solidFill>
                <a:latin typeface="Times New Roman" pitchFamily="18" charset="0"/>
                <a:cs typeface="Arial"/>
                <a:sym typeface="Arial"/>
              </a:rPr>
              <a:t>hoặc</a:t>
            </a:r>
            <a:r>
              <a:rPr lang="en-US" sz="4267" b="1" dirty="0">
                <a:solidFill>
                  <a:srgbClr val="FF00FF"/>
                </a:solidFill>
                <a:latin typeface="Times New Roman" pitchFamily="18" charset="0"/>
                <a:cs typeface="Arial"/>
                <a:sym typeface="Arial"/>
              </a:rPr>
              <a:t> </a:t>
            </a:r>
            <a:r>
              <a:rPr lang="en-US" sz="4267" b="1" dirty="0" err="1">
                <a:solidFill>
                  <a:srgbClr val="FF00FF"/>
                </a:solidFill>
                <a:latin typeface="Times New Roman" pitchFamily="18" charset="0"/>
                <a:cs typeface="Arial"/>
                <a:sym typeface="Arial"/>
              </a:rPr>
              <a:t>nơi</a:t>
            </a:r>
            <a:r>
              <a:rPr lang="en-US" sz="4267" b="1" dirty="0">
                <a:solidFill>
                  <a:srgbClr val="FF00FF"/>
                </a:solidFill>
                <a:latin typeface="Times New Roman" pitchFamily="18" charset="0"/>
                <a:cs typeface="Arial"/>
                <a:sym typeface="Arial"/>
              </a:rPr>
              <a:t> </a:t>
            </a:r>
            <a:r>
              <a:rPr lang="en-US" sz="4267" b="1" dirty="0" err="1">
                <a:solidFill>
                  <a:srgbClr val="FF00FF"/>
                </a:solidFill>
                <a:latin typeface="Times New Roman" pitchFamily="18" charset="0"/>
                <a:cs typeface="Arial"/>
                <a:sym typeface="Arial"/>
              </a:rPr>
              <a:t>mình</a:t>
            </a:r>
            <a:r>
              <a:rPr lang="en-US" sz="4267" b="1" dirty="0">
                <a:solidFill>
                  <a:srgbClr val="FF00FF"/>
                </a:solidFill>
                <a:latin typeface="Times New Roman" pitchFamily="18" charset="0"/>
                <a:cs typeface="Arial"/>
                <a:sym typeface="Arial"/>
              </a:rPr>
              <a:t> </a:t>
            </a:r>
            <a:r>
              <a:rPr lang="en-US" sz="4267" b="1" dirty="0" err="1">
                <a:solidFill>
                  <a:srgbClr val="FF00FF"/>
                </a:solidFill>
                <a:latin typeface="Times New Roman" pitchFamily="18" charset="0"/>
                <a:cs typeface="Arial"/>
                <a:sym typeface="Arial"/>
              </a:rPr>
              <a:t>đang</a:t>
            </a:r>
            <a:r>
              <a:rPr lang="en-US" sz="4267" b="1" dirty="0">
                <a:solidFill>
                  <a:srgbClr val="FF00FF"/>
                </a:solidFill>
                <a:latin typeface="Times New Roman" pitchFamily="18" charset="0"/>
                <a:cs typeface="Arial"/>
                <a:sym typeface="Arial"/>
              </a:rPr>
              <a:t> ở</a:t>
            </a:r>
            <a:r>
              <a:rPr lang="en-US" sz="4267" b="1" dirty="0">
                <a:solidFill>
                  <a:srgbClr val="FF3300"/>
                </a:solidFill>
                <a:latin typeface="Times New Roman" pitchFamily="18" charset="0"/>
                <a:cs typeface="Arial"/>
                <a:sym typeface="Arial"/>
              </a:rPr>
              <a:t>.</a:t>
            </a:r>
            <a:endParaRPr lang="en-US" sz="4267" b="1" dirty="0">
              <a:solidFill>
                <a:prstClr val="black"/>
              </a:solidFill>
              <a:latin typeface="Times New Roman" pitchFamily="18" charset="0"/>
              <a:cs typeface="Arial"/>
              <a:sym typeface="Arial"/>
            </a:endParaRPr>
          </a:p>
        </p:txBody>
      </p:sp>
      <p:sp>
        <p:nvSpPr>
          <p:cNvPr id="13317" name="Text Box 9"/>
          <p:cNvSpPr txBox="1">
            <a:spLocks noChangeArrowheads="1"/>
          </p:cNvSpPr>
          <p:nvPr/>
        </p:nvSpPr>
        <p:spPr bwMode="auto">
          <a:xfrm>
            <a:off x="1828800" y="2963864"/>
            <a:ext cx="8534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1219170"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cs typeface="Arial"/>
              <a:sym typeface="Arial"/>
            </a:endParaRPr>
          </a:p>
        </p:txBody>
      </p:sp>
      <p:sp>
        <p:nvSpPr>
          <p:cNvPr id="85002" name="Rectangle 10"/>
          <p:cNvSpPr>
            <a:spLocks noChangeArrowheads="1"/>
          </p:cNvSpPr>
          <p:nvPr/>
        </p:nvSpPr>
        <p:spPr bwMode="auto">
          <a:xfrm>
            <a:off x="1036655" y="2963864"/>
            <a:ext cx="11163701" cy="2964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733" dirty="0" err="1">
                <a:solidFill>
                  <a:srgbClr val="FF3300"/>
                </a:solidFill>
                <a:latin typeface="Times New Roman" panose="02020603050405020304" pitchFamily="18" charset="0"/>
                <a:cs typeface="Arial"/>
                <a:sym typeface="Arial"/>
              </a:rPr>
              <a:t>Quê</a:t>
            </a:r>
            <a:r>
              <a:rPr lang="en-US" sz="3733" dirty="0">
                <a:solidFill>
                  <a:srgbClr val="FF3300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3733" dirty="0" err="1">
                <a:solidFill>
                  <a:srgbClr val="FF3300"/>
                </a:solidFill>
                <a:latin typeface="Times New Roman" panose="02020603050405020304" pitchFamily="18" charset="0"/>
                <a:cs typeface="Arial"/>
                <a:sym typeface="Arial"/>
              </a:rPr>
              <a:t>hương</a:t>
            </a:r>
            <a:r>
              <a:rPr lang="en-US" sz="3733" dirty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là</a:t>
            </a:r>
            <a:r>
              <a:rPr lang="en-US" sz="3733" dirty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nơi</a:t>
            </a:r>
            <a:r>
              <a:rPr lang="en-US" sz="3733" dirty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em</a:t>
            </a:r>
            <a:r>
              <a:rPr lang="en-US" sz="3733" dirty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sinh</a:t>
            </a:r>
            <a:r>
              <a:rPr lang="en-US" sz="3733" dirty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ra</a:t>
            </a:r>
            <a:r>
              <a:rPr lang="en-US" sz="3733" dirty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, </a:t>
            </a:r>
            <a:r>
              <a:rPr lang="en-US" sz="3733" dirty="0" err="1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lớn</a:t>
            </a:r>
            <a:r>
              <a:rPr lang="en-US" sz="3733" dirty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lên</a:t>
            </a:r>
            <a:r>
              <a:rPr lang="en-US" sz="3733" dirty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, </a:t>
            </a:r>
            <a:r>
              <a:rPr lang="en-US" sz="3733" dirty="0" err="1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nơi</a:t>
            </a:r>
            <a:r>
              <a:rPr lang="en-US" sz="3733" dirty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ông</a:t>
            </a:r>
            <a:r>
              <a:rPr lang="en-US" sz="3733" dirty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bà</a:t>
            </a:r>
            <a:r>
              <a:rPr lang="en-US" sz="3733" dirty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, </a:t>
            </a:r>
          </a:p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733" dirty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cha </a:t>
            </a:r>
            <a:r>
              <a:rPr lang="en-US" sz="3733" dirty="0" err="1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mẹ</a:t>
            </a:r>
            <a:r>
              <a:rPr lang="en-US" sz="3733" dirty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, </a:t>
            </a:r>
            <a:r>
              <a:rPr lang="en-US" sz="3733" dirty="0" err="1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họ</a:t>
            </a:r>
            <a:r>
              <a:rPr lang="en-US" sz="3733" dirty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hàng</a:t>
            </a:r>
            <a:r>
              <a:rPr lang="en-US" sz="3733" dirty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của</a:t>
            </a:r>
            <a:r>
              <a:rPr lang="en-US" sz="3733" dirty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em</a:t>
            </a:r>
            <a:r>
              <a:rPr lang="en-US" sz="3733" dirty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sinh</a:t>
            </a:r>
            <a:r>
              <a:rPr lang="en-US" sz="3733" dirty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3733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sống</a:t>
            </a:r>
            <a:r>
              <a:rPr lang="en-US" sz="3733" dirty="0" smtClean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… </a:t>
            </a:r>
            <a:r>
              <a:rPr lang="en-US" sz="3733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Quê</a:t>
            </a:r>
            <a:r>
              <a:rPr lang="en-US" sz="3733" dirty="0" smtClean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em</a:t>
            </a:r>
            <a:r>
              <a:rPr lang="en-US" sz="3733" dirty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có</a:t>
            </a:r>
            <a:r>
              <a:rPr lang="en-US" sz="3733" dirty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thể</a:t>
            </a:r>
            <a:endParaRPr lang="en-US" sz="3733" dirty="0">
              <a:solidFill>
                <a:prstClr val="black"/>
              </a:solidFill>
              <a:latin typeface="Times New Roman" panose="02020603050405020304" pitchFamily="18" charset="0"/>
              <a:cs typeface="Arial"/>
              <a:sym typeface="Arial"/>
            </a:endParaRPr>
          </a:p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733" dirty="0" smtClean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ở </a:t>
            </a:r>
            <a:r>
              <a:rPr lang="en-US" sz="3733" dirty="0" err="1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nông</a:t>
            </a:r>
            <a:r>
              <a:rPr lang="en-US" sz="3733" dirty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thôn</a:t>
            </a:r>
            <a:r>
              <a:rPr lang="en-US" sz="3733" dirty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, </a:t>
            </a:r>
            <a:r>
              <a:rPr lang="en-US" sz="3733" dirty="0" err="1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làng</a:t>
            </a:r>
            <a:r>
              <a:rPr lang="en-US" sz="3733" dirty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quê</a:t>
            </a:r>
            <a:r>
              <a:rPr lang="en-US" sz="3733" dirty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 , </a:t>
            </a:r>
            <a:r>
              <a:rPr lang="en-US" sz="3733" dirty="0" err="1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cũng</a:t>
            </a:r>
            <a:r>
              <a:rPr lang="en-US" sz="3733" dirty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có</a:t>
            </a:r>
            <a:r>
              <a:rPr lang="en-US" sz="3733" dirty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thể</a:t>
            </a:r>
            <a:r>
              <a:rPr lang="en-US" sz="3733" dirty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 ở </a:t>
            </a:r>
            <a:r>
              <a:rPr lang="en-US" sz="3733" dirty="0" err="1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các</a:t>
            </a:r>
            <a:r>
              <a:rPr lang="en-US" sz="3733" dirty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thành</a:t>
            </a:r>
            <a:r>
              <a:rPr lang="en-US" sz="3733" dirty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3733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phố</a:t>
            </a:r>
            <a:r>
              <a:rPr lang="en-US" sz="3733" dirty="0" smtClean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.</a:t>
            </a:r>
            <a:endParaRPr lang="en-US" sz="3733" dirty="0">
              <a:solidFill>
                <a:prstClr val="black"/>
              </a:solidFill>
              <a:latin typeface="Times New Roman" panose="02020603050405020304" pitchFamily="18" charset="0"/>
              <a:cs typeface="Arial"/>
              <a:sym typeface="Arial"/>
            </a:endParaRPr>
          </a:p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733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Nếu</a:t>
            </a:r>
            <a:r>
              <a:rPr lang="en-US" sz="3733" dirty="0" smtClean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em</a:t>
            </a:r>
            <a:r>
              <a:rPr lang="en-US" sz="3733" dirty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biết</a:t>
            </a:r>
            <a:r>
              <a:rPr lang="en-US" sz="3733" dirty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ít</a:t>
            </a:r>
            <a:r>
              <a:rPr lang="en-US" sz="3733" dirty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về</a:t>
            </a:r>
            <a:r>
              <a:rPr lang="en-US" sz="3733" dirty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quê</a:t>
            </a:r>
            <a:r>
              <a:rPr lang="en-US" sz="3733" dirty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3733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hương</a:t>
            </a:r>
            <a:r>
              <a:rPr lang="en-US" sz="3733" dirty="0" smtClean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,</a:t>
            </a:r>
            <a:r>
              <a:rPr lang="vi-VN" sz="3733" dirty="0" smtClean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3733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em</a:t>
            </a:r>
            <a:r>
              <a:rPr lang="en-US" sz="3733" dirty="0" smtClean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có</a:t>
            </a:r>
            <a:r>
              <a:rPr lang="en-US" sz="3733" dirty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thể</a:t>
            </a:r>
            <a:r>
              <a:rPr lang="en-US" sz="3733" dirty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kể</a:t>
            </a:r>
            <a:r>
              <a:rPr lang="en-US" sz="3733" dirty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về</a:t>
            </a:r>
            <a:r>
              <a:rPr lang="en-US" sz="3733" dirty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nơi</a:t>
            </a:r>
            <a:r>
              <a:rPr lang="en-US" sz="3733" dirty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em</a:t>
            </a:r>
            <a:r>
              <a:rPr lang="en-US" sz="3733" dirty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3733" dirty="0" err="1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đang</a:t>
            </a:r>
            <a:r>
              <a:rPr lang="en-US" sz="3733" dirty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 ở </a:t>
            </a:r>
            <a:r>
              <a:rPr lang="en-US" sz="3733" dirty="0" err="1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cùng</a:t>
            </a:r>
            <a:r>
              <a:rPr lang="en-US" sz="3733" dirty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 cha </a:t>
            </a:r>
            <a:r>
              <a:rPr lang="en-US" sz="3733" dirty="0" err="1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mẹ</a:t>
            </a:r>
            <a:r>
              <a:rPr lang="en-US" sz="3733" dirty="0">
                <a:solidFill>
                  <a:prstClr val="black"/>
                </a:solidFill>
                <a:latin typeface="Times New Roman" panose="02020603050405020304" pitchFamily="18" charset="0"/>
                <a:cs typeface="Arial"/>
                <a:sym typeface="Arial"/>
              </a:rPr>
              <a:t>.</a:t>
            </a:r>
          </a:p>
        </p:txBody>
      </p:sp>
      <p:sp>
        <p:nvSpPr>
          <p:cNvPr id="4" name="Cloud 3"/>
          <p:cNvSpPr/>
          <p:nvPr/>
        </p:nvSpPr>
        <p:spPr>
          <a:xfrm>
            <a:off x="2813584" y="1369140"/>
            <a:ext cx="5797016" cy="1497641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733" b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Quê</a:t>
            </a:r>
            <a:r>
              <a:rPr lang="en-US" sz="3733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733" b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hương</a:t>
            </a:r>
            <a:r>
              <a:rPr lang="en-US" sz="3733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733" b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là</a:t>
            </a:r>
            <a:r>
              <a:rPr lang="en-US" sz="3733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733" b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gì</a:t>
            </a:r>
            <a:r>
              <a:rPr lang="en-US" sz="3733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260185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49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5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50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50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50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10" name="Text Box 6"/>
          <p:cNvSpPr txBox="1">
            <a:spLocks noChangeArrowheads="1"/>
          </p:cNvSpPr>
          <p:nvPr/>
        </p:nvSpPr>
        <p:spPr bwMode="auto">
          <a:xfrm>
            <a:off x="6324600" y="304801"/>
            <a:ext cx="3886200" cy="1590675"/>
          </a:xfrm>
          <a:prstGeom prst="rect">
            <a:avLst/>
          </a:prstGeom>
          <a:noFill/>
          <a:ln w="38100">
            <a:solidFill>
              <a:srgbClr val="008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en-US">
                <a:solidFill>
                  <a:srgbClr val="000000"/>
                </a:solidFill>
              </a:rPr>
              <a:t> </a:t>
            </a:r>
            <a:r>
              <a:rPr lang="en-US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Nông thôn hay thành thị, miền núi hay vùng biển, Có thể ở làng xã, quận (huyện) hay thành phố lớn</a:t>
            </a:r>
          </a:p>
        </p:txBody>
      </p:sp>
      <p:sp>
        <p:nvSpPr>
          <p:cNvPr id="6147" name="Text Box 7"/>
          <p:cNvSpPr txBox="1">
            <a:spLocks noChangeArrowheads="1"/>
          </p:cNvSpPr>
          <p:nvPr/>
        </p:nvSpPr>
        <p:spPr bwMode="auto">
          <a:xfrm>
            <a:off x="2209800" y="2133601"/>
            <a:ext cx="3581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200713" name="Text Box 9"/>
          <p:cNvSpPr txBox="1">
            <a:spLocks noChangeArrowheads="1"/>
          </p:cNvSpPr>
          <p:nvPr/>
        </p:nvSpPr>
        <p:spPr bwMode="auto">
          <a:xfrm>
            <a:off x="6248400" y="2209800"/>
            <a:ext cx="4114800" cy="1411288"/>
          </a:xfrm>
          <a:prstGeom prst="rect">
            <a:avLst/>
          </a:prstGeom>
          <a:noFill/>
          <a:ln w="38100">
            <a:solidFill>
              <a:srgbClr val="008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Sông suối, núi đồi, cây cối, biển, cánh đồng, công viên, phố xá,…</a:t>
            </a:r>
          </a:p>
        </p:txBody>
      </p:sp>
      <p:sp>
        <p:nvSpPr>
          <p:cNvPr id="200715" name="Text Box 11"/>
          <p:cNvSpPr txBox="1">
            <a:spLocks noChangeArrowheads="1"/>
          </p:cNvSpPr>
          <p:nvPr/>
        </p:nvSpPr>
        <p:spPr bwMode="auto">
          <a:xfrm>
            <a:off x="6324600" y="4038601"/>
            <a:ext cx="3886200" cy="954107"/>
          </a:xfrm>
          <a:prstGeom prst="rect">
            <a:avLst/>
          </a:prstGeom>
          <a:noFill/>
          <a:ln w="57150">
            <a:solidFill>
              <a:srgbClr val="008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Kỉ niệm cảnh vật</a:t>
            </a:r>
            <a:r>
              <a:rPr lang="en-US" altLang="en-US" sz="28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gắn bó với con người.</a:t>
            </a:r>
          </a:p>
        </p:txBody>
      </p:sp>
      <p:sp>
        <p:nvSpPr>
          <p:cNvPr id="200718" name="Text Box 14"/>
          <p:cNvSpPr txBox="1">
            <a:spLocks noChangeArrowheads="1"/>
          </p:cNvSpPr>
          <p:nvPr/>
        </p:nvSpPr>
        <p:spPr bwMode="auto">
          <a:xfrm>
            <a:off x="6400800" y="5638801"/>
            <a:ext cx="3962400" cy="954107"/>
          </a:xfrm>
          <a:prstGeom prst="rect">
            <a:avLst/>
          </a:prstGeom>
          <a:noFill/>
          <a:ln w="57150">
            <a:solidFill>
              <a:srgbClr val="008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Yêu quý, tự hào về quê hương của mình </a:t>
            </a:r>
          </a:p>
        </p:txBody>
      </p:sp>
      <p:grpSp>
        <p:nvGrpSpPr>
          <p:cNvPr id="200726" name="Group 22"/>
          <p:cNvGrpSpPr>
            <a:grpSpLocks/>
          </p:cNvGrpSpPr>
          <p:nvPr/>
        </p:nvGrpSpPr>
        <p:grpSpPr bwMode="auto">
          <a:xfrm>
            <a:off x="1752600" y="731520"/>
            <a:ext cx="4495800" cy="533400"/>
            <a:chOff x="144" y="336"/>
            <a:chExt cx="2832" cy="336"/>
          </a:xfrm>
        </p:grpSpPr>
        <p:sp>
          <p:nvSpPr>
            <p:cNvPr id="6161" name="Text Box 5"/>
            <p:cNvSpPr txBox="1">
              <a:spLocks noChangeArrowheads="1"/>
            </p:cNvSpPr>
            <p:nvPr/>
          </p:nvSpPr>
          <p:spPr bwMode="auto">
            <a:xfrm>
              <a:off x="144" y="336"/>
              <a:ext cx="2352" cy="330"/>
            </a:xfrm>
            <a:prstGeom prst="rect">
              <a:avLst/>
            </a:prstGeom>
            <a:noFill/>
            <a:ln w="38100">
              <a:solidFill>
                <a:srgbClr val="008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Quê hương em ở đâu?</a:t>
              </a:r>
            </a:p>
          </p:txBody>
        </p:sp>
        <p:sp>
          <p:nvSpPr>
            <p:cNvPr id="6162" name="AutoShape 18"/>
            <p:cNvSpPr>
              <a:spLocks noChangeArrowheads="1"/>
            </p:cNvSpPr>
            <p:nvPr/>
          </p:nvSpPr>
          <p:spPr bwMode="auto">
            <a:xfrm>
              <a:off x="2496" y="432"/>
              <a:ext cx="480" cy="24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en-US" altLang="en-US" sz="2800">
                <a:solidFill>
                  <a:srgbClr val="FF0000"/>
                </a:solidFill>
              </a:endParaRPr>
            </a:p>
          </p:txBody>
        </p:sp>
      </p:grpSp>
      <p:grpSp>
        <p:nvGrpSpPr>
          <p:cNvPr id="200727" name="Group 23"/>
          <p:cNvGrpSpPr>
            <a:grpSpLocks/>
          </p:cNvGrpSpPr>
          <p:nvPr/>
        </p:nvGrpSpPr>
        <p:grpSpPr bwMode="auto">
          <a:xfrm>
            <a:off x="1828800" y="1828800"/>
            <a:ext cx="4419600" cy="1625600"/>
            <a:chOff x="192" y="1152"/>
            <a:chExt cx="2784" cy="1024"/>
          </a:xfrm>
        </p:grpSpPr>
        <p:sp>
          <p:nvSpPr>
            <p:cNvPr id="6159" name="Text Box 15"/>
            <p:cNvSpPr txBox="1">
              <a:spLocks noChangeArrowheads="1"/>
            </p:cNvSpPr>
            <p:nvPr/>
          </p:nvSpPr>
          <p:spPr bwMode="auto">
            <a:xfrm>
              <a:off x="192" y="1152"/>
              <a:ext cx="2352" cy="1024"/>
            </a:xfrm>
            <a:prstGeom prst="rect">
              <a:avLst/>
            </a:prstGeom>
            <a:noFill/>
            <a:ln w="38100">
              <a:solidFill>
                <a:srgbClr val="008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 Em yêu nhất cảnh vât gì ở quê hương?</a:t>
              </a:r>
            </a:p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endParaRPr lang="en-US" altLang="en-US" sz="28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160" name="AutoShape 19"/>
            <p:cNvSpPr>
              <a:spLocks noChangeArrowheads="1"/>
            </p:cNvSpPr>
            <p:nvPr/>
          </p:nvSpPr>
          <p:spPr bwMode="auto">
            <a:xfrm>
              <a:off x="2496" y="1536"/>
              <a:ext cx="480" cy="24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en-US" altLang="en-US" sz="2800">
                <a:solidFill>
                  <a:srgbClr val="FF0000"/>
                </a:solidFill>
              </a:endParaRPr>
            </a:p>
          </p:txBody>
        </p:sp>
      </p:grpSp>
      <p:grpSp>
        <p:nvGrpSpPr>
          <p:cNvPr id="200728" name="Group 24"/>
          <p:cNvGrpSpPr>
            <a:grpSpLocks/>
          </p:cNvGrpSpPr>
          <p:nvPr/>
        </p:nvGrpSpPr>
        <p:grpSpPr bwMode="auto">
          <a:xfrm>
            <a:off x="1828800" y="3733800"/>
            <a:ext cx="4419600" cy="1644650"/>
            <a:chOff x="192" y="2352"/>
            <a:chExt cx="2784" cy="1036"/>
          </a:xfrm>
        </p:grpSpPr>
        <p:sp>
          <p:nvSpPr>
            <p:cNvPr id="6157" name="Text Box 10"/>
            <p:cNvSpPr txBox="1">
              <a:spLocks noChangeArrowheads="1"/>
            </p:cNvSpPr>
            <p:nvPr/>
          </p:nvSpPr>
          <p:spPr bwMode="auto">
            <a:xfrm>
              <a:off x="192" y="2352"/>
              <a:ext cx="2352" cy="1036"/>
            </a:xfrm>
            <a:prstGeom prst="rect">
              <a:avLst/>
            </a:prstGeom>
            <a:noFill/>
            <a:ln w="57150">
              <a:solidFill>
                <a:srgbClr val="008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Cảnh vật đó có gì đáng nhớ?</a:t>
              </a:r>
            </a:p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endParaRPr lang="en-US" altLang="en-US" sz="28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158" name="AutoShape 20"/>
            <p:cNvSpPr>
              <a:spLocks noChangeArrowheads="1"/>
            </p:cNvSpPr>
            <p:nvPr/>
          </p:nvSpPr>
          <p:spPr bwMode="auto">
            <a:xfrm>
              <a:off x="2496" y="2736"/>
              <a:ext cx="480" cy="24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en-US" altLang="en-US" sz="2800">
                <a:solidFill>
                  <a:srgbClr val="FF0000"/>
                </a:solidFill>
              </a:endParaRPr>
            </a:p>
          </p:txBody>
        </p:sp>
      </p:grpSp>
      <p:grpSp>
        <p:nvGrpSpPr>
          <p:cNvPr id="200729" name="Group 25"/>
          <p:cNvGrpSpPr>
            <a:grpSpLocks/>
          </p:cNvGrpSpPr>
          <p:nvPr/>
        </p:nvGrpSpPr>
        <p:grpSpPr bwMode="auto">
          <a:xfrm>
            <a:off x="1828800" y="5562600"/>
            <a:ext cx="4495800" cy="1430338"/>
            <a:chOff x="192" y="3504"/>
            <a:chExt cx="2832" cy="901"/>
          </a:xfrm>
        </p:grpSpPr>
        <p:sp>
          <p:nvSpPr>
            <p:cNvPr id="6155" name="Text Box 13"/>
            <p:cNvSpPr txBox="1">
              <a:spLocks noChangeArrowheads="1"/>
            </p:cNvSpPr>
            <p:nvPr/>
          </p:nvSpPr>
          <p:spPr bwMode="auto">
            <a:xfrm>
              <a:off x="192" y="3504"/>
              <a:ext cx="2352" cy="901"/>
            </a:xfrm>
            <a:prstGeom prst="rect">
              <a:avLst/>
            </a:prstGeom>
            <a:noFill/>
            <a:ln w="57150">
              <a:solidFill>
                <a:srgbClr val="008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Tình cảm của em với quê hương như thế nào?</a:t>
              </a:r>
            </a:p>
          </p:txBody>
        </p:sp>
        <p:sp>
          <p:nvSpPr>
            <p:cNvPr id="6156" name="AutoShape 21"/>
            <p:cNvSpPr>
              <a:spLocks noChangeArrowheads="1"/>
            </p:cNvSpPr>
            <p:nvPr/>
          </p:nvSpPr>
          <p:spPr bwMode="auto">
            <a:xfrm>
              <a:off x="2544" y="3792"/>
              <a:ext cx="480" cy="24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en-US" altLang="en-US" sz="280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97567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0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00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20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00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00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1000"/>
                                        <p:tgtEl>
                                          <p:spTgt spid="20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200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1000"/>
                                        <p:tgtEl>
                                          <p:spTgt spid="20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200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710" grpId="0" animBg="1"/>
      <p:bldP spid="200713" grpId="0" animBg="1"/>
      <p:bldP spid="200715" grpId="0" animBg="1"/>
      <p:bldP spid="2007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 altLang="en-US" sz="2800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" y="0"/>
            <a:ext cx="6223001" cy="620395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000" y="0"/>
            <a:ext cx="5968999" cy="620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197100" y="6203950"/>
            <a:ext cx="2438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Hà</a:t>
            </a:r>
            <a:r>
              <a:rPr kumimoji="0" lang="en-US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Nội</a:t>
            </a:r>
            <a:endParaRPr kumimoji="0" lang="en-US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379854" y="6220154"/>
            <a:ext cx="464589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Thành</a:t>
            </a:r>
            <a:r>
              <a:rPr kumimoji="0" lang="en-US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phố</a:t>
            </a:r>
            <a:r>
              <a:rPr kumimoji="0" lang="en-US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Hồ</a:t>
            </a:r>
            <a:r>
              <a:rPr kumimoji="0" lang="en-US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Chí</a:t>
            </a:r>
            <a:r>
              <a:rPr kumimoji="0" lang="en-US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Minh</a:t>
            </a:r>
          </a:p>
        </p:txBody>
      </p:sp>
    </p:spTree>
    <p:extLst>
      <p:ext uri="{BB962C8B-B14F-4D97-AF65-F5344CB8AC3E}">
        <p14:creationId xmlns:p14="http://schemas.microsoft.com/office/powerpoint/2010/main" val="312351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6"/>
          <p:cNvSpPr>
            <a:spLocks noGrp="1"/>
          </p:cNvSpPr>
          <p:nvPr>
            <p:ph type="title"/>
          </p:nvPr>
        </p:nvSpPr>
        <p:spPr>
          <a:xfrm>
            <a:off x="609600" y="277814"/>
            <a:ext cx="13095198" cy="1139825"/>
          </a:xfrm>
        </p:spPr>
        <p:txBody>
          <a:bodyPr/>
          <a:lstStyle/>
          <a:p>
            <a:endParaRPr lang="vi-VN" altLang="en-US" sz="2800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8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172200" cy="616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79581" y="6200070"/>
            <a:ext cx="50130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làng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quê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endParaRPr lang="en-US" altLang="en-US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305963" y="6200070"/>
            <a:ext cx="51815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lúa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gặt</a:t>
            </a:r>
            <a:endParaRPr lang="en-US" altLang="en-US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72199" y="0"/>
            <a:ext cx="6019801" cy="6165850"/>
          </a:xfrm>
        </p:spPr>
      </p:pic>
    </p:spTree>
    <p:extLst>
      <p:ext uri="{BB962C8B-B14F-4D97-AF65-F5344CB8AC3E}">
        <p14:creationId xmlns:p14="http://schemas.microsoft.com/office/powerpoint/2010/main" val="1174581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 altLang="en-US" sz="2800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0"/>
            <a:ext cx="5791200" cy="6220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6400800" cy="6203950"/>
          </a:xfrm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143000" y="6220154"/>
            <a:ext cx="4114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quê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endParaRPr lang="en-US" altLang="en-US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927109" y="6236358"/>
            <a:ext cx="4038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làng</a:t>
            </a:r>
            <a:endParaRPr lang="en-US" altLang="en-US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5242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mage result for KID VECTO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" b="7515"/>
          <a:stretch/>
        </p:blipFill>
        <p:spPr bwMode="auto">
          <a:xfrm>
            <a:off x="-1" y="0"/>
            <a:ext cx="12192001" cy="6852925"/>
          </a:xfrm>
          <a:prstGeom prst="rect">
            <a:avLst/>
          </a:prstGeom>
          <a:noFill/>
          <a:ln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614151" y="2691684"/>
            <a:ext cx="8963696" cy="11590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Trò chơi: LÁ THƯ KÌ DIỆU</a:t>
            </a:r>
          </a:p>
        </p:txBody>
      </p:sp>
    </p:spTree>
    <p:extLst>
      <p:ext uri="{BB962C8B-B14F-4D97-AF65-F5344CB8AC3E}">
        <p14:creationId xmlns:p14="http://schemas.microsoft.com/office/powerpoint/2010/main" val="239154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-2768766" y="277814"/>
            <a:ext cx="14351166" cy="1139825"/>
          </a:xfrm>
        </p:spPr>
        <p:txBody>
          <a:bodyPr/>
          <a:lstStyle/>
          <a:p>
            <a:endParaRPr lang="vi-VN" altLang="en-US" sz="2800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6001" y="0"/>
            <a:ext cx="6095999" cy="61722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2700"/>
            <a:ext cx="6096000" cy="618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03017" y="6172200"/>
            <a:ext cx="488338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cửa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tầng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san </a:t>
            </a: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endParaRPr lang="en-US" altLang="en-US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442369" y="6201104"/>
            <a:ext cx="49830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Bến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tàu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hoàng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hôn</a:t>
            </a:r>
            <a:endParaRPr lang="en-US" altLang="en-US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36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71" name="Google Shape;1771;p26"/>
          <p:cNvGrpSpPr/>
          <p:nvPr/>
        </p:nvGrpSpPr>
        <p:grpSpPr>
          <a:xfrm>
            <a:off x="11425718" y="5898485"/>
            <a:ext cx="258695" cy="255316"/>
            <a:chOff x="6232000" y="1435050"/>
            <a:chExt cx="488225" cy="481850"/>
          </a:xfrm>
        </p:grpSpPr>
        <p:sp>
          <p:nvSpPr>
            <p:cNvPr id="1772" name="Google Shape;1772;p26"/>
            <p:cNvSpPr/>
            <p:nvPr/>
          </p:nvSpPr>
          <p:spPr>
            <a:xfrm>
              <a:off x="6578000" y="1463375"/>
              <a:ext cx="83150" cy="78250"/>
            </a:xfrm>
            <a:custGeom>
              <a:avLst/>
              <a:gdLst/>
              <a:ahLst/>
              <a:cxnLst/>
              <a:rect l="l" t="t" r="r" b="b"/>
              <a:pathLst>
                <a:path w="3326" h="3130" extrusionOk="0">
                  <a:moveTo>
                    <a:pt x="482" y="1"/>
                  </a:moveTo>
                  <a:cubicBezTo>
                    <a:pt x="280" y="1"/>
                    <a:pt x="95" y="114"/>
                    <a:pt x="1" y="293"/>
                  </a:cubicBezTo>
                  <a:lnTo>
                    <a:pt x="3322" y="3130"/>
                  </a:lnTo>
                  <a:lnTo>
                    <a:pt x="3322" y="564"/>
                  </a:lnTo>
                  <a:cubicBezTo>
                    <a:pt x="3325" y="253"/>
                    <a:pt x="3072" y="1"/>
                    <a:pt x="2761" y="1"/>
                  </a:cubicBezTo>
                  <a:cubicBezTo>
                    <a:pt x="2760" y="1"/>
                    <a:pt x="2758" y="1"/>
                    <a:pt x="2756" y="1"/>
                  </a:cubicBezTo>
                  <a:lnTo>
                    <a:pt x="497" y="1"/>
                  </a:lnTo>
                  <a:cubicBezTo>
                    <a:pt x="492" y="1"/>
                    <a:pt x="487" y="1"/>
                    <a:pt x="482" y="1"/>
                  </a:cubicBez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B7E1E0">
                    <a:lumMod val="25000"/>
                  </a:srgbClr>
                </a:solidFill>
                <a:latin typeface="Sitka Heading" panose="02000505000000020004" pitchFamily="2" charset="0"/>
                <a:cs typeface="Arial"/>
                <a:sym typeface="Arial"/>
              </a:endParaRPr>
            </a:p>
          </p:txBody>
        </p:sp>
        <p:sp>
          <p:nvSpPr>
            <p:cNvPr id="1773" name="Google Shape;1773;p26"/>
            <p:cNvSpPr/>
            <p:nvPr/>
          </p:nvSpPr>
          <p:spPr>
            <a:xfrm>
              <a:off x="6421725" y="1773850"/>
              <a:ext cx="112950" cy="143050"/>
            </a:xfrm>
            <a:custGeom>
              <a:avLst/>
              <a:gdLst/>
              <a:ahLst/>
              <a:cxnLst/>
              <a:rect l="l" t="t" r="r" b="b"/>
              <a:pathLst>
                <a:path w="4518" h="5722" extrusionOk="0">
                  <a:moveTo>
                    <a:pt x="2822" y="1130"/>
                  </a:moveTo>
                  <a:cubicBezTo>
                    <a:pt x="3325" y="1130"/>
                    <a:pt x="3578" y="1738"/>
                    <a:pt x="3222" y="2093"/>
                  </a:cubicBezTo>
                  <a:cubicBezTo>
                    <a:pt x="3106" y="2209"/>
                    <a:pt x="2964" y="2260"/>
                    <a:pt x="2825" y="2260"/>
                  </a:cubicBezTo>
                  <a:cubicBezTo>
                    <a:pt x="2535" y="2260"/>
                    <a:pt x="2259" y="2036"/>
                    <a:pt x="2259" y="1696"/>
                  </a:cubicBezTo>
                  <a:cubicBezTo>
                    <a:pt x="2259" y="1383"/>
                    <a:pt x="2509" y="1130"/>
                    <a:pt x="2822" y="1130"/>
                  </a:cubicBezTo>
                  <a:close/>
                  <a:moveTo>
                    <a:pt x="0" y="1"/>
                  </a:moveTo>
                  <a:lnTo>
                    <a:pt x="0" y="5722"/>
                  </a:lnTo>
                  <a:lnTo>
                    <a:pt x="4517" y="5722"/>
                  </a:lnTo>
                  <a:lnTo>
                    <a:pt x="4517" y="1"/>
                  </a:ln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B7E1E0">
                    <a:lumMod val="25000"/>
                  </a:srgbClr>
                </a:solidFill>
                <a:latin typeface="Sitka Heading" panose="02000505000000020004" pitchFamily="2" charset="0"/>
                <a:cs typeface="Arial"/>
                <a:sym typeface="Arial"/>
              </a:endParaRPr>
            </a:p>
          </p:txBody>
        </p:sp>
        <p:sp>
          <p:nvSpPr>
            <p:cNvPr id="1774" name="Google Shape;1774;p26"/>
            <p:cNvSpPr/>
            <p:nvPr/>
          </p:nvSpPr>
          <p:spPr>
            <a:xfrm>
              <a:off x="6448975" y="1632700"/>
              <a:ext cx="56475" cy="56475"/>
            </a:xfrm>
            <a:custGeom>
              <a:avLst/>
              <a:gdLst/>
              <a:ahLst/>
              <a:cxnLst/>
              <a:rect l="l" t="t" r="r" b="b"/>
              <a:pathLst>
                <a:path w="2259" h="2259" extrusionOk="0">
                  <a:moveTo>
                    <a:pt x="0" y="0"/>
                  </a:moveTo>
                  <a:lnTo>
                    <a:pt x="0" y="2259"/>
                  </a:lnTo>
                  <a:lnTo>
                    <a:pt x="2259" y="2259"/>
                  </a:lnTo>
                  <a:lnTo>
                    <a:pt x="2259" y="0"/>
                  </a:ln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B7E1E0">
                    <a:lumMod val="25000"/>
                  </a:srgbClr>
                </a:solidFill>
                <a:latin typeface="Sitka Heading" panose="02000505000000020004" pitchFamily="2" charset="0"/>
                <a:cs typeface="Arial"/>
                <a:sym typeface="Arial"/>
              </a:endParaRPr>
            </a:p>
          </p:txBody>
        </p:sp>
        <p:sp>
          <p:nvSpPr>
            <p:cNvPr id="1775" name="Google Shape;1775;p26"/>
            <p:cNvSpPr/>
            <p:nvPr/>
          </p:nvSpPr>
          <p:spPr>
            <a:xfrm>
              <a:off x="6232000" y="1435050"/>
              <a:ext cx="488225" cy="237825"/>
            </a:xfrm>
            <a:custGeom>
              <a:avLst/>
              <a:gdLst/>
              <a:ahLst/>
              <a:cxnLst/>
              <a:rect l="l" t="t" r="r" b="b"/>
              <a:pathLst>
                <a:path w="19529" h="9513" extrusionOk="0">
                  <a:moveTo>
                    <a:pt x="9821" y="0"/>
                  </a:moveTo>
                  <a:cubicBezTo>
                    <a:pt x="9559" y="0"/>
                    <a:pt x="9297" y="92"/>
                    <a:pt x="9086" y="276"/>
                  </a:cubicBezTo>
                  <a:lnTo>
                    <a:pt x="531" y="7521"/>
                  </a:lnTo>
                  <a:cubicBezTo>
                    <a:pt x="61" y="7921"/>
                    <a:pt x="1" y="8626"/>
                    <a:pt x="395" y="9099"/>
                  </a:cubicBezTo>
                  <a:cubicBezTo>
                    <a:pt x="620" y="9369"/>
                    <a:pt x="942" y="9508"/>
                    <a:pt x="1266" y="9508"/>
                  </a:cubicBezTo>
                  <a:cubicBezTo>
                    <a:pt x="1525" y="9508"/>
                    <a:pt x="1785" y="9419"/>
                    <a:pt x="1997" y="9237"/>
                  </a:cubicBezTo>
                  <a:lnTo>
                    <a:pt x="9821" y="2622"/>
                  </a:lnTo>
                  <a:lnTo>
                    <a:pt x="17544" y="9240"/>
                  </a:lnTo>
                  <a:cubicBezTo>
                    <a:pt x="17759" y="9425"/>
                    <a:pt x="18019" y="9513"/>
                    <a:pt x="18278" y="9513"/>
                  </a:cubicBezTo>
                  <a:cubicBezTo>
                    <a:pt x="18661" y="9513"/>
                    <a:pt x="19039" y="9318"/>
                    <a:pt x="19252" y="8954"/>
                  </a:cubicBezTo>
                  <a:cubicBezTo>
                    <a:pt x="19529" y="8482"/>
                    <a:pt x="19430" y="7879"/>
                    <a:pt x="19014" y="7524"/>
                  </a:cubicBezTo>
                  <a:lnTo>
                    <a:pt x="10555" y="276"/>
                  </a:lnTo>
                  <a:cubicBezTo>
                    <a:pt x="10345" y="92"/>
                    <a:pt x="10083" y="0"/>
                    <a:pt x="9821" y="0"/>
                  </a:cubicBez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B7E1E0">
                    <a:lumMod val="25000"/>
                  </a:srgbClr>
                </a:solidFill>
                <a:latin typeface="Sitka Heading" panose="02000505000000020004" pitchFamily="2" charset="0"/>
                <a:cs typeface="Arial"/>
                <a:sym typeface="Arial"/>
              </a:endParaRPr>
            </a:p>
          </p:txBody>
        </p:sp>
        <p:sp>
          <p:nvSpPr>
            <p:cNvPr id="1776" name="Google Shape;1776;p26"/>
            <p:cNvSpPr/>
            <p:nvPr/>
          </p:nvSpPr>
          <p:spPr>
            <a:xfrm>
              <a:off x="6291025" y="1537700"/>
              <a:ext cx="369800" cy="379200"/>
            </a:xfrm>
            <a:custGeom>
              <a:avLst/>
              <a:gdLst/>
              <a:ahLst/>
              <a:cxnLst/>
              <a:rect l="l" t="t" r="r" b="b"/>
              <a:pathLst>
                <a:path w="14792" h="15168" extrusionOk="0">
                  <a:moveTo>
                    <a:pt x="9143" y="2671"/>
                  </a:moveTo>
                  <a:cubicBezTo>
                    <a:pt x="9453" y="2671"/>
                    <a:pt x="9706" y="2924"/>
                    <a:pt x="9706" y="3237"/>
                  </a:cubicBezTo>
                  <a:lnTo>
                    <a:pt x="9706" y="6625"/>
                  </a:lnTo>
                  <a:cubicBezTo>
                    <a:pt x="9706" y="6935"/>
                    <a:pt x="9453" y="7188"/>
                    <a:pt x="9143" y="7188"/>
                  </a:cubicBezTo>
                  <a:lnTo>
                    <a:pt x="5755" y="7188"/>
                  </a:lnTo>
                  <a:cubicBezTo>
                    <a:pt x="5442" y="7188"/>
                    <a:pt x="5189" y="6935"/>
                    <a:pt x="5189" y="6625"/>
                  </a:cubicBezTo>
                  <a:lnTo>
                    <a:pt x="5189" y="3237"/>
                  </a:lnTo>
                  <a:cubicBezTo>
                    <a:pt x="5189" y="2924"/>
                    <a:pt x="5442" y="2671"/>
                    <a:pt x="5755" y="2671"/>
                  </a:cubicBezTo>
                  <a:close/>
                  <a:moveTo>
                    <a:pt x="7448" y="0"/>
                  </a:moveTo>
                  <a:lnTo>
                    <a:pt x="4" y="6291"/>
                  </a:lnTo>
                  <a:lnTo>
                    <a:pt x="4" y="14605"/>
                  </a:lnTo>
                  <a:cubicBezTo>
                    <a:pt x="1" y="14913"/>
                    <a:pt x="254" y="15168"/>
                    <a:pt x="564" y="15168"/>
                  </a:cubicBezTo>
                  <a:cubicBezTo>
                    <a:pt x="566" y="15168"/>
                    <a:pt x="568" y="15168"/>
                    <a:pt x="570" y="15168"/>
                  </a:cubicBezTo>
                  <a:lnTo>
                    <a:pt x="4060" y="15168"/>
                  </a:lnTo>
                  <a:lnTo>
                    <a:pt x="4060" y="8883"/>
                  </a:lnTo>
                  <a:cubicBezTo>
                    <a:pt x="4060" y="8570"/>
                    <a:pt x="4313" y="8317"/>
                    <a:pt x="4626" y="8317"/>
                  </a:cubicBezTo>
                  <a:lnTo>
                    <a:pt x="10272" y="8317"/>
                  </a:lnTo>
                  <a:cubicBezTo>
                    <a:pt x="10582" y="8317"/>
                    <a:pt x="10835" y="8570"/>
                    <a:pt x="10835" y="8883"/>
                  </a:cubicBezTo>
                  <a:lnTo>
                    <a:pt x="10835" y="15168"/>
                  </a:lnTo>
                  <a:lnTo>
                    <a:pt x="14223" y="15168"/>
                  </a:lnTo>
                  <a:cubicBezTo>
                    <a:pt x="14225" y="15168"/>
                    <a:pt x="14227" y="15168"/>
                    <a:pt x="14228" y="15168"/>
                  </a:cubicBezTo>
                  <a:cubicBezTo>
                    <a:pt x="14539" y="15168"/>
                    <a:pt x="14792" y="14913"/>
                    <a:pt x="14789" y="14605"/>
                  </a:cubicBezTo>
                  <a:lnTo>
                    <a:pt x="14789" y="6291"/>
                  </a:lnTo>
                  <a:lnTo>
                    <a:pt x="7448" y="0"/>
                  </a:ln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B7E1E0">
                    <a:lumMod val="25000"/>
                  </a:srgbClr>
                </a:solidFill>
                <a:latin typeface="Sitka Heading" panose="02000505000000020004" pitchFamily="2" charset="0"/>
                <a:cs typeface="Arial"/>
                <a:sym typeface="Arial"/>
              </a:endParaRPr>
            </a:p>
          </p:txBody>
        </p:sp>
      </p:grpSp>
      <p:sp>
        <p:nvSpPr>
          <p:cNvPr id="38" name="Rectangle 3"/>
          <p:cNvSpPr>
            <a:spLocks noChangeArrowheads="1"/>
          </p:cNvSpPr>
          <p:nvPr/>
        </p:nvSpPr>
        <p:spPr bwMode="auto">
          <a:xfrm>
            <a:off x="963077" y="1635169"/>
            <a:ext cx="9144000" cy="81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1219170">
              <a:buClr>
                <a:srgbClr val="000000"/>
              </a:buClr>
            </a:pPr>
            <a:r>
              <a:rPr lang="en-US" altLang="en-US" sz="3200" b="1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a) </a:t>
            </a:r>
            <a:r>
              <a:rPr lang="en-US" altLang="en-US" sz="3200" b="1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Quê</a:t>
            </a:r>
            <a:r>
              <a:rPr lang="en-US" altLang="en-US" sz="3200" b="1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 </a:t>
            </a:r>
            <a:r>
              <a:rPr lang="en-US" altLang="en-US" sz="3200" b="1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hương</a:t>
            </a:r>
            <a:r>
              <a:rPr lang="en-US" altLang="en-US" sz="3200" b="1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 </a:t>
            </a:r>
            <a:r>
              <a:rPr lang="en-US" altLang="en-US" sz="3200" b="1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em</a:t>
            </a:r>
            <a:r>
              <a:rPr lang="en-US" altLang="en-US" sz="3200" b="1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 ở </a:t>
            </a:r>
            <a:r>
              <a:rPr lang="en-US" altLang="en-US" sz="3200" b="1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đâu</a:t>
            </a:r>
            <a:r>
              <a:rPr lang="en-US" altLang="en-US" sz="3200" b="1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 ?</a:t>
            </a:r>
          </a:p>
        </p:txBody>
      </p:sp>
      <p:sp>
        <p:nvSpPr>
          <p:cNvPr id="39" name="Rectangle 4"/>
          <p:cNvSpPr>
            <a:spLocks noChangeArrowheads="1"/>
          </p:cNvSpPr>
          <p:nvPr/>
        </p:nvSpPr>
        <p:spPr bwMode="auto">
          <a:xfrm>
            <a:off x="1035833" y="2264023"/>
            <a:ext cx="102616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1219170">
              <a:buClr>
                <a:srgbClr val="000000"/>
              </a:buClr>
            </a:pPr>
            <a:r>
              <a:rPr lang="en-US" altLang="en-US" sz="3200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  </a:t>
            </a:r>
            <a:r>
              <a:rPr lang="en-US" altLang="en-US" sz="3200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Nông</a:t>
            </a:r>
            <a:r>
              <a:rPr lang="en-US" altLang="en-US" sz="3200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 </a:t>
            </a:r>
            <a:r>
              <a:rPr lang="en-US" altLang="en-US" sz="3200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thôn</a:t>
            </a:r>
            <a:r>
              <a:rPr lang="en-US" altLang="en-US" sz="3200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 hay </a:t>
            </a:r>
            <a:r>
              <a:rPr lang="en-US" altLang="en-US" sz="3200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thành</a:t>
            </a:r>
            <a:r>
              <a:rPr lang="en-US" altLang="en-US" sz="3200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 </a:t>
            </a:r>
            <a:r>
              <a:rPr lang="en-US" altLang="en-US" sz="3200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phố</a:t>
            </a:r>
            <a:r>
              <a:rPr lang="en-US" altLang="en-US" sz="3200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, </a:t>
            </a:r>
            <a:r>
              <a:rPr lang="en-US" altLang="en-US" sz="3200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miền</a:t>
            </a:r>
            <a:r>
              <a:rPr lang="en-US" altLang="en-US" sz="3200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 </a:t>
            </a:r>
            <a:r>
              <a:rPr lang="en-US" altLang="en-US" sz="3200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núi</a:t>
            </a:r>
            <a:r>
              <a:rPr lang="en-US" altLang="en-US" sz="3200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 hay </a:t>
            </a:r>
            <a:r>
              <a:rPr lang="en-US" altLang="en-US" sz="3200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vùng</a:t>
            </a:r>
            <a:r>
              <a:rPr lang="en-US" altLang="en-US" sz="3200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 </a:t>
            </a:r>
            <a:r>
              <a:rPr lang="en-US" altLang="en-US" sz="3200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biển</a:t>
            </a:r>
            <a:r>
              <a:rPr lang="en-US" altLang="en-US" sz="3200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.</a:t>
            </a:r>
          </a:p>
        </p:txBody>
      </p:sp>
      <p:sp>
        <p:nvSpPr>
          <p:cNvPr id="40" name="Rectangle 5"/>
          <p:cNvSpPr>
            <a:spLocks noChangeArrowheads="1"/>
          </p:cNvSpPr>
          <p:nvPr/>
        </p:nvSpPr>
        <p:spPr bwMode="auto">
          <a:xfrm>
            <a:off x="1442233" y="2773701"/>
            <a:ext cx="9855200" cy="71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1219170">
              <a:buClr>
                <a:srgbClr val="000000"/>
              </a:buClr>
            </a:pPr>
            <a:r>
              <a:rPr lang="en-US" altLang="en-US" sz="3200" b="1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b) </a:t>
            </a:r>
            <a:r>
              <a:rPr lang="en-US" altLang="en-US" sz="3200" b="1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Em</a:t>
            </a:r>
            <a:r>
              <a:rPr lang="en-US" altLang="en-US" sz="3200" b="1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 </a:t>
            </a:r>
            <a:r>
              <a:rPr lang="en-US" altLang="en-US" sz="3200" b="1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yêu</a:t>
            </a:r>
            <a:r>
              <a:rPr lang="en-US" altLang="en-US" sz="3200" b="1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 </a:t>
            </a:r>
            <a:r>
              <a:rPr lang="en-US" altLang="en-US" sz="3200" b="1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nhất</a:t>
            </a:r>
            <a:r>
              <a:rPr lang="en-US" altLang="en-US" sz="3200" b="1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 </a:t>
            </a:r>
            <a:r>
              <a:rPr lang="en-US" altLang="en-US" sz="3200" b="1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cảnh</a:t>
            </a:r>
            <a:r>
              <a:rPr lang="en-US" altLang="en-US" sz="3200" b="1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 </a:t>
            </a:r>
            <a:r>
              <a:rPr lang="en-US" altLang="en-US" sz="3200" b="1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vật</a:t>
            </a:r>
            <a:r>
              <a:rPr lang="en-US" altLang="en-US" sz="3200" b="1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 </a:t>
            </a:r>
            <a:r>
              <a:rPr lang="en-US" altLang="en-US" sz="3200" b="1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gì</a:t>
            </a:r>
            <a:r>
              <a:rPr lang="en-US" altLang="en-US" sz="3200" b="1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 ở </a:t>
            </a:r>
            <a:r>
              <a:rPr lang="en-US" altLang="en-US" sz="3200" b="1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quê</a:t>
            </a:r>
            <a:r>
              <a:rPr lang="en-US" altLang="en-US" sz="3200" b="1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 </a:t>
            </a:r>
            <a:r>
              <a:rPr lang="en-US" altLang="en-US" sz="3200" b="1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em</a:t>
            </a:r>
            <a:r>
              <a:rPr lang="en-US" altLang="en-US" sz="3200" b="1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 ?</a:t>
            </a:r>
          </a:p>
        </p:txBody>
      </p:sp>
      <p:sp>
        <p:nvSpPr>
          <p:cNvPr id="41" name="Rectangle 6"/>
          <p:cNvSpPr>
            <a:spLocks noChangeArrowheads="1"/>
          </p:cNvSpPr>
          <p:nvPr/>
        </p:nvSpPr>
        <p:spPr bwMode="auto">
          <a:xfrm>
            <a:off x="1799772" y="3433548"/>
            <a:ext cx="8534400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1219170">
              <a:buClr>
                <a:srgbClr val="000000"/>
              </a:buClr>
            </a:pPr>
            <a:r>
              <a:rPr lang="en-US" altLang="en-US" sz="3200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Sông</a:t>
            </a:r>
            <a:r>
              <a:rPr lang="en-US" altLang="en-US" sz="3200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, </a:t>
            </a:r>
            <a:r>
              <a:rPr lang="en-US" altLang="en-US" sz="3200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suối</a:t>
            </a:r>
            <a:r>
              <a:rPr lang="en-US" altLang="en-US" sz="3200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, </a:t>
            </a:r>
            <a:r>
              <a:rPr lang="en-US" altLang="en-US" sz="3200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núi</a:t>
            </a:r>
            <a:r>
              <a:rPr lang="en-US" altLang="en-US" sz="3200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, </a:t>
            </a:r>
            <a:r>
              <a:rPr lang="en-US" altLang="en-US" sz="3200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cây</a:t>
            </a:r>
            <a:r>
              <a:rPr lang="en-US" altLang="en-US" sz="3200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 </a:t>
            </a:r>
            <a:r>
              <a:rPr lang="en-US" altLang="en-US" sz="3200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cối</a:t>
            </a:r>
            <a:r>
              <a:rPr lang="en-US" altLang="en-US" sz="3200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, </a:t>
            </a:r>
            <a:r>
              <a:rPr lang="en-US" altLang="en-US" sz="3200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đồng</a:t>
            </a:r>
            <a:r>
              <a:rPr lang="en-US" altLang="en-US" sz="3200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 </a:t>
            </a:r>
            <a:r>
              <a:rPr lang="en-US" altLang="en-US" sz="3200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ruộng</a:t>
            </a:r>
            <a:r>
              <a:rPr lang="en-US" altLang="en-US" sz="3200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, </a:t>
            </a:r>
            <a:r>
              <a:rPr lang="en-US" altLang="en-US" sz="3200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nhà</a:t>
            </a:r>
            <a:r>
              <a:rPr lang="en-US" altLang="en-US" sz="3200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 </a:t>
            </a:r>
            <a:r>
              <a:rPr lang="en-US" altLang="en-US" sz="3200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cửa</a:t>
            </a:r>
            <a:r>
              <a:rPr lang="en-US" altLang="en-US" sz="3200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, </a:t>
            </a:r>
            <a:r>
              <a:rPr lang="en-US" altLang="en-US" sz="3200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phố</a:t>
            </a:r>
            <a:r>
              <a:rPr lang="en-US" altLang="en-US" sz="3200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 </a:t>
            </a:r>
            <a:r>
              <a:rPr lang="en-US" altLang="en-US" sz="3200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xá</a:t>
            </a:r>
            <a:r>
              <a:rPr lang="en-US" altLang="en-US" sz="3200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…</a:t>
            </a:r>
          </a:p>
        </p:txBody>
      </p:sp>
      <p:sp>
        <p:nvSpPr>
          <p:cNvPr id="42" name="Rectangle 7"/>
          <p:cNvSpPr>
            <a:spLocks noChangeArrowheads="1"/>
          </p:cNvSpPr>
          <p:nvPr/>
        </p:nvSpPr>
        <p:spPr bwMode="auto">
          <a:xfrm>
            <a:off x="2005095" y="3889848"/>
            <a:ext cx="91440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1219170">
              <a:buClr>
                <a:srgbClr val="000000"/>
              </a:buClr>
            </a:pPr>
            <a:r>
              <a:rPr lang="en-US" altLang="en-US" sz="3200" b="1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c) </a:t>
            </a:r>
            <a:r>
              <a:rPr lang="en-US" altLang="en-US" sz="3200" b="1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Cảnh</a:t>
            </a:r>
            <a:r>
              <a:rPr lang="en-US" altLang="en-US" sz="3200" b="1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 </a:t>
            </a:r>
            <a:r>
              <a:rPr lang="en-US" altLang="en-US" sz="3200" b="1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vật</a:t>
            </a:r>
            <a:r>
              <a:rPr lang="en-US" altLang="en-US" sz="3200" b="1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 </a:t>
            </a:r>
            <a:r>
              <a:rPr lang="en-US" altLang="en-US" sz="3200" b="1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đó</a:t>
            </a:r>
            <a:r>
              <a:rPr lang="en-US" altLang="en-US" sz="3200" b="1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 </a:t>
            </a:r>
            <a:r>
              <a:rPr lang="en-US" altLang="en-US" sz="3200" b="1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có</a:t>
            </a:r>
            <a:r>
              <a:rPr lang="en-US" altLang="en-US" sz="3200" b="1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 </a:t>
            </a:r>
            <a:r>
              <a:rPr lang="en-US" altLang="en-US" sz="3200" b="1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gì</a:t>
            </a:r>
            <a:r>
              <a:rPr lang="en-US" altLang="en-US" sz="3200" b="1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 </a:t>
            </a:r>
            <a:r>
              <a:rPr lang="en-US" altLang="en-US" sz="3200" b="1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đáng</a:t>
            </a:r>
            <a:r>
              <a:rPr lang="en-US" altLang="en-US" sz="3200" b="1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 </a:t>
            </a:r>
            <a:r>
              <a:rPr lang="en-US" altLang="en-US" sz="3200" b="1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nhớ</a:t>
            </a:r>
            <a:r>
              <a:rPr lang="en-US" altLang="en-US" sz="3200" b="1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 ?</a:t>
            </a:r>
          </a:p>
        </p:txBody>
      </p:sp>
      <p:sp>
        <p:nvSpPr>
          <p:cNvPr id="43" name="Rectangle 8"/>
          <p:cNvSpPr>
            <a:spLocks noChangeArrowheads="1"/>
          </p:cNvSpPr>
          <p:nvPr/>
        </p:nvSpPr>
        <p:spPr bwMode="auto">
          <a:xfrm>
            <a:off x="2338067" y="4316811"/>
            <a:ext cx="9550400" cy="81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1219170">
              <a:buClr>
                <a:srgbClr val="000000"/>
              </a:buClr>
            </a:pPr>
            <a:r>
              <a:rPr lang="en-US" altLang="en-US" sz="3200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Kỉ</a:t>
            </a:r>
            <a:r>
              <a:rPr lang="en-US" altLang="en-US" sz="3200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 </a:t>
            </a:r>
            <a:r>
              <a:rPr lang="en-US" altLang="en-US" sz="3200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niệm</a:t>
            </a:r>
            <a:r>
              <a:rPr lang="en-US" altLang="en-US" sz="3200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 </a:t>
            </a:r>
            <a:r>
              <a:rPr lang="en-US" altLang="en-US" sz="3200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gắn</a:t>
            </a:r>
            <a:r>
              <a:rPr lang="en-US" altLang="en-US" sz="3200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 </a:t>
            </a:r>
            <a:r>
              <a:rPr lang="en-US" altLang="en-US" sz="3200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bó</a:t>
            </a:r>
            <a:r>
              <a:rPr lang="en-US" altLang="en-US" sz="3200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 </a:t>
            </a:r>
            <a:r>
              <a:rPr lang="en-US" altLang="en-US" sz="3200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với</a:t>
            </a:r>
            <a:r>
              <a:rPr lang="en-US" altLang="en-US" sz="3200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 </a:t>
            </a:r>
            <a:r>
              <a:rPr lang="en-US" altLang="en-US" sz="3200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cảnh</a:t>
            </a:r>
            <a:r>
              <a:rPr lang="en-US" altLang="en-US" sz="3200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 </a:t>
            </a:r>
            <a:r>
              <a:rPr lang="en-US" altLang="en-US" sz="3200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vật</a:t>
            </a:r>
            <a:r>
              <a:rPr lang="en-US" altLang="en-US" sz="3200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 hay con </a:t>
            </a:r>
            <a:r>
              <a:rPr lang="en-US" altLang="en-US" sz="3200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người</a:t>
            </a:r>
            <a:r>
              <a:rPr lang="en-US" altLang="en-US" sz="3200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….</a:t>
            </a:r>
          </a:p>
        </p:txBody>
      </p:sp>
      <p:sp>
        <p:nvSpPr>
          <p:cNvPr id="44" name="Rectangle 9"/>
          <p:cNvSpPr>
            <a:spLocks noChangeArrowheads="1"/>
          </p:cNvSpPr>
          <p:nvPr/>
        </p:nvSpPr>
        <p:spPr bwMode="auto">
          <a:xfrm>
            <a:off x="2338067" y="4773457"/>
            <a:ext cx="88836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1219170">
              <a:buClr>
                <a:srgbClr val="000000"/>
              </a:buClr>
              <a:tabLst>
                <a:tab pos="8229394" algn="l"/>
              </a:tabLst>
            </a:pPr>
            <a:r>
              <a:rPr lang="en-US" altLang="en-US" sz="3200" b="1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d) </a:t>
            </a:r>
            <a:r>
              <a:rPr lang="en-US" altLang="en-US" sz="3200" b="1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Tình</a:t>
            </a:r>
            <a:r>
              <a:rPr lang="en-US" altLang="en-US" sz="3200" b="1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 </a:t>
            </a:r>
            <a:r>
              <a:rPr lang="en-US" altLang="en-US" sz="3200" b="1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cảm</a:t>
            </a:r>
            <a:r>
              <a:rPr lang="en-US" altLang="en-US" sz="3200" b="1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 </a:t>
            </a:r>
            <a:r>
              <a:rPr lang="en-US" altLang="en-US" sz="3200" b="1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của</a:t>
            </a:r>
            <a:r>
              <a:rPr lang="en-US" altLang="en-US" sz="3200" b="1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 </a:t>
            </a:r>
            <a:r>
              <a:rPr lang="en-US" altLang="en-US" sz="3200" b="1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em</a:t>
            </a:r>
            <a:r>
              <a:rPr lang="en-US" altLang="en-US" sz="3200" b="1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 </a:t>
            </a:r>
            <a:r>
              <a:rPr lang="en-US" altLang="en-US" sz="3200" b="1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đối</a:t>
            </a:r>
            <a:r>
              <a:rPr lang="en-US" altLang="en-US" sz="3200" b="1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 </a:t>
            </a:r>
            <a:r>
              <a:rPr lang="en-US" altLang="en-US" sz="3200" b="1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với</a:t>
            </a:r>
            <a:r>
              <a:rPr lang="en-US" altLang="en-US" sz="3200" b="1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 </a:t>
            </a:r>
            <a:r>
              <a:rPr lang="en-US" altLang="en-US" sz="3200" b="1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quê</a:t>
            </a:r>
            <a:r>
              <a:rPr lang="en-US" altLang="en-US" sz="3200" b="1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 </a:t>
            </a:r>
            <a:r>
              <a:rPr lang="en-US" altLang="en-US" sz="3200" b="1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hương</a:t>
            </a:r>
            <a:r>
              <a:rPr lang="en-US" altLang="en-US" sz="3200" b="1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 </a:t>
            </a:r>
            <a:r>
              <a:rPr lang="en-US" altLang="en-US" sz="3200" b="1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như</a:t>
            </a:r>
            <a:r>
              <a:rPr lang="en-US" altLang="en-US" sz="3200" b="1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 </a:t>
            </a:r>
            <a:r>
              <a:rPr lang="en-US" altLang="en-US" sz="3200" b="1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thế</a:t>
            </a:r>
            <a:r>
              <a:rPr lang="en-US" altLang="en-US" sz="3200" b="1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 </a:t>
            </a:r>
            <a:r>
              <a:rPr lang="en-US" altLang="en-US" sz="3200" b="1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nào</a:t>
            </a:r>
            <a:r>
              <a:rPr lang="en-US" altLang="en-US" sz="3200" b="1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 ?</a:t>
            </a:r>
          </a:p>
        </p:txBody>
      </p:sp>
      <p:sp>
        <p:nvSpPr>
          <p:cNvPr id="45" name="Rectangle 10"/>
          <p:cNvSpPr>
            <a:spLocks noChangeArrowheads="1"/>
          </p:cNvSpPr>
          <p:nvPr/>
        </p:nvSpPr>
        <p:spPr bwMode="auto">
          <a:xfrm>
            <a:off x="2744467" y="5503131"/>
            <a:ext cx="9144000" cy="71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1219170">
              <a:buClr>
                <a:srgbClr val="000000"/>
              </a:buClr>
            </a:pPr>
            <a:r>
              <a:rPr lang="en-US" altLang="en-US" sz="3200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Yêu</a:t>
            </a:r>
            <a:r>
              <a:rPr lang="en-US" altLang="en-US" sz="3200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 </a:t>
            </a:r>
            <a:r>
              <a:rPr lang="en-US" altLang="en-US" sz="3200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quý</a:t>
            </a:r>
            <a:r>
              <a:rPr lang="en-US" altLang="en-US" sz="3200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, </a:t>
            </a:r>
            <a:r>
              <a:rPr lang="en-US" altLang="en-US" sz="3200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tự</a:t>
            </a:r>
            <a:r>
              <a:rPr lang="en-US" altLang="en-US" sz="3200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 </a:t>
            </a:r>
            <a:r>
              <a:rPr lang="en-US" altLang="en-US" sz="3200" i="0" kern="0" dirty="0" err="1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hào</a:t>
            </a:r>
            <a:r>
              <a:rPr lang="en-US" altLang="en-US" sz="3200" i="0" kern="0" dirty="0">
                <a:solidFill>
                  <a:srgbClr val="B7E1E0">
                    <a:lumMod val="25000"/>
                  </a:srgbClr>
                </a:solidFill>
                <a:cs typeface="Arial"/>
                <a:sym typeface="Arial"/>
              </a:rPr>
              <a:t>….</a:t>
            </a:r>
          </a:p>
        </p:txBody>
      </p:sp>
      <p:sp>
        <p:nvSpPr>
          <p:cNvPr id="46" name="AutoShape 11"/>
          <p:cNvSpPr>
            <a:spLocks noChangeArrowheads="1"/>
          </p:cNvSpPr>
          <p:nvPr/>
        </p:nvSpPr>
        <p:spPr bwMode="auto">
          <a:xfrm>
            <a:off x="1190172" y="317501"/>
            <a:ext cx="9753600" cy="1422400"/>
          </a:xfrm>
          <a:prstGeom prst="flowChartTerminator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>
            <a:lvl1pPr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defTabSz="1219170">
              <a:buClr>
                <a:srgbClr val="000000"/>
              </a:buClr>
            </a:pPr>
            <a:r>
              <a:rPr lang="en-US" altLang="en-US" sz="3200" b="1" i="0" kern="0" dirty="0" err="1">
                <a:solidFill>
                  <a:srgbClr val="000000"/>
                </a:solidFill>
                <a:sym typeface="Arial"/>
              </a:rPr>
              <a:t>Hãy</a:t>
            </a:r>
            <a:r>
              <a:rPr lang="en-US" altLang="en-US" sz="3200" b="1" i="0" kern="0" dirty="0">
                <a:solidFill>
                  <a:srgbClr val="000000"/>
                </a:solidFill>
                <a:sym typeface="Arial"/>
              </a:rPr>
              <a:t> </a:t>
            </a:r>
            <a:r>
              <a:rPr lang="en-US" altLang="en-US" sz="3200" b="1" i="0" kern="0" dirty="0" err="1">
                <a:solidFill>
                  <a:srgbClr val="000000"/>
                </a:solidFill>
                <a:sym typeface="Arial"/>
              </a:rPr>
              <a:t>nói</a:t>
            </a:r>
            <a:r>
              <a:rPr lang="en-US" altLang="en-US" sz="3200" b="1" i="0" kern="0" dirty="0">
                <a:solidFill>
                  <a:srgbClr val="000000"/>
                </a:solidFill>
                <a:sym typeface="Arial"/>
              </a:rPr>
              <a:t> </a:t>
            </a:r>
            <a:r>
              <a:rPr lang="en-US" altLang="en-US" sz="3200" b="1" i="0" kern="0" dirty="0" err="1">
                <a:solidFill>
                  <a:srgbClr val="000000"/>
                </a:solidFill>
                <a:sym typeface="Arial"/>
              </a:rPr>
              <a:t>về</a:t>
            </a:r>
            <a:r>
              <a:rPr lang="en-US" altLang="en-US" sz="3200" b="1" i="0" kern="0" dirty="0">
                <a:solidFill>
                  <a:srgbClr val="000000"/>
                </a:solidFill>
                <a:sym typeface="Arial"/>
              </a:rPr>
              <a:t> </a:t>
            </a:r>
            <a:r>
              <a:rPr lang="en-US" altLang="en-US" sz="3200" b="1" i="0" kern="0" dirty="0" err="1">
                <a:solidFill>
                  <a:srgbClr val="000000"/>
                </a:solidFill>
                <a:sym typeface="Arial"/>
              </a:rPr>
              <a:t>quê</a:t>
            </a:r>
            <a:r>
              <a:rPr lang="en-US" altLang="en-US" sz="3200" b="1" i="0" kern="0" dirty="0">
                <a:solidFill>
                  <a:srgbClr val="000000"/>
                </a:solidFill>
                <a:sym typeface="Arial"/>
              </a:rPr>
              <a:t> </a:t>
            </a:r>
            <a:r>
              <a:rPr lang="en-US" altLang="en-US" sz="3200" b="1" i="0" kern="0" dirty="0" err="1">
                <a:solidFill>
                  <a:srgbClr val="000000"/>
                </a:solidFill>
                <a:sym typeface="Arial"/>
              </a:rPr>
              <a:t>hương</a:t>
            </a:r>
            <a:r>
              <a:rPr lang="en-US" altLang="en-US" sz="3200" b="1" i="0" kern="0" dirty="0">
                <a:solidFill>
                  <a:srgbClr val="000000"/>
                </a:solidFill>
                <a:sym typeface="Arial"/>
              </a:rPr>
              <a:t> </a:t>
            </a:r>
            <a:r>
              <a:rPr lang="en-US" altLang="en-US" sz="3200" b="1" i="0" kern="0" dirty="0" err="1">
                <a:solidFill>
                  <a:srgbClr val="000000"/>
                </a:solidFill>
                <a:sym typeface="Arial"/>
              </a:rPr>
              <a:t>em</a:t>
            </a:r>
            <a:r>
              <a:rPr lang="en-US" altLang="en-US" sz="3200" b="1" i="0" kern="0" dirty="0">
                <a:solidFill>
                  <a:srgbClr val="000000"/>
                </a:solidFill>
                <a:sym typeface="Arial"/>
              </a:rPr>
              <a:t> </a:t>
            </a:r>
            <a:r>
              <a:rPr lang="en-US" altLang="en-US" sz="3200" b="1" i="0" kern="0" dirty="0" err="1">
                <a:solidFill>
                  <a:srgbClr val="000000"/>
                </a:solidFill>
                <a:sym typeface="Arial"/>
              </a:rPr>
              <a:t>hoặc</a:t>
            </a:r>
            <a:r>
              <a:rPr lang="en-US" altLang="en-US" sz="3200" b="1" i="0" kern="0" dirty="0">
                <a:solidFill>
                  <a:srgbClr val="000000"/>
                </a:solidFill>
                <a:sym typeface="Arial"/>
              </a:rPr>
              <a:t> </a:t>
            </a:r>
            <a:r>
              <a:rPr lang="en-US" altLang="en-US" sz="3200" b="1" i="0" kern="0" dirty="0" err="1">
                <a:solidFill>
                  <a:srgbClr val="000000"/>
                </a:solidFill>
                <a:sym typeface="Arial"/>
              </a:rPr>
              <a:t>nơi</a:t>
            </a:r>
            <a:r>
              <a:rPr lang="en-US" altLang="en-US" sz="3200" b="1" i="0" kern="0" dirty="0">
                <a:solidFill>
                  <a:srgbClr val="000000"/>
                </a:solidFill>
                <a:sym typeface="Arial"/>
              </a:rPr>
              <a:t> </a:t>
            </a:r>
            <a:r>
              <a:rPr lang="en-US" altLang="en-US" sz="3200" b="1" i="0" kern="0" dirty="0" err="1">
                <a:solidFill>
                  <a:srgbClr val="000000"/>
                </a:solidFill>
                <a:sym typeface="Arial"/>
              </a:rPr>
              <a:t>em</a:t>
            </a:r>
            <a:r>
              <a:rPr lang="en-US" altLang="en-US" sz="3200" b="1" i="0" kern="0" dirty="0">
                <a:solidFill>
                  <a:srgbClr val="000000"/>
                </a:solidFill>
                <a:sym typeface="Arial"/>
              </a:rPr>
              <a:t> </a:t>
            </a:r>
            <a:r>
              <a:rPr lang="en-US" altLang="en-US" sz="3200" b="1" i="0" kern="0" dirty="0" err="1">
                <a:solidFill>
                  <a:srgbClr val="000000"/>
                </a:solidFill>
                <a:sym typeface="Arial"/>
              </a:rPr>
              <a:t>đang</a:t>
            </a:r>
            <a:r>
              <a:rPr lang="en-US" altLang="en-US" sz="3200" b="1" i="0" kern="0" dirty="0">
                <a:solidFill>
                  <a:srgbClr val="000000"/>
                </a:solidFill>
                <a:sym typeface="Arial"/>
              </a:rPr>
              <a:t> ở.</a:t>
            </a:r>
          </a:p>
        </p:txBody>
      </p:sp>
      <p:sp>
        <p:nvSpPr>
          <p:cNvPr id="48" name="Google Shape;3165;p34"/>
          <p:cNvSpPr/>
          <p:nvPr/>
        </p:nvSpPr>
        <p:spPr>
          <a:xfrm rot="-135875">
            <a:off x="1038158" y="156963"/>
            <a:ext cx="1451029" cy="1253909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32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9" name="Google Shape;3166;p34"/>
          <p:cNvSpPr/>
          <p:nvPr/>
        </p:nvSpPr>
        <p:spPr>
          <a:xfrm rot="4829593">
            <a:off x="9759588" y="221429"/>
            <a:ext cx="1451051" cy="1253852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32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54" name="Google Shape;3255;p35"/>
          <p:cNvGrpSpPr/>
          <p:nvPr/>
        </p:nvGrpSpPr>
        <p:grpSpPr>
          <a:xfrm>
            <a:off x="10334172" y="1091339"/>
            <a:ext cx="521613" cy="519064"/>
            <a:chOff x="6289676" y="1855687"/>
            <a:chExt cx="503552" cy="501092"/>
          </a:xfrm>
        </p:grpSpPr>
        <p:sp>
          <p:nvSpPr>
            <p:cNvPr id="55" name="Google Shape;3256;p35"/>
            <p:cNvSpPr/>
            <p:nvPr/>
          </p:nvSpPr>
          <p:spPr>
            <a:xfrm>
              <a:off x="6289676" y="1855687"/>
              <a:ext cx="503552" cy="501092"/>
            </a:xfrm>
            <a:custGeom>
              <a:avLst/>
              <a:gdLst/>
              <a:ahLst/>
              <a:cxnLst/>
              <a:rect l="l" t="t" r="r" b="b"/>
              <a:pathLst>
                <a:path w="45840" h="45616" extrusionOk="0">
                  <a:moveTo>
                    <a:pt x="22882" y="45515"/>
                  </a:moveTo>
                  <a:cubicBezTo>
                    <a:pt x="18747" y="45390"/>
                    <a:pt x="14587" y="45289"/>
                    <a:pt x="10602" y="44011"/>
                  </a:cubicBezTo>
                  <a:cubicBezTo>
                    <a:pt x="8471" y="43334"/>
                    <a:pt x="6491" y="42432"/>
                    <a:pt x="4812" y="40928"/>
                  </a:cubicBezTo>
                  <a:cubicBezTo>
                    <a:pt x="1955" y="38347"/>
                    <a:pt x="602" y="35039"/>
                    <a:pt x="326" y="31254"/>
                  </a:cubicBezTo>
                  <a:cubicBezTo>
                    <a:pt x="0" y="26868"/>
                    <a:pt x="977" y="22683"/>
                    <a:pt x="2481" y="18597"/>
                  </a:cubicBezTo>
                  <a:cubicBezTo>
                    <a:pt x="3183" y="16718"/>
                    <a:pt x="4336" y="15089"/>
                    <a:pt x="5639" y="13560"/>
                  </a:cubicBezTo>
                  <a:cubicBezTo>
                    <a:pt x="6040" y="13059"/>
                    <a:pt x="6090" y="12758"/>
                    <a:pt x="5689" y="12206"/>
                  </a:cubicBezTo>
                  <a:cubicBezTo>
                    <a:pt x="2757" y="7971"/>
                    <a:pt x="4561" y="2532"/>
                    <a:pt x="9424" y="878"/>
                  </a:cubicBezTo>
                  <a:cubicBezTo>
                    <a:pt x="11855" y="76"/>
                    <a:pt x="14236" y="853"/>
                    <a:pt x="15664" y="2958"/>
                  </a:cubicBezTo>
                  <a:cubicBezTo>
                    <a:pt x="16391" y="4036"/>
                    <a:pt x="16917" y="5189"/>
                    <a:pt x="17043" y="6517"/>
                  </a:cubicBezTo>
                  <a:cubicBezTo>
                    <a:pt x="17118" y="7169"/>
                    <a:pt x="17369" y="7294"/>
                    <a:pt x="18020" y="7219"/>
                  </a:cubicBezTo>
                  <a:cubicBezTo>
                    <a:pt x="21354" y="6818"/>
                    <a:pt x="24712" y="6818"/>
                    <a:pt x="28070" y="7244"/>
                  </a:cubicBezTo>
                  <a:cubicBezTo>
                    <a:pt x="28572" y="7319"/>
                    <a:pt x="28747" y="7169"/>
                    <a:pt x="28797" y="6718"/>
                  </a:cubicBezTo>
                  <a:cubicBezTo>
                    <a:pt x="28973" y="5540"/>
                    <a:pt x="29349" y="4462"/>
                    <a:pt x="29925" y="3434"/>
                  </a:cubicBezTo>
                  <a:cubicBezTo>
                    <a:pt x="31404" y="928"/>
                    <a:pt x="33910" y="1"/>
                    <a:pt x="36642" y="953"/>
                  </a:cubicBezTo>
                  <a:cubicBezTo>
                    <a:pt x="41379" y="2582"/>
                    <a:pt x="43158" y="8196"/>
                    <a:pt x="40176" y="12231"/>
                  </a:cubicBezTo>
                  <a:cubicBezTo>
                    <a:pt x="39825" y="12733"/>
                    <a:pt x="39775" y="13008"/>
                    <a:pt x="40201" y="13485"/>
                  </a:cubicBezTo>
                  <a:cubicBezTo>
                    <a:pt x="43409" y="16968"/>
                    <a:pt x="44587" y="21304"/>
                    <a:pt x="45339" y="25815"/>
                  </a:cubicBezTo>
                  <a:cubicBezTo>
                    <a:pt x="45740" y="28146"/>
                    <a:pt x="45840" y="30527"/>
                    <a:pt x="45389" y="32858"/>
                  </a:cubicBezTo>
                  <a:cubicBezTo>
                    <a:pt x="44436" y="37971"/>
                    <a:pt x="41679" y="41655"/>
                    <a:pt x="36717" y="43510"/>
                  </a:cubicBezTo>
                  <a:cubicBezTo>
                    <a:pt x="34010" y="44537"/>
                    <a:pt x="31228" y="45089"/>
                    <a:pt x="28346" y="45264"/>
                  </a:cubicBezTo>
                  <a:cubicBezTo>
                    <a:pt x="26542" y="45364"/>
                    <a:pt x="24712" y="45615"/>
                    <a:pt x="22882" y="45515"/>
                  </a:cubicBezTo>
                </a:path>
              </a:pathLst>
            </a:custGeom>
            <a:solidFill>
              <a:srgbClr val="ABD16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6" name="Google Shape;3257;p35"/>
            <p:cNvSpPr/>
            <p:nvPr/>
          </p:nvSpPr>
          <p:spPr>
            <a:xfrm>
              <a:off x="6375020" y="1900847"/>
              <a:ext cx="55353" cy="58649"/>
            </a:xfrm>
            <a:custGeom>
              <a:avLst/>
              <a:gdLst/>
              <a:ahLst/>
              <a:cxnLst/>
              <a:rect l="l" t="t" r="r" b="b"/>
              <a:pathLst>
                <a:path w="5039" h="5339" extrusionOk="0">
                  <a:moveTo>
                    <a:pt x="26" y="2607"/>
                  </a:moveTo>
                  <a:cubicBezTo>
                    <a:pt x="51" y="1103"/>
                    <a:pt x="1178" y="0"/>
                    <a:pt x="2632" y="50"/>
                  </a:cubicBezTo>
                  <a:cubicBezTo>
                    <a:pt x="3985" y="100"/>
                    <a:pt x="5038" y="1379"/>
                    <a:pt x="4963" y="2882"/>
                  </a:cubicBezTo>
                  <a:cubicBezTo>
                    <a:pt x="4913" y="4286"/>
                    <a:pt x="3760" y="5338"/>
                    <a:pt x="2331" y="5288"/>
                  </a:cubicBezTo>
                  <a:cubicBezTo>
                    <a:pt x="978" y="5263"/>
                    <a:pt x="1" y="4110"/>
                    <a:pt x="26" y="260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7" name="Google Shape;3258;p35"/>
            <p:cNvSpPr/>
            <p:nvPr/>
          </p:nvSpPr>
          <p:spPr>
            <a:xfrm>
              <a:off x="6654198" y="1901122"/>
              <a:ext cx="54519" cy="58100"/>
            </a:xfrm>
            <a:custGeom>
              <a:avLst/>
              <a:gdLst/>
              <a:ahLst/>
              <a:cxnLst/>
              <a:rect l="l" t="t" r="r" b="b"/>
              <a:pathLst>
                <a:path w="4963" h="5289" extrusionOk="0">
                  <a:moveTo>
                    <a:pt x="2456" y="25"/>
                  </a:moveTo>
                  <a:cubicBezTo>
                    <a:pt x="3860" y="50"/>
                    <a:pt x="4963" y="1228"/>
                    <a:pt x="4938" y="2707"/>
                  </a:cubicBezTo>
                  <a:cubicBezTo>
                    <a:pt x="4887" y="4211"/>
                    <a:pt x="3860" y="5288"/>
                    <a:pt x="2481" y="5263"/>
                  </a:cubicBezTo>
                  <a:cubicBezTo>
                    <a:pt x="1053" y="5238"/>
                    <a:pt x="0" y="4161"/>
                    <a:pt x="0" y="2732"/>
                  </a:cubicBezTo>
                  <a:cubicBezTo>
                    <a:pt x="0" y="1178"/>
                    <a:pt x="1078" y="0"/>
                    <a:pt x="2456" y="2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8" name="Google Shape;3259;p35"/>
            <p:cNvSpPr/>
            <p:nvPr/>
          </p:nvSpPr>
          <p:spPr>
            <a:xfrm>
              <a:off x="6398419" y="2010151"/>
              <a:ext cx="76005" cy="44061"/>
            </a:xfrm>
            <a:custGeom>
              <a:avLst/>
              <a:gdLst/>
              <a:ahLst/>
              <a:cxnLst/>
              <a:rect l="l" t="t" r="r" b="b"/>
              <a:pathLst>
                <a:path w="6919" h="4011" extrusionOk="0">
                  <a:moveTo>
                    <a:pt x="3835" y="75"/>
                  </a:moveTo>
                  <a:cubicBezTo>
                    <a:pt x="4262" y="75"/>
                    <a:pt x="4663" y="50"/>
                    <a:pt x="5089" y="75"/>
                  </a:cubicBezTo>
                  <a:cubicBezTo>
                    <a:pt x="5966" y="175"/>
                    <a:pt x="6693" y="852"/>
                    <a:pt x="6818" y="1629"/>
                  </a:cubicBezTo>
                  <a:cubicBezTo>
                    <a:pt x="6918" y="2331"/>
                    <a:pt x="6442" y="3083"/>
                    <a:pt x="5590" y="3434"/>
                  </a:cubicBezTo>
                  <a:cubicBezTo>
                    <a:pt x="4262" y="3960"/>
                    <a:pt x="2908" y="4010"/>
                    <a:pt x="1580" y="3559"/>
                  </a:cubicBezTo>
                  <a:cubicBezTo>
                    <a:pt x="226" y="3108"/>
                    <a:pt x="1" y="1729"/>
                    <a:pt x="1053" y="752"/>
                  </a:cubicBezTo>
                  <a:cubicBezTo>
                    <a:pt x="1855" y="0"/>
                    <a:pt x="2858" y="50"/>
                    <a:pt x="3835" y="75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9" name="Google Shape;3260;p35"/>
            <p:cNvSpPr/>
            <p:nvPr/>
          </p:nvSpPr>
          <p:spPr>
            <a:xfrm>
              <a:off x="6609873" y="2009316"/>
              <a:ext cx="74061" cy="43512"/>
            </a:xfrm>
            <a:custGeom>
              <a:avLst/>
              <a:gdLst/>
              <a:ahLst/>
              <a:cxnLst/>
              <a:rect l="l" t="t" r="r" b="b"/>
              <a:pathLst>
                <a:path w="6742" h="3961" extrusionOk="0">
                  <a:moveTo>
                    <a:pt x="3459" y="3860"/>
                  </a:moveTo>
                  <a:cubicBezTo>
                    <a:pt x="2682" y="3961"/>
                    <a:pt x="1980" y="3810"/>
                    <a:pt x="1278" y="3485"/>
                  </a:cubicBezTo>
                  <a:cubicBezTo>
                    <a:pt x="476" y="3134"/>
                    <a:pt x="0" y="2407"/>
                    <a:pt x="50" y="1680"/>
                  </a:cubicBezTo>
                  <a:cubicBezTo>
                    <a:pt x="100" y="1053"/>
                    <a:pt x="777" y="302"/>
                    <a:pt x="1554" y="226"/>
                  </a:cubicBezTo>
                  <a:cubicBezTo>
                    <a:pt x="2682" y="76"/>
                    <a:pt x="3835" y="1"/>
                    <a:pt x="4988" y="327"/>
                  </a:cubicBezTo>
                  <a:cubicBezTo>
                    <a:pt x="5489" y="477"/>
                    <a:pt x="5865" y="778"/>
                    <a:pt x="6166" y="1179"/>
                  </a:cubicBezTo>
                  <a:cubicBezTo>
                    <a:pt x="6742" y="2006"/>
                    <a:pt x="6541" y="2858"/>
                    <a:pt x="5714" y="3409"/>
                  </a:cubicBezTo>
                  <a:cubicBezTo>
                    <a:pt x="5013" y="3886"/>
                    <a:pt x="4236" y="3936"/>
                    <a:pt x="3459" y="386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0" name="Google Shape;3261;p35"/>
            <p:cNvSpPr/>
            <p:nvPr/>
          </p:nvSpPr>
          <p:spPr>
            <a:xfrm>
              <a:off x="6502767" y="1995826"/>
              <a:ext cx="77104" cy="49575"/>
            </a:xfrm>
            <a:custGeom>
              <a:avLst/>
              <a:gdLst/>
              <a:ahLst/>
              <a:cxnLst/>
              <a:rect l="l" t="t" r="r" b="b"/>
              <a:pathLst>
                <a:path w="7019" h="4513" extrusionOk="0">
                  <a:moveTo>
                    <a:pt x="7018" y="527"/>
                  </a:moveTo>
                  <a:cubicBezTo>
                    <a:pt x="6993" y="627"/>
                    <a:pt x="6968" y="753"/>
                    <a:pt x="6918" y="853"/>
                  </a:cubicBezTo>
                  <a:cubicBezTo>
                    <a:pt x="6367" y="2206"/>
                    <a:pt x="5339" y="3184"/>
                    <a:pt x="4286" y="4111"/>
                  </a:cubicBezTo>
                  <a:cubicBezTo>
                    <a:pt x="3835" y="4512"/>
                    <a:pt x="3259" y="4512"/>
                    <a:pt x="2808" y="4111"/>
                  </a:cubicBezTo>
                  <a:cubicBezTo>
                    <a:pt x="1780" y="3209"/>
                    <a:pt x="803" y="2231"/>
                    <a:pt x="226" y="953"/>
                  </a:cubicBezTo>
                  <a:cubicBezTo>
                    <a:pt x="126" y="728"/>
                    <a:pt x="1" y="477"/>
                    <a:pt x="201" y="251"/>
                  </a:cubicBezTo>
                  <a:cubicBezTo>
                    <a:pt x="452" y="1"/>
                    <a:pt x="727" y="176"/>
                    <a:pt x="978" y="327"/>
                  </a:cubicBezTo>
                  <a:cubicBezTo>
                    <a:pt x="1780" y="803"/>
                    <a:pt x="2331" y="1530"/>
                    <a:pt x="2983" y="2156"/>
                  </a:cubicBezTo>
                  <a:cubicBezTo>
                    <a:pt x="3560" y="2708"/>
                    <a:pt x="3560" y="2708"/>
                    <a:pt x="4136" y="2156"/>
                  </a:cubicBezTo>
                  <a:cubicBezTo>
                    <a:pt x="4712" y="1605"/>
                    <a:pt x="5264" y="1053"/>
                    <a:pt x="5840" y="527"/>
                  </a:cubicBezTo>
                  <a:cubicBezTo>
                    <a:pt x="6066" y="327"/>
                    <a:pt x="6291" y="151"/>
                    <a:pt x="6617" y="126"/>
                  </a:cubicBezTo>
                  <a:cubicBezTo>
                    <a:pt x="6868" y="126"/>
                    <a:pt x="6993" y="251"/>
                    <a:pt x="7018" y="52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61" name="Google Shape;3255;p35"/>
          <p:cNvGrpSpPr/>
          <p:nvPr/>
        </p:nvGrpSpPr>
        <p:grpSpPr>
          <a:xfrm>
            <a:off x="1398743" y="6078003"/>
            <a:ext cx="521613" cy="519064"/>
            <a:chOff x="6289676" y="1855687"/>
            <a:chExt cx="503552" cy="501092"/>
          </a:xfrm>
        </p:grpSpPr>
        <p:sp>
          <p:nvSpPr>
            <p:cNvPr id="62" name="Google Shape;3256;p35"/>
            <p:cNvSpPr/>
            <p:nvPr/>
          </p:nvSpPr>
          <p:spPr>
            <a:xfrm>
              <a:off x="6289676" y="1855687"/>
              <a:ext cx="503552" cy="501092"/>
            </a:xfrm>
            <a:custGeom>
              <a:avLst/>
              <a:gdLst/>
              <a:ahLst/>
              <a:cxnLst/>
              <a:rect l="l" t="t" r="r" b="b"/>
              <a:pathLst>
                <a:path w="45840" h="45616" extrusionOk="0">
                  <a:moveTo>
                    <a:pt x="22882" y="45515"/>
                  </a:moveTo>
                  <a:cubicBezTo>
                    <a:pt x="18747" y="45390"/>
                    <a:pt x="14587" y="45289"/>
                    <a:pt x="10602" y="44011"/>
                  </a:cubicBezTo>
                  <a:cubicBezTo>
                    <a:pt x="8471" y="43334"/>
                    <a:pt x="6491" y="42432"/>
                    <a:pt x="4812" y="40928"/>
                  </a:cubicBezTo>
                  <a:cubicBezTo>
                    <a:pt x="1955" y="38347"/>
                    <a:pt x="602" y="35039"/>
                    <a:pt x="326" y="31254"/>
                  </a:cubicBezTo>
                  <a:cubicBezTo>
                    <a:pt x="0" y="26868"/>
                    <a:pt x="977" y="22683"/>
                    <a:pt x="2481" y="18597"/>
                  </a:cubicBezTo>
                  <a:cubicBezTo>
                    <a:pt x="3183" y="16718"/>
                    <a:pt x="4336" y="15089"/>
                    <a:pt x="5639" y="13560"/>
                  </a:cubicBezTo>
                  <a:cubicBezTo>
                    <a:pt x="6040" y="13059"/>
                    <a:pt x="6090" y="12758"/>
                    <a:pt x="5689" y="12206"/>
                  </a:cubicBezTo>
                  <a:cubicBezTo>
                    <a:pt x="2757" y="7971"/>
                    <a:pt x="4561" y="2532"/>
                    <a:pt x="9424" y="878"/>
                  </a:cubicBezTo>
                  <a:cubicBezTo>
                    <a:pt x="11855" y="76"/>
                    <a:pt x="14236" y="853"/>
                    <a:pt x="15664" y="2958"/>
                  </a:cubicBezTo>
                  <a:cubicBezTo>
                    <a:pt x="16391" y="4036"/>
                    <a:pt x="16917" y="5189"/>
                    <a:pt x="17043" y="6517"/>
                  </a:cubicBezTo>
                  <a:cubicBezTo>
                    <a:pt x="17118" y="7169"/>
                    <a:pt x="17369" y="7294"/>
                    <a:pt x="18020" y="7219"/>
                  </a:cubicBezTo>
                  <a:cubicBezTo>
                    <a:pt x="21354" y="6818"/>
                    <a:pt x="24712" y="6818"/>
                    <a:pt x="28070" y="7244"/>
                  </a:cubicBezTo>
                  <a:cubicBezTo>
                    <a:pt x="28572" y="7319"/>
                    <a:pt x="28747" y="7169"/>
                    <a:pt x="28797" y="6718"/>
                  </a:cubicBezTo>
                  <a:cubicBezTo>
                    <a:pt x="28973" y="5540"/>
                    <a:pt x="29349" y="4462"/>
                    <a:pt x="29925" y="3434"/>
                  </a:cubicBezTo>
                  <a:cubicBezTo>
                    <a:pt x="31404" y="928"/>
                    <a:pt x="33910" y="1"/>
                    <a:pt x="36642" y="953"/>
                  </a:cubicBezTo>
                  <a:cubicBezTo>
                    <a:pt x="41379" y="2582"/>
                    <a:pt x="43158" y="8196"/>
                    <a:pt x="40176" y="12231"/>
                  </a:cubicBezTo>
                  <a:cubicBezTo>
                    <a:pt x="39825" y="12733"/>
                    <a:pt x="39775" y="13008"/>
                    <a:pt x="40201" y="13485"/>
                  </a:cubicBezTo>
                  <a:cubicBezTo>
                    <a:pt x="43409" y="16968"/>
                    <a:pt x="44587" y="21304"/>
                    <a:pt x="45339" y="25815"/>
                  </a:cubicBezTo>
                  <a:cubicBezTo>
                    <a:pt x="45740" y="28146"/>
                    <a:pt x="45840" y="30527"/>
                    <a:pt x="45389" y="32858"/>
                  </a:cubicBezTo>
                  <a:cubicBezTo>
                    <a:pt x="44436" y="37971"/>
                    <a:pt x="41679" y="41655"/>
                    <a:pt x="36717" y="43510"/>
                  </a:cubicBezTo>
                  <a:cubicBezTo>
                    <a:pt x="34010" y="44537"/>
                    <a:pt x="31228" y="45089"/>
                    <a:pt x="28346" y="45264"/>
                  </a:cubicBezTo>
                  <a:cubicBezTo>
                    <a:pt x="26542" y="45364"/>
                    <a:pt x="24712" y="45615"/>
                    <a:pt x="22882" y="45515"/>
                  </a:cubicBezTo>
                </a:path>
              </a:pathLst>
            </a:custGeom>
            <a:solidFill>
              <a:srgbClr val="ABD16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3" name="Google Shape;3257;p35"/>
            <p:cNvSpPr/>
            <p:nvPr/>
          </p:nvSpPr>
          <p:spPr>
            <a:xfrm>
              <a:off x="6375020" y="1900847"/>
              <a:ext cx="55353" cy="58649"/>
            </a:xfrm>
            <a:custGeom>
              <a:avLst/>
              <a:gdLst/>
              <a:ahLst/>
              <a:cxnLst/>
              <a:rect l="l" t="t" r="r" b="b"/>
              <a:pathLst>
                <a:path w="5039" h="5339" extrusionOk="0">
                  <a:moveTo>
                    <a:pt x="26" y="2607"/>
                  </a:moveTo>
                  <a:cubicBezTo>
                    <a:pt x="51" y="1103"/>
                    <a:pt x="1178" y="0"/>
                    <a:pt x="2632" y="50"/>
                  </a:cubicBezTo>
                  <a:cubicBezTo>
                    <a:pt x="3985" y="100"/>
                    <a:pt x="5038" y="1379"/>
                    <a:pt x="4963" y="2882"/>
                  </a:cubicBezTo>
                  <a:cubicBezTo>
                    <a:pt x="4913" y="4286"/>
                    <a:pt x="3760" y="5338"/>
                    <a:pt x="2331" y="5288"/>
                  </a:cubicBezTo>
                  <a:cubicBezTo>
                    <a:pt x="978" y="5263"/>
                    <a:pt x="1" y="4110"/>
                    <a:pt x="26" y="260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4" name="Google Shape;3258;p35"/>
            <p:cNvSpPr/>
            <p:nvPr/>
          </p:nvSpPr>
          <p:spPr>
            <a:xfrm>
              <a:off x="6654198" y="1901122"/>
              <a:ext cx="54519" cy="58100"/>
            </a:xfrm>
            <a:custGeom>
              <a:avLst/>
              <a:gdLst/>
              <a:ahLst/>
              <a:cxnLst/>
              <a:rect l="l" t="t" r="r" b="b"/>
              <a:pathLst>
                <a:path w="4963" h="5289" extrusionOk="0">
                  <a:moveTo>
                    <a:pt x="2456" y="25"/>
                  </a:moveTo>
                  <a:cubicBezTo>
                    <a:pt x="3860" y="50"/>
                    <a:pt x="4963" y="1228"/>
                    <a:pt x="4938" y="2707"/>
                  </a:cubicBezTo>
                  <a:cubicBezTo>
                    <a:pt x="4887" y="4211"/>
                    <a:pt x="3860" y="5288"/>
                    <a:pt x="2481" y="5263"/>
                  </a:cubicBezTo>
                  <a:cubicBezTo>
                    <a:pt x="1053" y="5238"/>
                    <a:pt x="0" y="4161"/>
                    <a:pt x="0" y="2732"/>
                  </a:cubicBezTo>
                  <a:cubicBezTo>
                    <a:pt x="0" y="1178"/>
                    <a:pt x="1078" y="0"/>
                    <a:pt x="2456" y="2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5" name="Google Shape;3259;p35"/>
            <p:cNvSpPr/>
            <p:nvPr/>
          </p:nvSpPr>
          <p:spPr>
            <a:xfrm>
              <a:off x="6398419" y="2010151"/>
              <a:ext cx="76005" cy="44061"/>
            </a:xfrm>
            <a:custGeom>
              <a:avLst/>
              <a:gdLst/>
              <a:ahLst/>
              <a:cxnLst/>
              <a:rect l="l" t="t" r="r" b="b"/>
              <a:pathLst>
                <a:path w="6919" h="4011" extrusionOk="0">
                  <a:moveTo>
                    <a:pt x="3835" y="75"/>
                  </a:moveTo>
                  <a:cubicBezTo>
                    <a:pt x="4262" y="75"/>
                    <a:pt x="4663" y="50"/>
                    <a:pt x="5089" y="75"/>
                  </a:cubicBezTo>
                  <a:cubicBezTo>
                    <a:pt x="5966" y="175"/>
                    <a:pt x="6693" y="852"/>
                    <a:pt x="6818" y="1629"/>
                  </a:cubicBezTo>
                  <a:cubicBezTo>
                    <a:pt x="6918" y="2331"/>
                    <a:pt x="6442" y="3083"/>
                    <a:pt x="5590" y="3434"/>
                  </a:cubicBezTo>
                  <a:cubicBezTo>
                    <a:pt x="4262" y="3960"/>
                    <a:pt x="2908" y="4010"/>
                    <a:pt x="1580" y="3559"/>
                  </a:cubicBezTo>
                  <a:cubicBezTo>
                    <a:pt x="226" y="3108"/>
                    <a:pt x="1" y="1729"/>
                    <a:pt x="1053" y="752"/>
                  </a:cubicBezTo>
                  <a:cubicBezTo>
                    <a:pt x="1855" y="0"/>
                    <a:pt x="2858" y="50"/>
                    <a:pt x="3835" y="75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6" name="Google Shape;3260;p35"/>
            <p:cNvSpPr/>
            <p:nvPr/>
          </p:nvSpPr>
          <p:spPr>
            <a:xfrm>
              <a:off x="6609873" y="2009316"/>
              <a:ext cx="74061" cy="43512"/>
            </a:xfrm>
            <a:custGeom>
              <a:avLst/>
              <a:gdLst/>
              <a:ahLst/>
              <a:cxnLst/>
              <a:rect l="l" t="t" r="r" b="b"/>
              <a:pathLst>
                <a:path w="6742" h="3961" extrusionOk="0">
                  <a:moveTo>
                    <a:pt x="3459" y="3860"/>
                  </a:moveTo>
                  <a:cubicBezTo>
                    <a:pt x="2682" y="3961"/>
                    <a:pt x="1980" y="3810"/>
                    <a:pt x="1278" y="3485"/>
                  </a:cubicBezTo>
                  <a:cubicBezTo>
                    <a:pt x="476" y="3134"/>
                    <a:pt x="0" y="2407"/>
                    <a:pt x="50" y="1680"/>
                  </a:cubicBezTo>
                  <a:cubicBezTo>
                    <a:pt x="100" y="1053"/>
                    <a:pt x="777" y="302"/>
                    <a:pt x="1554" y="226"/>
                  </a:cubicBezTo>
                  <a:cubicBezTo>
                    <a:pt x="2682" y="76"/>
                    <a:pt x="3835" y="1"/>
                    <a:pt x="4988" y="327"/>
                  </a:cubicBezTo>
                  <a:cubicBezTo>
                    <a:pt x="5489" y="477"/>
                    <a:pt x="5865" y="778"/>
                    <a:pt x="6166" y="1179"/>
                  </a:cubicBezTo>
                  <a:cubicBezTo>
                    <a:pt x="6742" y="2006"/>
                    <a:pt x="6541" y="2858"/>
                    <a:pt x="5714" y="3409"/>
                  </a:cubicBezTo>
                  <a:cubicBezTo>
                    <a:pt x="5013" y="3886"/>
                    <a:pt x="4236" y="3936"/>
                    <a:pt x="3459" y="386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7" name="Google Shape;3261;p35"/>
            <p:cNvSpPr/>
            <p:nvPr/>
          </p:nvSpPr>
          <p:spPr>
            <a:xfrm>
              <a:off x="6502767" y="1995826"/>
              <a:ext cx="77104" cy="49575"/>
            </a:xfrm>
            <a:custGeom>
              <a:avLst/>
              <a:gdLst/>
              <a:ahLst/>
              <a:cxnLst/>
              <a:rect l="l" t="t" r="r" b="b"/>
              <a:pathLst>
                <a:path w="7019" h="4513" extrusionOk="0">
                  <a:moveTo>
                    <a:pt x="7018" y="527"/>
                  </a:moveTo>
                  <a:cubicBezTo>
                    <a:pt x="6993" y="627"/>
                    <a:pt x="6968" y="753"/>
                    <a:pt x="6918" y="853"/>
                  </a:cubicBezTo>
                  <a:cubicBezTo>
                    <a:pt x="6367" y="2206"/>
                    <a:pt x="5339" y="3184"/>
                    <a:pt x="4286" y="4111"/>
                  </a:cubicBezTo>
                  <a:cubicBezTo>
                    <a:pt x="3835" y="4512"/>
                    <a:pt x="3259" y="4512"/>
                    <a:pt x="2808" y="4111"/>
                  </a:cubicBezTo>
                  <a:cubicBezTo>
                    <a:pt x="1780" y="3209"/>
                    <a:pt x="803" y="2231"/>
                    <a:pt x="226" y="953"/>
                  </a:cubicBezTo>
                  <a:cubicBezTo>
                    <a:pt x="126" y="728"/>
                    <a:pt x="1" y="477"/>
                    <a:pt x="201" y="251"/>
                  </a:cubicBezTo>
                  <a:cubicBezTo>
                    <a:pt x="452" y="1"/>
                    <a:pt x="727" y="176"/>
                    <a:pt x="978" y="327"/>
                  </a:cubicBezTo>
                  <a:cubicBezTo>
                    <a:pt x="1780" y="803"/>
                    <a:pt x="2331" y="1530"/>
                    <a:pt x="2983" y="2156"/>
                  </a:cubicBezTo>
                  <a:cubicBezTo>
                    <a:pt x="3560" y="2708"/>
                    <a:pt x="3560" y="2708"/>
                    <a:pt x="4136" y="2156"/>
                  </a:cubicBezTo>
                  <a:cubicBezTo>
                    <a:pt x="4712" y="1605"/>
                    <a:pt x="5264" y="1053"/>
                    <a:pt x="5840" y="527"/>
                  </a:cubicBezTo>
                  <a:cubicBezTo>
                    <a:pt x="6066" y="327"/>
                    <a:pt x="6291" y="151"/>
                    <a:pt x="6617" y="126"/>
                  </a:cubicBezTo>
                  <a:cubicBezTo>
                    <a:pt x="6868" y="126"/>
                    <a:pt x="6993" y="251"/>
                    <a:pt x="7018" y="52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68" name="Google Shape;4259;p45"/>
          <p:cNvGrpSpPr/>
          <p:nvPr/>
        </p:nvGrpSpPr>
        <p:grpSpPr>
          <a:xfrm>
            <a:off x="10543874" y="3956561"/>
            <a:ext cx="1119467" cy="884325"/>
            <a:chOff x="1370468" y="1128882"/>
            <a:chExt cx="839600" cy="663244"/>
          </a:xfrm>
        </p:grpSpPr>
        <p:sp>
          <p:nvSpPr>
            <p:cNvPr id="69" name="Google Shape;4260;p45"/>
            <p:cNvSpPr/>
            <p:nvPr/>
          </p:nvSpPr>
          <p:spPr>
            <a:xfrm>
              <a:off x="1454119" y="1311028"/>
              <a:ext cx="501307" cy="345445"/>
            </a:xfrm>
            <a:custGeom>
              <a:avLst/>
              <a:gdLst/>
              <a:ahLst/>
              <a:cxnLst/>
              <a:rect l="l" t="t" r="r" b="b"/>
              <a:pathLst>
                <a:path w="17661" h="12170" extrusionOk="0">
                  <a:moveTo>
                    <a:pt x="9855" y="1"/>
                  </a:moveTo>
                  <a:cubicBezTo>
                    <a:pt x="9739" y="1"/>
                    <a:pt x="9623" y="4"/>
                    <a:pt x="9506" y="12"/>
                  </a:cubicBezTo>
                  <a:cubicBezTo>
                    <a:pt x="7778" y="108"/>
                    <a:pt x="5762" y="742"/>
                    <a:pt x="4014" y="2662"/>
                  </a:cubicBezTo>
                  <a:cubicBezTo>
                    <a:pt x="1" y="7021"/>
                    <a:pt x="5570" y="11053"/>
                    <a:pt x="7317" y="11879"/>
                  </a:cubicBezTo>
                  <a:cubicBezTo>
                    <a:pt x="7697" y="12058"/>
                    <a:pt x="8346" y="12169"/>
                    <a:pt x="9119" y="12169"/>
                  </a:cubicBezTo>
                  <a:cubicBezTo>
                    <a:pt x="12323" y="12169"/>
                    <a:pt x="17660" y="10261"/>
                    <a:pt x="14844" y="3392"/>
                  </a:cubicBezTo>
                  <a:cubicBezTo>
                    <a:pt x="14006" y="1350"/>
                    <a:pt x="12025" y="1"/>
                    <a:pt x="985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0" name="Google Shape;4261;p45"/>
            <p:cNvSpPr/>
            <p:nvPr/>
          </p:nvSpPr>
          <p:spPr>
            <a:xfrm>
              <a:off x="1656901" y="1346793"/>
              <a:ext cx="227165" cy="385695"/>
            </a:xfrm>
            <a:custGeom>
              <a:avLst/>
              <a:gdLst/>
              <a:ahLst/>
              <a:cxnLst/>
              <a:rect l="l" t="t" r="r" b="b"/>
              <a:pathLst>
                <a:path w="8003" h="13588" extrusionOk="0">
                  <a:moveTo>
                    <a:pt x="5876" y="0"/>
                  </a:moveTo>
                  <a:lnTo>
                    <a:pt x="5876" y="0"/>
                  </a:lnTo>
                  <a:cubicBezTo>
                    <a:pt x="5876" y="0"/>
                    <a:pt x="0" y="5377"/>
                    <a:pt x="173" y="11022"/>
                  </a:cubicBezTo>
                  <a:cubicBezTo>
                    <a:pt x="231" y="12731"/>
                    <a:pt x="1061" y="13587"/>
                    <a:pt x="2104" y="13587"/>
                  </a:cubicBezTo>
                  <a:cubicBezTo>
                    <a:pt x="4495" y="13587"/>
                    <a:pt x="8002" y="9080"/>
                    <a:pt x="587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1" name="Google Shape;4262;p45"/>
            <p:cNvSpPr/>
            <p:nvPr/>
          </p:nvSpPr>
          <p:spPr>
            <a:xfrm>
              <a:off x="1684151" y="1346793"/>
              <a:ext cx="245956" cy="398923"/>
            </a:xfrm>
            <a:custGeom>
              <a:avLst/>
              <a:gdLst/>
              <a:ahLst/>
              <a:cxnLst/>
              <a:rect l="l" t="t" r="r" b="b"/>
              <a:pathLst>
                <a:path w="8665" h="14054" extrusionOk="0">
                  <a:moveTo>
                    <a:pt x="4916" y="0"/>
                  </a:moveTo>
                  <a:cubicBezTo>
                    <a:pt x="4916" y="0"/>
                    <a:pt x="0" y="6280"/>
                    <a:pt x="1114" y="11810"/>
                  </a:cubicBezTo>
                  <a:cubicBezTo>
                    <a:pt x="1420" y="13327"/>
                    <a:pt x="2233" y="14054"/>
                    <a:pt x="3145" y="14054"/>
                  </a:cubicBezTo>
                  <a:cubicBezTo>
                    <a:pt x="5558" y="14054"/>
                    <a:pt x="8664" y="8973"/>
                    <a:pt x="491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2" name="Google Shape;4263;p45"/>
            <p:cNvSpPr/>
            <p:nvPr/>
          </p:nvSpPr>
          <p:spPr>
            <a:xfrm>
              <a:off x="1787160" y="1346793"/>
              <a:ext cx="277208" cy="379564"/>
            </a:xfrm>
            <a:custGeom>
              <a:avLst/>
              <a:gdLst/>
              <a:ahLst/>
              <a:cxnLst/>
              <a:rect l="l" t="t" r="r" b="b"/>
              <a:pathLst>
                <a:path w="9766" h="13372" extrusionOk="0">
                  <a:moveTo>
                    <a:pt x="1287" y="0"/>
                  </a:moveTo>
                  <a:cubicBezTo>
                    <a:pt x="1287" y="0"/>
                    <a:pt x="1" y="7873"/>
                    <a:pt x="3649" y="12175"/>
                  </a:cubicBezTo>
                  <a:cubicBezTo>
                    <a:pt x="4347" y="13001"/>
                    <a:pt x="5075" y="13372"/>
                    <a:pt x="5723" y="13372"/>
                  </a:cubicBezTo>
                  <a:cubicBezTo>
                    <a:pt x="8462" y="13372"/>
                    <a:pt x="9765" y="6755"/>
                    <a:pt x="128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3" name="Google Shape;4264;p45"/>
            <p:cNvSpPr/>
            <p:nvPr/>
          </p:nvSpPr>
          <p:spPr>
            <a:xfrm>
              <a:off x="1823692" y="1346793"/>
              <a:ext cx="306927" cy="328670"/>
            </a:xfrm>
            <a:custGeom>
              <a:avLst/>
              <a:gdLst/>
              <a:ahLst/>
              <a:cxnLst/>
              <a:rect l="l" t="t" r="r" b="b"/>
              <a:pathLst>
                <a:path w="10813" h="11579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1075" y="7912"/>
                    <a:pt x="5818" y="10965"/>
                  </a:cubicBezTo>
                  <a:cubicBezTo>
                    <a:pt x="6476" y="11388"/>
                    <a:pt x="7079" y="11578"/>
                    <a:pt x="7597" y="11578"/>
                  </a:cubicBezTo>
                  <a:cubicBezTo>
                    <a:pt x="10812" y="11578"/>
                    <a:pt x="10734" y="4251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4" name="Google Shape;4265;p45"/>
            <p:cNvSpPr/>
            <p:nvPr/>
          </p:nvSpPr>
          <p:spPr>
            <a:xfrm>
              <a:off x="1823692" y="1346793"/>
              <a:ext cx="386377" cy="265116"/>
            </a:xfrm>
            <a:custGeom>
              <a:avLst/>
              <a:gdLst/>
              <a:ahLst/>
              <a:cxnLst/>
              <a:rect l="l" t="t" r="r" b="b"/>
              <a:pathLst>
                <a:path w="13612" h="9340" extrusionOk="0">
                  <a:moveTo>
                    <a:pt x="0" y="0"/>
                  </a:moveTo>
                  <a:cubicBezTo>
                    <a:pt x="0" y="0"/>
                    <a:pt x="3053" y="7374"/>
                    <a:pt x="8411" y="9121"/>
                  </a:cubicBezTo>
                  <a:cubicBezTo>
                    <a:pt x="8870" y="9271"/>
                    <a:pt x="9287" y="9340"/>
                    <a:pt x="9657" y="9340"/>
                  </a:cubicBezTo>
                  <a:cubicBezTo>
                    <a:pt x="13612" y="9340"/>
                    <a:pt x="12170" y="1458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5" name="Google Shape;4266;p45"/>
            <p:cNvSpPr/>
            <p:nvPr/>
          </p:nvSpPr>
          <p:spPr>
            <a:xfrm>
              <a:off x="1464366" y="1346793"/>
              <a:ext cx="359354" cy="288789"/>
            </a:xfrm>
            <a:custGeom>
              <a:avLst/>
              <a:gdLst/>
              <a:ahLst/>
              <a:cxnLst/>
              <a:rect l="l" t="t" r="r" b="b"/>
              <a:pathLst>
                <a:path w="12660" h="10174" extrusionOk="0">
                  <a:moveTo>
                    <a:pt x="12659" y="0"/>
                  </a:moveTo>
                  <a:cubicBezTo>
                    <a:pt x="945" y="2491"/>
                    <a:pt x="1" y="10174"/>
                    <a:pt x="3642" y="10174"/>
                  </a:cubicBezTo>
                  <a:cubicBezTo>
                    <a:pt x="4072" y="10174"/>
                    <a:pt x="4565" y="10067"/>
                    <a:pt x="5113" y="9832"/>
                  </a:cubicBezTo>
                  <a:cubicBezTo>
                    <a:pt x="10297" y="7624"/>
                    <a:pt x="12659" y="0"/>
                    <a:pt x="1265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6" name="Google Shape;4267;p45"/>
            <p:cNvSpPr/>
            <p:nvPr/>
          </p:nvSpPr>
          <p:spPr>
            <a:xfrm>
              <a:off x="1416708" y="1346793"/>
              <a:ext cx="407013" cy="243657"/>
            </a:xfrm>
            <a:custGeom>
              <a:avLst/>
              <a:gdLst/>
              <a:ahLst/>
              <a:cxnLst/>
              <a:rect l="l" t="t" r="r" b="b"/>
              <a:pathLst>
                <a:path w="14339" h="8584" extrusionOk="0">
                  <a:moveTo>
                    <a:pt x="14338" y="0"/>
                  </a:moveTo>
                  <a:lnTo>
                    <a:pt x="14338" y="0"/>
                  </a:lnTo>
                  <a:cubicBezTo>
                    <a:pt x="1880" y="537"/>
                    <a:pt x="0" y="8583"/>
                    <a:pt x="4251" y="8583"/>
                  </a:cubicBezTo>
                  <a:cubicBezTo>
                    <a:pt x="4560" y="8583"/>
                    <a:pt x="4902" y="8540"/>
                    <a:pt x="5275" y="8449"/>
                  </a:cubicBezTo>
                  <a:cubicBezTo>
                    <a:pt x="10747" y="7124"/>
                    <a:pt x="14338" y="0"/>
                    <a:pt x="143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7" name="Google Shape;4268;p45"/>
            <p:cNvSpPr/>
            <p:nvPr/>
          </p:nvSpPr>
          <p:spPr>
            <a:xfrm>
              <a:off x="1370468" y="1282558"/>
              <a:ext cx="453252" cy="158644"/>
            </a:xfrm>
            <a:custGeom>
              <a:avLst/>
              <a:gdLst/>
              <a:ahLst/>
              <a:cxnLst/>
              <a:rect l="l" t="t" r="r" b="b"/>
              <a:pathLst>
                <a:path w="15968" h="5589" extrusionOk="0">
                  <a:moveTo>
                    <a:pt x="7612" y="1"/>
                  </a:moveTo>
                  <a:cubicBezTo>
                    <a:pt x="1785" y="1"/>
                    <a:pt x="0" y="4227"/>
                    <a:pt x="3946" y="5297"/>
                  </a:cubicBezTo>
                  <a:cubicBezTo>
                    <a:pt x="4708" y="5501"/>
                    <a:pt x="5492" y="5589"/>
                    <a:pt x="6276" y="5589"/>
                  </a:cubicBezTo>
                  <a:cubicBezTo>
                    <a:pt x="11107" y="5589"/>
                    <a:pt x="15967" y="2263"/>
                    <a:pt x="15967" y="2263"/>
                  </a:cubicBezTo>
                  <a:cubicBezTo>
                    <a:pt x="12655" y="618"/>
                    <a:pt x="9838" y="1"/>
                    <a:pt x="7612" y="1"/>
                  </a:cubicBezTo>
                  <a:close/>
                </a:path>
              </a:pathLst>
            </a:custGeom>
            <a:solidFill>
              <a:srgbClr val="FFDB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8" name="Google Shape;4269;p45"/>
            <p:cNvSpPr/>
            <p:nvPr/>
          </p:nvSpPr>
          <p:spPr>
            <a:xfrm>
              <a:off x="1391984" y="1203307"/>
              <a:ext cx="431736" cy="168976"/>
            </a:xfrm>
            <a:custGeom>
              <a:avLst/>
              <a:gdLst/>
              <a:ahLst/>
              <a:cxnLst/>
              <a:rect l="l" t="t" r="r" b="b"/>
              <a:pathLst>
                <a:path w="15210" h="5953" extrusionOk="0">
                  <a:moveTo>
                    <a:pt x="5085" y="1"/>
                  </a:moveTo>
                  <a:cubicBezTo>
                    <a:pt x="1434" y="1"/>
                    <a:pt x="1" y="2672"/>
                    <a:pt x="2824" y="4441"/>
                  </a:cubicBezTo>
                  <a:cubicBezTo>
                    <a:pt x="4670" y="5598"/>
                    <a:pt x="6937" y="5953"/>
                    <a:pt x="9025" y="5953"/>
                  </a:cubicBezTo>
                  <a:cubicBezTo>
                    <a:pt x="12344" y="5953"/>
                    <a:pt x="15209" y="5055"/>
                    <a:pt x="15209" y="5055"/>
                  </a:cubicBezTo>
                  <a:cubicBezTo>
                    <a:pt x="11221" y="1287"/>
                    <a:pt x="7619" y="1"/>
                    <a:pt x="508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9" name="Google Shape;4270;p45"/>
            <p:cNvSpPr/>
            <p:nvPr/>
          </p:nvSpPr>
          <p:spPr>
            <a:xfrm>
              <a:off x="1434108" y="1128882"/>
              <a:ext cx="389613" cy="218167"/>
            </a:xfrm>
            <a:custGeom>
              <a:avLst/>
              <a:gdLst/>
              <a:ahLst/>
              <a:cxnLst/>
              <a:rect l="l" t="t" r="r" b="b"/>
              <a:pathLst>
                <a:path w="13726" h="7686" extrusionOk="0">
                  <a:moveTo>
                    <a:pt x="3666" y="1"/>
                  </a:moveTo>
                  <a:cubicBezTo>
                    <a:pt x="1154" y="1"/>
                    <a:pt x="0" y="1894"/>
                    <a:pt x="1916" y="3933"/>
                  </a:cubicBezTo>
                  <a:cubicBezTo>
                    <a:pt x="5193" y="7422"/>
                    <a:pt x="11420" y="7686"/>
                    <a:pt x="13224" y="7686"/>
                  </a:cubicBezTo>
                  <a:cubicBezTo>
                    <a:pt x="13544" y="7686"/>
                    <a:pt x="13725" y="7677"/>
                    <a:pt x="13725" y="7677"/>
                  </a:cubicBezTo>
                  <a:cubicBezTo>
                    <a:pt x="10165" y="1951"/>
                    <a:pt x="6216" y="1"/>
                    <a:pt x="366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0" name="Google Shape;4271;p45"/>
            <p:cNvSpPr/>
            <p:nvPr/>
          </p:nvSpPr>
          <p:spPr>
            <a:xfrm>
              <a:off x="1739729" y="1294025"/>
              <a:ext cx="170651" cy="141102"/>
            </a:xfrm>
            <a:custGeom>
              <a:avLst/>
              <a:gdLst/>
              <a:ahLst/>
              <a:cxnLst/>
              <a:rect l="l" t="t" r="r" b="b"/>
              <a:pathLst>
                <a:path w="6012" h="4971" extrusionOk="0">
                  <a:moveTo>
                    <a:pt x="2691" y="1"/>
                  </a:moveTo>
                  <a:cubicBezTo>
                    <a:pt x="1337" y="1"/>
                    <a:pt x="1" y="1206"/>
                    <a:pt x="1" y="1206"/>
                  </a:cubicBezTo>
                  <a:lnTo>
                    <a:pt x="4494" y="4970"/>
                  </a:lnTo>
                  <a:cubicBezTo>
                    <a:pt x="4494" y="4970"/>
                    <a:pt x="6011" y="1802"/>
                    <a:pt x="3784" y="323"/>
                  </a:cubicBezTo>
                  <a:cubicBezTo>
                    <a:pt x="3436" y="92"/>
                    <a:pt x="3063" y="1"/>
                    <a:pt x="269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1" name="Google Shape;4272;p45"/>
            <p:cNvSpPr/>
            <p:nvPr/>
          </p:nvSpPr>
          <p:spPr>
            <a:xfrm>
              <a:off x="1672712" y="1336972"/>
              <a:ext cx="429522" cy="455153"/>
            </a:xfrm>
            <a:custGeom>
              <a:avLst/>
              <a:gdLst/>
              <a:ahLst/>
              <a:cxnLst/>
              <a:rect l="l" t="t" r="r" b="b"/>
              <a:pathLst>
                <a:path w="15132" h="16035" extrusionOk="0">
                  <a:moveTo>
                    <a:pt x="5549" y="1"/>
                  </a:moveTo>
                  <a:lnTo>
                    <a:pt x="5549" y="1"/>
                  </a:lnTo>
                  <a:cubicBezTo>
                    <a:pt x="5549" y="1"/>
                    <a:pt x="0" y="8027"/>
                    <a:pt x="5722" y="16035"/>
                  </a:cubicBezTo>
                  <a:cubicBezTo>
                    <a:pt x="5722" y="16035"/>
                    <a:pt x="15131" y="10562"/>
                    <a:pt x="554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2" name="Google Shape;4273;p45"/>
            <p:cNvSpPr/>
            <p:nvPr/>
          </p:nvSpPr>
          <p:spPr>
            <a:xfrm>
              <a:off x="1768625" y="1490565"/>
              <a:ext cx="77434" cy="69032"/>
            </a:xfrm>
            <a:custGeom>
              <a:avLst/>
              <a:gdLst/>
              <a:ahLst/>
              <a:cxnLst/>
              <a:rect l="l" t="t" r="r" b="b"/>
              <a:pathLst>
                <a:path w="2728" h="2432" extrusionOk="0">
                  <a:moveTo>
                    <a:pt x="1366" y="0"/>
                  </a:moveTo>
                  <a:cubicBezTo>
                    <a:pt x="1232" y="0"/>
                    <a:pt x="1095" y="23"/>
                    <a:pt x="961" y="72"/>
                  </a:cubicBezTo>
                  <a:cubicBezTo>
                    <a:pt x="327" y="303"/>
                    <a:pt x="0" y="994"/>
                    <a:pt x="231" y="1628"/>
                  </a:cubicBezTo>
                  <a:cubicBezTo>
                    <a:pt x="411" y="2123"/>
                    <a:pt x="874" y="2431"/>
                    <a:pt x="1370" y="2431"/>
                  </a:cubicBezTo>
                  <a:cubicBezTo>
                    <a:pt x="1508" y="2431"/>
                    <a:pt x="1648" y="2407"/>
                    <a:pt x="1786" y="2357"/>
                  </a:cubicBezTo>
                  <a:cubicBezTo>
                    <a:pt x="2401" y="2127"/>
                    <a:pt x="2727" y="1436"/>
                    <a:pt x="2516" y="802"/>
                  </a:cubicBezTo>
                  <a:cubicBezTo>
                    <a:pt x="2334" y="318"/>
                    <a:pt x="1867" y="0"/>
                    <a:pt x="136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3" name="Google Shape;4274;p45"/>
            <p:cNvSpPr/>
            <p:nvPr/>
          </p:nvSpPr>
          <p:spPr>
            <a:xfrm>
              <a:off x="1865112" y="1466782"/>
              <a:ext cx="38172" cy="33937"/>
            </a:xfrm>
            <a:custGeom>
              <a:avLst/>
              <a:gdLst/>
              <a:ahLst/>
              <a:cxnLst/>
              <a:rect l="l" t="t" r="r" b="b"/>
              <a:pathLst>
                <a:path w="2862" h="2544" extrusionOk="0">
                  <a:moveTo>
                    <a:pt x="1416" y="1"/>
                  </a:moveTo>
                  <a:cubicBezTo>
                    <a:pt x="1277" y="1"/>
                    <a:pt x="1136" y="24"/>
                    <a:pt x="999" y="72"/>
                  </a:cubicBezTo>
                  <a:cubicBezTo>
                    <a:pt x="346" y="322"/>
                    <a:pt x="0" y="1032"/>
                    <a:pt x="231" y="1704"/>
                  </a:cubicBezTo>
                  <a:cubicBezTo>
                    <a:pt x="413" y="2220"/>
                    <a:pt x="906" y="2544"/>
                    <a:pt x="1436" y="2544"/>
                  </a:cubicBezTo>
                  <a:cubicBezTo>
                    <a:pt x="1578" y="2544"/>
                    <a:pt x="1722" y="2521"/>
                    <a:pt x="1863" y="2472"/>
                  </a:cubicBezTo>
                  <a:cubicBezTo>
                    <a:pt x="2516" y="2223"/>
                    <a:pt x="2862" y="1512"/>
                    <a:pt x="2631" y="840"/>
                  </a:cubicBezTo>
                  <a:cubicBezTo>
                    <a:pt x="2434" y="325"/>
                    <a:pt x="1937" y="1"/>
                    <a:pt x="141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4" name="Google Shape;4275;p45"/>
            <p:cNvSpPr/>
            <p:nvPr/>
          </p:nvSpPr>
          <p:spPr>
            <a:xfrm>
              <a:off x="1816059" y="1408198"/>
              <a:ext cx="52342" cy="46466"/>
            </a:xfrm>
            <a:custGeom>
              <a:avLst/>
              <a:gdLst/>
              <a:ahLst/>
              <a:cxnLst/>
              <a:rect l="l" t="t" r="r" b="b"/>
              <a:pathLst>
                <a:path w="1844" h="1637" extrusionOk="0">
                  <a:moveTo>
                    <a:pt x="933" y="1"/>
                  </a:moveTo>
                  <a:cubicBezTo>
                    <a:pt x="840" y="1"/>
                    <a:pt x="746" y="17"/>
                    <a:pt x="653" y="51"/>
                  </a:cubicBezTo>
                  <a:cubicBezTo>
                    <a:pt x="211" y="204"/>
                    <a:pt x="0" y="665"/>
                    <a:pt x="154" y="1088"/>
                  </a:cubicBezTo>
                  <a:cubicBezTo>
                    <a:pt x="274" y="1432"/>
                    <a:pt x="581" y="1637"/>
                    <a:pt x="911" y="1637"/>
                  </a:cubicBezTo>
                  <a:cubicBezTo>
                    <a:pt x="1004" y="1637"/>
                    <a:pt x="1098" y="1620"/>
                    <a:pt x="1191" y="1587"/>
                  </a:cubicBezTo>
                  <a:cubicBezTo>
                    <a:pt x="1632" y="1433"/>
                    <a:pt x="1844" y="972"/>
                    <a:pt x="1690" y="550"/>
                  </a:cubicBezTo>
                  <a:cubicBezTo>
                    <a:pt x="1570" y="205"/>
                    <a:pt x="1263" y="1"/>
                    <a:pt x="93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5" name="Google Shape;4276;p45"/>
            <p:cNvSpPr/>
            <p:nvPr/>
          </p:nvSpPr>
          <p:spPr>
            <a:xfrm>
              <a:off x="1849300" y="1530622"/>
              <a:ext cx="88873" cy="78807"/>
            </a:xfrm>
            <a:custGeom>
              <a:avLst/>
              <a:gdLst/>
              <a:ahLst/>
              <a:cxnLst/>
              <a:rect l="l" t="t" r="r" b="b"/>
              <a:pathLst>
                <a:path w="3476" h="3082" extrusionOk="0">
                  <a:moveTo>
                    <a:pt x="1731" y="1"/>
                  </a:moveTo>
                  <a:cubicBezTo>
                    <a:pt x="1558" y="1"/>
                    <a:pt x="1382" y="30"/>
                    <a:pt x="1210" y="92"/>
                  </a:cubicBezTo>
                  <a:cubicBezTo>
                    <a:pt x="423" y="380"/>
                    <a:pt x="0" y="1263"/>
                    <a:pt x="288" y="2069"/>
                  </a:cubicBezTo>
                  <a:cubicBezTo>
                    <a:pt x="515" y="2688"/>
                    <a:pt x="1109" y="3082"/>
                    <a:pt x="1735" y="3082"/>
                  </a:cubicBezTo>
                  <a:cubicBezTo>
                    <a:pt x="1906" y="3082"/>
                    <a:pt x="2079" y="3053"/>
                    <a:pt x="2247" y="2991"/>
                  </a:cubicBezTo>
                  <a:cubicBezTo>
                    <a:pt x="3053" y="2703"/>
                    <a:pt x="3476" y="1820"/>
                    <a:pt x="3188" y="1013"/>
                  </a:cubicBezTo>
                  <a:cubicBezTo>
                    <a:pt x="2961" y="394"/>
                    <a:pt x="2367" y="1"/>
                    <a:pt x="173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6" name="Google Shape;4277;p45"/>
            <p:cNvSpPr/>
            <p:nvPr/>
          </p:nvSpPr>
          <p:spPr>
            <a:xfrm>
              <a:off x="1781164" y="1587706"/>
              <a:ext cx="52347" cy="46417"/>
            </a:xfrm>
            <a:custGeom>
              <a:avLst/>
              <a:gdLst/>
              <a:ahLst/>
              <a:cxnLst/>
              <a:rect l="l" t="t" r="r" b="b"/>
              <a:pathLst>
                <a:path w="2766" h="2453" extrusionOk="0">
                  <a:moveTo>
                    <a:pt x="1397" y="1"/>
                  </a:moveTo>
                  <a:cubicBezTo>
                    <a:pt x="1258" y="1"/>
                    <a:pt x="1117" y="25"/>
                    <a:pt x="980" y="74"/>
                  </a:cubicBezTo>
                  <a:cubicBezTo>
                    <a:pt x="346" y="305"/>
                    <a:pt x="0" y="996"/>
                    <a:pt x="231" y="1649"/>
                  </a:cubicBezTo>
                  <a:cubicBezTo>
                    <a:pt x="411" y="2145"/>
                    <a:pt x="885" y="2453"/>
                    <a:pt x="1387" y="2453"/>
                  </a:cubicBezTo>
                  <a:cubicBezTo>
                    <a:pt x="1526" y="2453"/>
                    <a:pt x="1668" y="2429"/>
                    <a:pt x="1805" y="2379"/>
                  </a:cubicBezTo>
                  <a:cubicBezTo>
                    <a:pt x="2439" y="2148"/>
                    <a:pt x="2766" y="1457"/>
                    <a:pt x="2554" y="823"/>
                  </a:cubicBezTo>
                  <a:cubicBezTo>
                    <a:pt x="2374" y="312"/>
                    <a:pt x="1899" y="1"/>
                    <a:pt x="13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7" name="Google Shape;4278;p45"/>
            <p:cNvSpPr/>
            <p:nvPr/>
          </p:nvSpPr>
          <p:spPr>
            <a:xfrm>
              <a:off x="1806216" y="1639959"/>
              <a:ext cx="110673" cy="98269"/>
            </a:xfrm>
            <a:custGeom>
              <a:avLst/>
              <a:gdLst/>
              <a:ahLst/>
              <a:cxnLst/>
              <a:rect l="l" t="t" r="r" b="b"/>
              <a:pathLst>
                <a:path w="3899" h="3462" extrusionOk="0">
                  <a:moveTo>
                    <a:pt x="1946" y="0"/>
                  </a:moveTo>
                  <a:cubicBezTo>
                    <a:pt x="1753" y="0"/>
                    <a:pt x="1556" y="33"/>
                    <a:pt x="1364" y="103"/>
                  </a:cubicBezTo>
                  <a:cubicBezTo>
                    <a:pt x="480" y="429"/>
                    <a:pt x="0" y="1408"/>
                    <a:pt x="327" y="2311"/>
                  </a:cubicBezTo>
                  <a:cubicBezTo>
                    <a:pt x="585" y="3024"/>
                    <a:pt x="1251" y="3462"/>
                    <a:pt x="1965" y="3462"/>
                  </a:cubicBezTo>
                  <a:cubicBezTo>
                    <a:pt x="2154" y="3462"/>
                    <a:pt x="2346" y="3431"/>
                    <a:pt x="2535" y="3367"/>
                  </a:cubicBezTo>
                  <a:cubicBezTo>
                    <a:pt x="3437" y="3041"/>
                    <a:pt x="3898" y="2042"/>
                    <a:pt x="3591" y="1159"/>
                  </a:cubicBezTo>
                  <a:cubicBezTo>
                    <a:pt x="3334" y="449"/>
                    <a:pt x="2661" y="0"/>
                    <a:pt x="19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8" name="Google Shape;4279;p45"/>
            <p:cNvSpPr/>
            <p:nvPr/>
          </p:nvSpPr>
          <p:spPr>
            <a:xfrm>
              <a:off x="1823692" y="1207252"/>
              <a:ext cx="28357" cy="91059"/>
            </a:xfrm>
            <a:custGeom>
              <a:avLst/>
              <a:gdLst/>
              <a:ahLst/>
              <a:cxnLst/>
              <a:rect l="l" t="t" r="r" b="b"/>
              <a:pathLst>
                <a:path w="999" h="3208" extrusionOk="0">
                  <a:moveTo>
                    <a:pt x="845" y="1"/>
                  </a:moveTo>
                  <a:lnTo>
                    <a:pt x="0" y="3169"/>
                  </a:lnTo>
                  <a:lnTo>
                    <a:pt x="134" y="3207"/>
                  </a:lnTo>
                  <a:lnTo>
                    <a:pt x="999" y="39"/>
                  </a:lnTo>
                  <a:lnTo>
                    <a:pt x="84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9" name="Google Shape;4280;p45"/>
            <p:cNvSpPr/>
            <p:nvPr/>
          </p:nvSpPr>
          <p:spPr>
            <a:xfrm>
              <a:off x="1840041" y="1199078"/>
              <a:ext cx="19642" cy="17457"/>
            </a:xfrm>
            <a:custGeom>
              <a:avLst/>
              <a:gdLst/>
              <a:ahLst/>
              <a:cxnLst/>
              <a:rect l="l" t="t" r="r" b="b"/>
              <a:pathLst>
                <a:path w="692" h="615" extrusionOk="0">
                  <a:moveTo>
                    <a:pt x="353" y="1"/>
                  </a:moveTo>
                  <a:cubicBezTo>
                    <a:pt x="319" y="1"/>
                    <a:pt x="284" y="7"/>
                    <a:pt x="250" y="20"/>
                  </a:cubicBezTo>
                  <a:cubicBezTo>
                    <a:pt x="77" y="77"/>
                    <a:pt x="0" y="250"/>
                    <a:pt x="58" y="423"/>
                  </a:cubicBezTo>
                  <a:cubicBezTo>
                    <a:pt x="102" y="542"/>
                    <a:pt x="216" y="615"/>
                    <a:pt x="337" y="615"/>
                  </a:cubicBezTo>
                  <a:cubicBezTo>
                    <a:pt x="372" y="615"/>
                    <a:pt x="407" y="609"/>
                    <a:pt x="442" y="596"/>
                  </a:cubicBezTo>
                  <a:cubicBezTo>
                    <a:pt x="615" y="538"/>
                    <a:pt x="691" y="365"/>
                    <a:pt x="634" y="212"/>
                  </a:cubicBezTo>
                  <a:cubicBezTo>
                    <a:pt x="589" y="77"/>
                    <a:pt x="474" y="1"/>
                    <a:pt x="35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0" name="Google Shape;4281;p45"/>
            <p:cNvSpPr/>
            <p:nvPr/>
          </p:nvSpPr>
          <p:spPr>
            <a:xfrm>
              <a:off x="1859656" y="1252498"/>
              <a:ext cx="68152" cy="69231"/>
            </a:xfrm>
            <a:custGeom>
              <a:avLst/>
              <a:gdLst/>
              <a:ahLst/>
              <a:cxnLst/>
              <a:rect l="l" t="t" r="r" b="b"/>
              <a:pathLst>
                <a:path w="2401" h="2439" extrusionOk="0">
                  <a:moveTo>
                    <a:pt x="2285" y="0"/>
                  </a:moveTo>
                  <a:lnTo>
                    <a:pt x="0" y="2343"/>
                  </a:lnTo>
                  <a:lnTo>
                    <a:pt x="96" y="2439"/>
                  </a:lnTo>
                  <a:lnTo>
                    <a:pt x="2401" y="96"/>
                  </a:lnTo>
                  <a:lnTo>
                    <a:pt x="228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1" name="Google Shape;4282;p45"/>
            <p:cNvSpPr/>
            <p:nvPr/>
          </p:nvSpPr>
          <p:spPr>
            <a:xfrm>
              <a:off x="1916880" y="1245203"/>
              <a:ext cx="19103" cy="17741"/>
            </a:xfrm>
            <a:custGeom>
              <a:avLst/>
              <a:gdLst/>
              <a:ahLst/>
              <a:cxnLst/>
              <a:rect l="l" t="t" r="r" b="b"/>
              <a:pathLst>
                <a:path w="673" h="625" extrusionOk="0">
                  <a:moveTo>
                    <a:pt x="318" y="0"/>
                  </a:moveTo>
                  <a:cubicBezTo>
                    <a:pt x="174" y="0"/>
                    <a:pt x="53" y="107"/>
                    <a:pt x="20" y="257"/>
                  </a:cubicBezTo>
                  <a:cubicBezTo>
                    <a:pt x="1" y="430"/>
                    <a:pt x="116" y="584"/>
                    <a:pt x="269" y="622"/>
                  </a:cubicBezTo>
                  <a:cubicBezTo>
                    <a:pt x="282" y="624"/>
                    <a:pt x="295" y="624"/>
                    <a:pt x="307" y="624"/>
                  </a:cubicBezTo>
                  <a:cubicBezTo>
                    <a:pt x="467" y="624"/>
                    <a:pt x="617" y="514"/>
                    <a:pt x="634" y="353"/>
                  </a:cubicBezTo>
                  <a:cubicBezTo>
                    <a:pt x="673" y="200"/>
                    <a:pt x="558" y="27"/>
                    <a:pt x="385" y="8"/>
                  </a:cubicBezTo>
                  <a:cubicBezTo>
                    <a:pt x="362" y="3"/>
                    <a:pt x="340" y="0"/>
                    <a:pt x="31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2" name="Google Shape;4283;p45"/>
            <p:cNvSpPr/>
            <p:nvPr/>
          </p:nvSpPr>
          <p:spPr>
            <a:xfrm>
              <a:off x="1395249" y="1287099"/>
              <a:ext cx="435000" cy="205252"/>
            </a:xfrm>
            <a:custGeom>
              <a:avLst/>
              <a:gdLst/>
              <a:ahLst/>
              <a:cxnLst/>
              <a:rect l="l" t="t" r="r" b="b"/>
              <a:pathLst>
                <a:path w="15325" h="7231" extrusionOk="0">
                  <a:moveTo>
                    <a:pt x="8315" y="0"/>
                  </a:moveTo>
                  <a:cubicBezTo>
                    <a:pt x="1419" y="0"/>
                    <a:pt x="1" y="6558"/>
                    <a:pt x="1" y="6558"/>
                  </a:cubicBezTo>
                  <a:cubicBezTo>
                    <a:pt x="1504" y="7032"/>
                    <a:pt x="2919" y="7230"/>
                    <a:pt x="4235" y="7230"/>
                  </a:cubicBezTo>
                  <a:cubicBezTo>
                    <a:pt x="11139" y="7230"/>
                    <a:pt x="15324" y="1758"/>
                    <a:pt x="15324" y="1758"/>
                  </a:cubicBezTo>
                  <a:cubicBezTo>
                    <a:pt x="12518" y="495"/>
                    <a:pt x="10210" y="0"/>
                    <a:pt x="83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3" name="Google Shape;4284;p45"/>
            <p:cNvSpPr/>
            <p:nvPr/>
          </p:nvSpPr>
          <p:spPr>
            <a:xfrm>
              <a:off x="1588211" y="1381167"/>
              <a:ext cx="69799" cy="68720"/>
            </a:xfrm>
            <a:custGeom>
              <a:avLst/>
              <a:gdLst/>
              <a:ahLst/>
              <a:cxnLst/>
              <a:rect l="l" t="t" r="r" b="b"/>
              <a:pathLst>
                <a:path w="2459" h="2421" extrusionOk="0">
                  <a:moveTo>
                    <a:pt x="1233" y="0"/>
                  </a:moveTo>
                  <a:cubicBezTo>
                    <a:pt x="577" y="0"/>
                    <a:pt x="39" y="530"/>
                    <a:pt x="20" y="1172"/>
                  </a:cubicBezTo>
                  <a:cubicBezTo>
                    <a:pt x="1" y="1844"/>
                    <a:pt x="539" y="2401"/>
                    <a:pt x="1191" y="2420"/>
                  </a:cubicBezTo>
                  <a:cubicBezTo>
                    <a:pt x="1204" y="2420"/>
                    <a:pt x="1216" y="2421"/>
                    <a:pt x="1228" y="2421"/>
                  </a:cubicBezTo>
                  <a:cubicBezTo>
                    <a:pt x="1883" y="2421"/>
                    <a:pt x="2421" y="1909"/>
                    <a:pt x="2440" y="1249"/>
                  </a:cubicBezTo>
                  <a:cubicBezTo>
                    <a:pt x="2459" y="577"/>
                    <a:pt x="1940" y="20"/>
                    <a:pt x="1268" y="1"/>
                  </a:cubicBezTo>
                  <a:cubicBezTo>
                    <a:pt x="1257" y="0"/>
                    <a:pt x="1245" y="0"/>
                    <a:pt x="123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4" name="Google Shape;4285;p45"/>
            <p:cNvSpPr/>
            <p:nvPr/>
          </p:nvSpPr>
          <p:spPr>
            <a:xfrm>
              <a:off x="1642984" y="1307752"/>
              <a:ext cx="73091" cy="72041"/>
            </a:xfrm>
            <a:custGeom>
              <a:avLst/>
              <a:gdLst/>
              <a:ahLst/>
              <a:cxnLst/>
              <a:rect l="l" t="t" r="r" b="b"/>
              <a:pathLst>
                <a:path w="2575" h="2538" extrusionOk="0">
                  <a:moveTo>
                    <a:pt x="1257" y="0"/>
                  </a:moveTo>
                  <a:cubicBezTo>
                    <a:pt x="578" y="0"/>
                    <a:pt x="39" y="544"/>
                    <a:pt x="20" y="1231"/>
                  </a:cubicBezTo>
                  <a:cubicBezTo>
                    <a:pt x="1" y="1922"/>
                    <a:pt x="539" y="2518"/>
                    <a:pt x="1249" y="2537"/>
                  </a:cubicBezTo>
                  <a:cubicBezTo>
                    <a:pt x="1261" y="2537"/>
                    <a:pt x="1272" y="2537"/>
                    <a:pt x="1284" y="2537"/>
                  </a:cubicBezTo>
                  <a:cubicBezTo>
                    <a:pt x="1960" y="2537"/>
                    <a:pt x="2536" y="1988"/>
                    <a:pt x="2555" y="1308"/>
                  </a:cubicBezTo>
                  <a:cubicBezTo>
                    <a:pt x="2574" y="597"/>
                    <a:pt x="2017" y="21"/>
                    <a:pt x="1326" y="2"/>
                  </a:cubicBezTo>
                  <a:cubicBezTo>
                    <a:pt x="1303" y="1"/>
                    <a:pt x="1280" y="0"/>
                    <a:pt x="125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5" name="Google Shape;4286;p45"/>
            <p:cNvSpPr/>
            <p:nvPr/>
          </p:nvSpPr>
          <p:spPr>
            <a:xfrm>
              <a:off x="1743636" y="1314336"/>
              <a:ext cx="47431" cy="46381"/>
            </a:xfrm>
            <a:custGeom>
              <a:avLst/>
              <a:gdLst/>
              <a:ahLst/>
              <a:cxnLst/>
              <a:rect l="l" t="t" r="r" b="b"/>
              <a:pathLst>
                <a:path w="1671" h="1634" extrusionOk="0">
                  <a:moveTo>
                    <a:pt x="830" y="0"/>
                  </a:moveTo>
                  <a:cubicBezTo>
                    <a:pt x="384" y="0"/>
                    <a:pt x="19" y="358"/>
                    <a:pt x="19" y="788"/>
                  </a:cubicBezTo>
                  <a:cubicBezTo>
                    <a:pt x="0" y="1249"/>
                    <a:pt x="346" y="1633"/>
                    <a:pt x="807" y="1633"/>
                  </a:cubicBezTo>
                  <a:cubicBezTo>
                    <a:pt x="818" y="1634"/>
                    <a:pt x="830" y="1634"/>
                    <a:pt x="841" y="1634"/>
                  </a:cubicBezTo>
                  <a:cubicBezTo>
                    <a:pt x="1286" y="1634"/>
                    <a:pt x="1633" y="1276"/>
                    <a:pt x="1652" y="846"/>
                  </a:cubicBezTo>
                  <a:cubicBezTo>
                    <a:pt x="1671" y="385"/>
                    <a:pt x="1306" y="20"/>
                    <a:pt x="864" y="1"/>
                  </a:cubicBezTo>
                  <a:cubicBezTo>
                    <a:pt x="853" y="1"/>
                    <a:pt x="841" y="0"/>
                    <a:pt x="8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6" name="Google Shape;4287;p45"/>
            <p:cNvSpPr/>
            <p:nvPr/>
          </p:nvSpPr>
          <p:spPr>
            <a:xfrm>
              <a:off x="1505096" y="1313734"/>
              <a:ext cx="88873" cy="87284"/>
            </a:xfrm>
            <a:custGeom>
              <a:avLst/>
              <a:gdLst/>
              <a:ahLst/>
              <a:cxnLst/>
              <a:rect l="l" t="t" r="r" b="b"/>
              <a:pathLst>
                <a:path w="3131" h="3075" extrusionOk="0">
                  <a:moveTo>
                    <a:pt x="1543" y="0"/>
                  </a:moveTo>
                  <a:cubicBezTo>
                    <a:pt x="712" y="0"/>
                    <a:pt x="57" y="658"/>
                    <a:pt x="19" y="1480"/>
                  </a:cubicBezTo>
                  <a:cubicBezTo>
                    <a:pt x="0" y="2344"/>
                    <a:pt x="672" y="3055"/>
                    <a:pt x="1517" y="3074"/>
                  </a:cubicBezTo>
                  <a:cubicBezTo>
                    <a:pt x="1529" y="3074"/>
                    <a:pt x="1541" y="3074"/>
                    <a:pt x="1553" y="3074"/>
                  </a:cubicBezTo>
                  <a:cubicBezTo>
                    <a:pt x="2382" y="3074"/>
                    <a:pt x="3073" y="2428"/>
                    <a:pt x="3111" y="1576"/>
                  </a:cubicBezTo>
                  <a:cubicBezTo>
                    <a:pt x="3130" y="731"/>
                    <a:pt x="2458" y="21"/>
                    <a:pt x="1613" y="2"/>
                  </a:cubicBezTo>
                  <a:cubicBezTo>
                    <a:pt x="1590" y="1"/>
                    <a:pt x="1566" y="0"/>
                    <a:pt x="154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7" name="Google Shape;4288;p45"/>
            <p:cNvSpPr/>
            <p:nvPr/>
          </p:nvSpPr>
          <p:spPr>
            <a:xfrm>
              <a:off x="1491729" y="1424171"/>
              <a:ext cx="70338" cy="69827"/>
            </a:xfrm>
            <a:custGeom>
              <a:avLst/>
              <a:gdLst/>
              <a:ahLst/>
              <a:cxnLst/>
              <a:rect l="l" t="t" r="r" b="b"/>
              <a:pathLst>
                <a:path w="2478" h="2460" extrusionOk="0">
                  <a:moveTo>
                    <a:pt x="1233" y="1"/>
                  </a:moveTo>
                  <a:cubicBezTo>
                    <a:pt x="577" y="1"/>
                    <a:pt x="39" y="531"/>
                    <a:pt x="20" y="1192"/>
                  </a:cubicBezTo>
                  <a:cubicBezTo>
                    <a:pt x="1" y="1864"/>
                    <a:pt x="519" y="2440"/>
                    <a:pt x="1211" y="2459"/>
                  </a:cubicBezTo>
                  <a:cubicBezTo>
                    <a:pt x="1222" y="2459"/>
                    <a:pt x="1234" y="2459"/>
                    <a:pt x="1245" y="2459"/>
                  </a:cubicBezTo>
                  <a:cubicBezTo>
                    <a:pt x="1902" y="2459"/>
                    <a:pt x="2440" y="1929"/>
                    <a:pt x="2459" y="1268"/>
                  </a:cubicBezTo>
                  <a:cubicBezTo>
                    <a:pt x="2478" y="596"/>
                    <a:pt x="1959" y="20"/>
                    <a:pt x="1268" y="1"/>
                  </a:cubicBezTo>
                  <a:cubicBezTo>
                    <a:pt x="1257" y="1"/>
                    <a:pt x="1245" y="1"/>
                    <a:pt x="123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8" name="Google Shape;4289;p45"/>
            <p:cNvSpPr/>
            <p:nvPr/>
          </p:nvSpPr>
          <p:spPr>
            <a:xfrm>
              <a:off x="1448127" y="1385858"/>
              <a:ext cx="38727" cy="38317"/>
            </a:xfrm>
            <a:custGeom>
              <a:avLst/>
              <a:gdLst/>
              <a:ahLst/>
              <a:cxnLst/>
              <a:rect l="l" t="t" r="r" b="b"/>
              <a:pathLst>
                <a:path w="3496" h="3459" extrusionOk="0">
                  <a:moveTo>
                    <a:pt x="1770" y="1"/>
                  </a:moveTo>
                  <a:cubicBezTo>
                    <a:pt x="826" y="1"/>
                    <a:pt x="39" y="743"/>
                    <a:pt x="20" y="1691"/>
                  </a:cubicBezTo>
                  <a:cubicBezTo>
                    <a:pt x="1" y="2632"/>
                    <a:pt x="750" y="3438"/>
                    <a:pt x="1691" y="3457"/>
                  </a:cubicBezTo>
                  <a:cubicBezTo>
                    <a:pt x="1714" y="3458"/>
                    <a:pt x="1738" y="3459"/>
                    <a:pt x="1761" y="3459"/>
                  </a:cubicBezTo>
                  <a:cubicBezTo>
                    <a:pt x="2690" y="3459"/>
                    <a:pt x="3458" y="2723"/>
                    <a:pt x="3477" y="1787"/>
                  </a:cubicBezTo>
                  <a:cubicBezTo>
                    <a:pt x="3496" y="827"/>
                    <a:pt x="2747" y="39"/>
                    <a:pt x="1806" y="1"/>
                  </a:cubicBezTo>
                  <a:cubicBezTo>
                    <a:pt x="1794" y="1"/>
                    <a:pt x="1782" y="1"/>
                    <a:pt x="17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99" name="Google Shape;4319;p45"/>
          <p:cNvGrpSpPr/>
          <p:nvPr/>
        </p:nvGrpSpPr>
        <p:grpSpPr>
          <a:xfrm>
            <a:off x="10383906" y="2510371"/>
            <a:ext cx="477181" cy="445165"/>
            <a:chOff x="7144801" y="3627187"/>
            <a:chExt cx="670198" cy="625350"/>
          </a:xfrm>
        </p:grpSpPr>
        <p:sp>
          <p:nvSpPr>
            <p:cNvPr id="100" name="Google Shape;4320;p45"/>
            <p:cNvSpPr/>
            <p:nvPr/>
          </p:nvSpPr>
          <p:spPr>
            <a:xfrm>
              <a:off x="7144801" y="3627187"/>
              <a:ext cx="670198" cy="625350"/>
            </a:xfrm>
            <a:custGeom>
              <a:avLst/>
              <a:gdLst/>
              <a:ahLst/>
              <a:cxnLst/>
              <a:rect l="l" t="t" r="r" b="b"/>
              <a:pathLst>
                <a:path w="23611" h="22031" extrusionOk="0">
                  <a:moveTo>
                    <a:pt x="14536" y="0"/>
                  </a:moveTo>
                  <a:cubicBezTo>
                    <a:pt x="10422" y="0"/>
                    <a:pt x="9919" y="6591"/>
                    <a:pt x="9919" y="6591"/>
                  </a:cubicBezTo>
                  <a:cubicBezTo>
                    <a:pt x="9919" y="6591"/>
                    <a:pt x="8215" y="137"/>
                    <a:pt x="5484" y="137"/>
                  </a:cubicBezTo>
                  <a:cubicBezTo>
                    <a:pt x="5065" y="137"/>
                    <a:pt x="4623" y="289"/>
                    <a:pt x="4158" y="638"/>
                  </a:cubicBezTo>
                  <a:cubicBezTo>
                    <a:pt x="663" y="3288"/>
                    <a:pt x="6251" y="10066"/>
                    <a:pt x="6251" y="10066"/>
                  </a:cubicBezTo>
                  <a:cubicBezTo>
                    <a:pt x="6251" y="10066"/>
                    <a:pt x="3825" y="9134"/>
                    <a:pt x="2002" y="9134"/>
                  </a:cubicBezTo>
                  <a:cubicBezTo>
                    <a:pt x="889" y="9134"/>
                    <a:pt x="1" y="9482"/>
                    <a:pt x="30" y="10604"/>
                  </a:cubicBezTo>
                  <a:cubicBezTo>
                    <a:pt x="106" y="13561"/>
                    <a:pt x="5253" y="14214"/>
                    <a:pt x="5253" y="14214"/>
                  </a:cubicBezTo>
                  <a:cubicBezTo>
                    <a:pt x="3774" y="14464"/>
                    <a:pt x="1278" y="20013"/>
                    <a:pt x="4312" y="20628"/>
                  </a:cubicBezTo>
                  <a:cubicBezTo>
                    <a:pt x="4530" y="20673"/>
                    <a:pt x="4742" y="20694"/>
                    <a:pt x="4947" y="20694"/>
                  </a:cubicBezTo>
                  <a:cubicBezTo>
                    <a:pt x="7593" y="20694"/>
                    <a:pt x="9131" y="17172"/>
                    <a:pt x="9132" y="17171"/>
                  </a:cubicBezTo>
                  <a:lnTo>
                    <a:pt x="9132" y="17171"/>
                  </a:lnTo>
                  <a:cubicBezTo>
                    <a:pt x="9132" y="17172"/>
                    <a:pt x="8825" y="21953"/>
                    <a:pt x="11858" y="22030"/>
                  </a:cubicBezTo>
                  <a:cubicBezTo>
                    <a:pt x="11885" y="22030"/>
                    <a:pt x="11911" y="22030"/>
                    <a:pt x="11936" y="22030"/>
                  </a:cubicBezTo>
                  <a:cubicBezTo>
                    <a:pt x="14875" y="22030"/>
                    <a:pt x="13875" y="17709"/>
                    <a:pt x="13875" y="17709"/>
                  </a:cubicBezTo>
                  <a:lnTo>
                    <a:pt x="13875" y="17709"/>
                  </a:lnTo>
                  <a:cubicBezTo>
                    <a:pt x="13875" y="17709"/>
                    <a:pt x="17080" y="20285"/>
                    <a:pt x="19251" y="20285"/>
                  </a:cubicBezTo>
                  <a:cubicBezTo>
                    <a:pt x="20068" y="20285"/>
                    <a:pt x="20738" y="19921"/>
                    <a:pt x="21037" y="18919"/>
                  </a:cubicBezTo>
                  <a:cubicBezTo>
                    <a:pt x="22132" y="15270"/>
                    <a:pt x="16909" y="12774"/>
                    <a:pt x="16909" y="12774"/>
                  </a:cubicBezTo>
                  <a:cubicBezTo>
                    <a:pt x="16909" y="12774"/>
                    <a:pt x="23610" y="11929"/>
                    <a:pt x="21882" y="8454"/>
                  </a:cubicBezTo>
                  <a:cubicBezTo>
                    <a:pt x="21312" y="7295"/>
                    <a:pt x="20354" y="6909"/>
                    <a:pt x="19330" y="6909"/>
                  </a:cubicBezTo>
                  <a:cubicBezTo>
                    <a:pt x="17282" y="6909"/>
                    <a:pt x="14969" y="8454"/>
                    <a:pt x="14969" y="8454"/>
                  </a:cubicBezTo>
                  <a:cubicBezTo>
                    <a:pt x="14969" y="8454"/>
                    <a:pt x="19482" y="485"/>
                    <a:pt x="14969" y="24"/>
                  </a:cubicBezTo>
                  <a:cubicBezTo>
                    <a:pt x="14820" y="8"/>
                    <a:pt x="14676" y="0"/>
                    <a:pt x="1453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" name="Google Shape;4321;p45"/>
            <p:cNvSpPr/>
            <p:nvPr/>
          </p:nvSpPr>
          <p:spPr>
            <a:xfrm>
              <a:off x="7251528" y="3768459"/>
              <a:ext cx="439201" cy="423220"/>
            </a:xfrm>
            <a:custGeom>
              <a:avLst/>
              <a:gdLst/>
              <a:ahLst/>
              <a:cxnLst/>
              <a:rect l="l" t="t" r="r" b="b"/>
              <a:pathLst>
                <a:path w="15473" h="14910" extrusionOk="0">
                  <a:moveTo>
                    <a:pt x="8521" y="1"/>
                  </a:moveTo>
                  <a:cubicBezTo>
                    <a:pt x="6370" y="1"/>
                    <a:pt x="7081" y="6030"/>
                    <a:pt x="7081" y="6030"/>
                  </a:cubicBezTo>
                  <a:cubicBezTo>
                    <a:pt x="7081" y="6030"/>
                    <a:pt x="4240" y="763"/>
                    <a:pt x="3382" y="763"/>
                  </a:cubicBezTo>
                  <a:cubicBezTo>
                    <a:pt x="3211" y="763"/>
                    <a:pt x="3119" y="974"/>
                    <a:pt x="3144" y="1479"/>
                  </a:cubicBezTo>
                  <a:cubicBezTo>
                    <a:pt x="3279" y="4513"/>
                    <a:pt x="5832" y="6664"/>
                    <a:pt x="5832" y="6664"/>
                  </a:cubicBezTo>
                  <a:cubicBezTo>
                    <a:pt x="5832" y="6664"/>
                    <a:pt x="3352" y="6065"/>
                    <a:pt x="1667" y="6065"/>
                  </a:cubicBezTo>
                  <a:cubicBezTo>
                    <a:pt x="704" y="6065"/>
                    <a:pt x="0" y="6261"/>
                    <a:pt x="168" y="6875"/>
                  </a:cubicBezTo>
                  <a:cubicBezTo>
                    <a:pt x="648" y="8546"/>
                    <a:pt x="5352" y="8623"/>
                    <a:pt x="5352" y="8623"/>
                  </a:cubicBezTo>
                  <a:cubicBezTo>
                    <a:pt x="5352" y="8623"/>
                    <a:pt x="379" y="13135"/>
                    <a:pt x="1723" y="13596"/>
                  </a:cubicBezTo>
                  <a:cubicBezTo>
                    <a:pt x="1792" y="13621"/>
                    <a:pt x="1866" y="13632"/>
                    <a:pt x="1945" y="13632"/>
                  </a:cubicBezTo>
                  <a:cubicBezTo>
                    <a:pt x="3415" y="13632"/>
                    <a:pt x="6562" y="9622"/>
                    <a:pt x="6562" y="9621"/>
                  </a:cubicBezTo>
                  <a:lnTo>
                    <a:pt x="6562" y="9621"/>
                  </a:lnTo>
                  <a:cubicBezTo>
                    <a:pt x="6562" y="9622"/>
                    <a:pt x="6505" y="14422"/>
                    <a:pt x="8252" y="14883"/>
                  </a:cubicBezTo>
                  <a:cubicBezTo>
                    <a:pt x="8318" y="14901"/>
                    <a:pt x="8381" y="14910"/>
                    <a:pt x="8441" y="14910"/>
                  </a:cubicBezTo>
                  <a:cubicBezTo>
                    <a:pt x="9949" y="14910"/>
                    <a:pt x="9327" y="9295"/>
                    <a:pt x="9327" y="9295"/>
                  </a:cubicBezTo>
                  <a:lnTo>
                    <a:pt x="9327" y="9295"/>
                  </a:lnTo>
                  <a:cubicBezTo>
                    <a:pt x="9328" y="9295"/>
                    <a:pt x="13083" y="11815"/>
                    <a:pt x="14594" y="11815"/>
                  </a:cubicBezTo>
                  <a:cubicBezTo>
                    <a:pt x="14929" y="11815"/>
                    <a:pt x="15154" y="11691"/>
                    <a:pt x="15203" y="11388"/>
                  </a:cubicBezTo>
                  <a:cubicBezTo>
                    <a:pt x="15472" y="9698"/>
                    <a:pt x="8790" y="7202"/>
                    <a:pt x="8790" y="7202"/>
                  </a:cubicBezTo>
                  <a:cubicBezTo>
                    <a:pt x="8790" y="7202"/>
                    <a:pt x="15395" y="6606"/>
                    <a:pt x="14512" y="4571"/>
                  </a:cubicBezTo>
                  <a:cubicBezTo>
                    <a:pt x="14285" y="4040"/>
                    <a:pt x="13758" y="3845"/>
                    <a:pt x="13105" y="3845"/>
                  </a:cubicBezTo>
                  <a:cubicBezTo>
                    <a:pt x="11278" y="3845"/>
                    <a:pt x="8463" y="5378"/>
                    <a:pt x="8463" y="5378"/>
                  </a:cubicBezTo>
                  <a:cubicBezTo>
                    <a:pt x="8463" y="5378"/>
                    <a:pt x="10671" y="1"/>
                    <a:pt x="852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" name="Google Shape;4322;p45"/>
            <p:cNvSpPr/>
            <p:nvPr/>
          </p:nvSpPr>
          <p:spPr>
            <a:xfrm>
              <a:off x="7368560" y="3882908"/>
              <a:ext cx="180302" cy="179564"/>
            </a:xfrm>
            <a:custGeom>
              <a:avLst/>
              <a:gdLst/>
              <a:ahLst/>
              <a:cxnLst/>
              <a:rect l="l" t="t" r="r" b="b"/>
              <a:pathLst>
                <a:path w="6352" h="6326" extrusionOk="0">
                  <a:moveTo>
                    <a:pt x="4026" y="1"/>
                  </a:moveTo>
                  <a:cubicBezTo>
                    <a:pt x="3499" y="1"/>
                    <a:pt x="2914" y="198"/>
                    <a:pt x="2382" y="443"/>
                  </a:cubicBezTo>
                  <a:cubicBezTo>
                    <a:pt x="1153" y="1019"/>
                    <a:pt x="250" y="2171"/>
                    <a:pt x="116" y="3554"/>
                  </a:cubicBezTo>
                  <a:cubicBezTo>
                    <a:pt x="0" y="4687"/>
                    <a:pt x="384" y="5916"/>
                    <a:pt x="2362" y="6261"/>
                  </a:cubicBezTo>
                  <a:cubicBezTo>
                    <a:pt x="2613" y="6305"/>
                    <a:pt x="2849" y="6325"/>
                    <a:pt x="3069" y="6325"/>
                  </a:cubicBezTo>
                  <a:cubicBezTo>
                    <a:pt x="6352" y="6325"/>
                    <a:pt x="6279" y="1758"/>
                    <a:pt x="5127" y="462"/>
                  </a:cubicBezTo>
                  <a:cubicBezTo>
                    <a:pt x="4836" y="128"/>
                    <a:pt x="4450" y="1"/>
                    <a:pt x="402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41" name="Google Shape;5257;p55"/>
          <p:cNvGrpSpPr/>
          <p:nvPr/>
        </p:nvGrpSpPr>
        <p:grpSpPr>
          <a:xfrm>
            <a:off x="620882" y="5403006"/>
            <a:ext cx="811831" cy="1349993"/>
            <a:chOff x="2203410" y="2891304"/>
            <a:chExt cx="516654" cy="1027265"/>
          </a:xfrm>
        </p:grpSpPr>
        <p:sp>
          <p:nvSpPr>
            <p:cNvPr id="142" name="Google Shape;5258;p55"/>
            <p:cNvSpPr/>
            <p:nvPr/>
          </p:nvSpPr>
          <p:spPr>
            <a:xfrm>
              <a:off x="2271323" y="3809901"/>
              <a:ext cx="364235" cy="108668"/>
            </a:xfrm>
            <a:custGeom>
              <a:avLst/>
              <a:gdLst/>
              <a:ahLst/>
              <a:cxnLst/>
              <a:rect l="l" t="t" r="r" b="b"/>
              <a:pathLst>
                <a:path w="16444" h="4906" extrusionOk="0">
                  <a:moveTo>
                    <a:pt x="8620" y="1"/>
                  </a:moveTo>
                  <a:cubicBezTo>
                    <a:pt x="4824" y="1"/>
                    <a:pt x="1" y="980"/>
                    <a:pt x="3518" y="4204"/>
                  </a:cubicBezTo>
                  <a:cubicBezTo>
                    <a:pt x="4003" y="4689"/>
                    <a:pt x="5132" y="4906"/>
                    <a:pt x="6463" y="4906"/>
                  </a:cubicBezTo>
                  <a:cubicBezTo>
                    <a:pt x="10516" y="4906"/>
                    <a:pt x="16443" y="2893"/>
                    <a:pt x="11747" y="286"/>
                  </a:cubicBezTo>
                  <a:cubicBezTo>
                    <a:pt x="11060" y="112"/>
                    <a:pt x="9898" y="1"/>
                    <a:pt x="8620" y="1"/>
                  </a:cubicBezTo>
                  <a:close/>
                </a:path>
              </a:pathLst>
            </a:custGeom>
            <a:solidFill>
              <a:srgbClr val="ABD16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" name="Google Shape;5259;p55"/>
            <p:cNvSpPr/>
            <p:nvPr/>
          </p:nvSpPr>
          <p:spPr>
            <a:xfrm>
              <a:off x="2242661" y="3111080"/>
              <a:ext cx="414205" cy="736753"/>
            </a:xfrm>
            <a:custGeom>
              <a:avLst/>
              <a:gdLst/>
              <a:ahLst/>
              <a:cxnLst/>
              <a:rect l="l" t="t" r="r" b="b"/>
              <a:pathLst>
                <a:path w="18700" h="33262" extrusionOk="0">
                  <a:moveTo>
                    <a:pt x="8793" y="27321"/>
                  </a:moveTo>
                  <a:cubicBezTo>
                    <a:pt x="9060" y="23371"/>
                    <a:pt x="9358" y="19405"/>
                    <a:pt x="9593" y="15439"/>
                  </a:cubicBezTo>
                  <a:cubicBezTo>
                    <a:pt x="9750" y="12885"/>
                    <a:pt x="9812" y="10330"/>
                    <a:pt x="9938" y="7759"/>
                  </a:cubicBezTo>
                  <a:cubicBezTo>
                    <a:pt x="9953" y="7273"/>
                    <a:pt x="10063" y="6772"/>
                    <a:pt x="10094" y="6270"/>
                  </a:cubicBezTo>
                  <a:cubicBezTo>
                    <a:pt x="10157" y="5533"/>
                    <a:pt x="10094" y="5471"/>
                    <a:pt x="9420" y="5126"/>
                  </a:cubicBezTo>
                  <a:cubicBezTo>
                    <a:pt x="8966" y="4891"/>
                    <a:pt x="8527" y="4593"/>
                    <a:pt x="8088" y="4295"/>
                  </a:cubicBezTo>
                  <a:cubicBezTo>
                    <a:pt x="8010" y="4232"/>
                    <a:pt x="7916" y="4107"/>
                    <a:pt x="7916" y="3997"/>
                  </a:cubicBezTo>
                  <a:cubicBezTo>
                    <a:pt x="7790" y="2869"/>
                    <a:pt x="9154" y="3292"/>
                    <a:pt x="10204" y="4467"/>
                  </a:cubicBezTo>
                  <a:cubicBezTo>
                    <a:pt x="10439" y="2931"/>
                    <a:pt x="10518" y="1442"/>
                    <a:pt x="10862" y="0"/>
                  </a:cubicBezTo>
                  <a:cubicBezTo>
                    <a:pt x="11364" y="1317"/>
                    <a:pt x="10815" y="2649"/>
                    <a:pt x="10909" y="4060"/>
                  </a:cubicBezTo>
                  <a:cubicBezTo>
                    <a:pt x="11333" y="3825"/>
                    <a:pt x="11677" y="3605"/>
                    <a:pt x="12038" y="3433"/>
                  </a:cubicBezTo>
                  <a:cubicBezTo>
                    <a:pt x="12320" y="3292"/>
                    <a:pt x="12649" y="3245"/>
                    <a:pt x="12869" y="3574"/>
                  </a:cubicBezTo>
                  <a:cubicBezTo>
                    <a:pt x="13088" y="3872"/>
                    <a:pt x="12884" y="4091"/>
                    <a:pt x="12696" y="4311"/>
                  </a:cubicBezTo>
                  <a:cubicBezTo>
                    <a:pt x="12336" y="4703"/>
                    <a:pt x="11975" y="5063"/>
                    <a:pt x="11380" y="5141"/>
                  </a:cubicBezTo>
                  <a:cubicBezTo>
                    <a:pt x="10894" y="5204"/>
                    <a:pt x="10706" y="5518"/>
                    <a:pt x="10643" y="6051"/>
                  </a:cubicBezTo>
                  <a:cubicBezTo>
                    <a:pt x="10408" y="8104"/>
                    <a:pt x="10392" y="10173"/>
                    <a:pt x="10298" y="12226"/>
                  </a:cubicBezTo>
                  <a:cubicBezTo>
                    <a:pt x="10157" y="14985"/>
                    <a:pt x="9859" y="17712"/>
                    <a:pt x="9656" y="20471"/>
                  </a:cubicBezTo>
                  <a:cubicBezTo>
                    <a:pt x="9593" y="21270"/>
                    <a:pt x="9546" y="22070"/>
                    <a:pt x="9640" y="22885"/>
                  </a:cubicBezTo>
                  <a:cubicBezTo>
                    <a:pt x="10016" y="21709"/>
                    <a:pt x="10392" y="20534"/>
                    <a:pt x="10753" y="19342"/>
                  </a:cubicBezTo>
                  <a:cubicBezTo>
                    <a:pt x="11599" y="16662"/>
                    <a:pt x="12806" y="14154"/>
                    <a:pt x="14687" y="12038"/>
                  </a:cubicBezTo>
                  <a:cubicBezTo>
                    <a:pt x="15267" y="11380"/>
                    <a:pt x="16051" y="10847"/>
                    <a:pt x="16834" y="10424"/>
                  </a:cubicBezTo>
                  <a:cubicBezTo>
                    <a:pt x="17822" y="9906"/>
                    <a:pt x="18700" y="10533"/>
                    <a:pt x="18590" y="11646"/>
                  </a:cubicBezTo>
                  <a:cubicBezTo>
                    <a:pt x="18527" y="12289"/>
                    <a:pt x="18339" y="12947"/>
                    <a:pt x="18041" y="13511"/>
                  </a:cubicBezTo>
                  <a:cubicBezTo>
                    <a:pt x="17211" y="15079"/>
                    <a:pt x="16301" y="16615"/>
                    <a:pt x="15392" y="18151"/>
                  </a:cubicBezTo>
                  <a:cubicBezTo>
                    <a:pt x="14530" y="19609"/>
                    <a:pt x="13590" y="21019"/>
                    <a:pt x="12775" y="22493"/>
                  </a:cubicBezTo>
                  <a:cubicBezTo>
                    <a:pt x="12132" y="23653"/>
                    <a:pt x="11615" y="24891"/>
                    <a:pt x="11003" y="26208"/>
                  </a:cubicBezTo>
                  <a:cubicBezTo>
                    <a:pt x="12132" y="25095"/>
                    <a:pt x="13135" y="24076"/>
                    <a:pt x="14185" y="23104"/>
                  </a:cubicBezTo>
                  <a:cubicBezTo>
                    <a:pt x="15016" y="22367"/>
                    <a:pt x="16192" y="21458"/>
                    <a:pt x="17179" y="22070"/>
                  </a:cubicBezTo>
                  <a:cubicBezTo>
                    <a:pt x="18088" y="22775"/>
                    <a:pt x="17305" y="23794"/>
                    <a:pt x="16756" y="24499"/>
                  </a:cubicBezTo>
                  <a:cubicBezTo>
                    <a:pt x="15580" y="25973"/>
                    <a:pt x="14217" y="27258"/>
                    <a:pt x="12837" y="28543"/>
                  </a:cubicBezTo>
                  <a:cubicBezTo>
                    <a:pt x="11552" y="29719"/>
                    <a:pt x="10235" y="30894"/>
                    <a:pt x="9342" y="32446"/>
                  </a:cubicBezTo>
                  <a:cubicBezTo>
                    <a:pt x="9201" y="32697"/>
                    <a:pt x="8903" y="33261"/>
                    <a:pt x="8637" y="33261"/>
                  </a:cubicBezTo>
                  <a:cubicBezTo>
                    <a:pt x="8260" y="33261"/>
                    <a:pt x="8339" y="32791"/>
                    <a:pt x="8276" y="32587"/>
                  </a:cubicBezTo>
                  <a:cubicBezTo>
                    <a:pt x="7555" y="30377"/>
                    <a:pt x="6380" y="28465"/>
                    <a:pt x="4843" y="26725"/>
                  </a:cubicBezTo>
                  <a:cubicBezTo>
                    <a:pt x="3480" y="25189"/>
                    <a:pt x="2179" y="23574"/>
                    <a:pt x="909" y="21944"/>
                  </a:cubicBezTo>
                  <a:cubicBezTo>
                    <a:pt x="564" y="21505"/>
                    <a:pt x="282" y="20925"/>
                    <a:pt x="173" y="20361"/>
                  </a:cubicBezTo>
                  <a:cubicBezTo>
                    <a:pt x="0" y="19342"/>
                    <a:pt x="737" y="18841"/>
                    <a:pt x="1677" y="19280"/>
                  </a:cubicBezTo>
                  <a:cubicBezTo>
                    <a:pt x="3229" y="20001"/>
                    <a:pt x="4546" y="20988"/>
                    <a:pt x="5612" y="22383"/>
                  </a:cubicBezTo>
                  <a:cubicBezTo>
                    <a:pt x="6489" y="23543"/>
                    <a:pt x="7242" y="24734"/>
                    <a:pt x="7728" y="26114"/>
                  </a:cubicBezTo>
                  <a:cubicBezTo>
                    <a:pt x="7759" y="26223"/>
                    <a:pt x="7837" y="26333"/>
                    <a:pt x="7900" y="26443"/>
                  </a:cubicBezTo>
                  <a:cubicBezTo>
                    <a:pt x="7916" y="26458"/>
                    <a:pt x="7963" y="26458"/>
                    <a:pt x="8041" y="26474"/>
                  </a:cubicBezTo>
                  <a:cubicBezTo>
                    <a:pt x="7336" y="22211"/>
                    <a:pt x="6630" y="17979"/>
                    <a:pt x="5909" y="13621"/>
                  </a:cubicBezTo>
                  <a:cubicBezTo>
                    <a:pt x="5533" y="13606"/>
                    <a:pt x="5141" y="13590"/>
                    <a:pt x="4765" y="13590"/>
                  </a:cubicBezTo>
                  <a:cubicBezTo>
                    <a:pt x="4483" y="13574"/>
                    <a:pt x="4201" y="13606"/>
                    <a:pt x="3919" y="13559"/>
                  </a:cubicBezTo>
                  <a:cubicBezTo>
                    <a:pt x="3558" y="13496"/>
                    <a:pt x="3276" y="13292"/>
                    <a:pt x="3307" y="12869"/>
                  </a:cubicBezTo>
                  <a:cubicBezTo>
                    <a:pt x="3339" y="12414"/>
                    <a:pt x="3699" y="12320"/>
                    <a:pt x="4060" y="12320"/>
                  </a:cubicBezTo>
                  <a:cubicBezTo>
                    <a:pt x="4389" y="12320"/>
                    <a:pt x="4734" y="12414"/>
                    <a:pt x="5079" y="12461"/>
                  </a:cubicBezTo>
                  <a:cubicBezTo>
                    <a:pt x="5251" y="12508"/>
                    <a:pt x="5439" y="12555"/>
                    <a:pt x="5721" y="12618"/>
                  </a:cubicBezTo>
                  <a:cubicBezTo>
                    <a:pt x="5674" y="10988"/>
                    <a:pt x="4812" y="9546"/>
                    <a:pt x="4891" y="7947"/>
                  </a:cubicBezTo>
                  <a:cubicBezTo>
                    <a:pt x="5721" y="9138"/>
                    <a:pt x="5753" y="10596"/>
                    <a:pt x="6286" y="11991"/>
                  </a:cubicBezTo>
                  <a:cubicBezTo>
                    <a:pt x="6583" y="11709"/>
                    <a:pt x="6818" y="11474"/>
                    <a:pt x="7069" y="11254"/>
                  </a:cubicBezTo>
                  <a:cubicBezTo>
                    <a:pt x="7351" y="10988"/>
                    <a:pt x="7712" y="10910"/>
                    <a:pt x="7994" y="11176"/>
                  </a:cubicBezTo>
                  <a:cubicBezTo>
                    <a:pt x="8308" y="11442"/>
                    <a:pt x="8213" y="11834"/>
                    <a:pt x="7978" y="12101"/>
                  </a:cubicBezTo>
                  <a:cubicBezTo>
                    <a:pt x="7759" y="12383"/>
                    <a:pt x="7461" y="12665"/>
                    <a:pt x="7148" y="12838"/>
                  </a:cubicBezTo>
                  <a:cubicBezTo>
                    <a:pt x="6646" y="13104"/>
                    <a:pt x="6505" y="13464"/>
                    <a:pt x="6583" y="13982"/>
                  </a:cubicBezTo>
                  <a:cubicBezTo>
                    <a:pt x="7038" y="16897"/>
                    <a:pt x="7477" y="19797"/>
                    <a:pt x="7931" y="22697"/>
                  </a:cubicBezTo>
                  <a:cubicBezTo>
                    <a:pt x="8182" y="24233"/>
                    <a:pt x="8449" y="25769"/>
                    <a:pt x="8715" y="27305"/>
                  </a:cubicBezTo>
                  <a:cubicBezTo>
                    <a:pt x="8731" y="27321"/>
                    <a:pt x="8762" y="27321"/>
                    <a:pt x="8793" y="27321"/>
                  </a:cubicBezTo>
                  <a:close/>
                </a:path>
              </a:pathLst>
            </a:custGeom>
            <a:solidFill>
              <a:srgbClr val="8AAB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" name="Google Shape;5260;p55"/>
            <p:cNvSpPr/>
            <p:nvPr/>
          </p:nvSpPr>
          <p:spPr>
            <a:xfrm>
              <a:off x="2567628" y="3454455"/>
              <a:ext cx="152436" cy="140276"/>
            </a:xfrm>
            <a:custGeom>
              <a:avLst/>
              <a:gdLst/>
              <a:ahLst/>
              <a:cxnLst/>
              <a:rect l="l" t="t" r="r" b="b"/>
              <a:pathLst>
                <a:path w="6882" h="6333" extrusionOk="0">
                  <a:moveTo>
                    <a:pt x="0" y="6333"/>
                  </a:moveTo>
                  <a:cubicBezTo>
                    <a:pt x="1003" y="5141"/>
                    <a:pt x="2273" y="4279"/>
                    <a:pt x="3527" y="3401"/>
                  </a:cubicBezTo>
                  <a:cubicBezTo>
                    <a:pt x="4452" y="2774"/>
                    <a:pt x="5314" y="2069"/>
                    <a:pt x="6207" y="1395"/>
                  </a:cubicBezTo>
                  <a:cubicBezTo>
                    <a:pt x="6521" y="1176"/>
                    <a:pt x="6756" y="894"/>
                    <a:pt x="6819" y="502"/>
                  </a:cubicBezTo>
                  <a:cubicBezTo>
                    <a:pt x="6881" y="141"/>
                    <a:pt x="6772" y="0"/>
                    <a:pt x="6395" y="47"/>
                  </a:cubicBezTo>
                  <a:cubicBezTo>
                    <a:pt x="5988" y="126"/>
                    <a:pt x="5580" y="204"/>
                    <a:pt x="5188" y="345"/>
                  </a:cubicBezTo>
                  <a:cubicBezTo>
                    <a:pt x="3778" y="894"/>
                    <a:pt x="2634" y="1787"/>
                    <a:pt x="1724" y="2963"/>
                  </a:cubicBezTo>
                  <a:cubicBezTo>
                    <a:pt x="956" y="3981"/>
                    <a:pt x="345" y="5094"/>
                    <a:pt x="0" y="6333"/>
                  </a:cubicBezTo>
                  <a:close/>
                </a:path>
              </a:pathLst>
            </a:custGeom>
            <a:solidFill>
              <a:srgbClr val="8AAB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" name="Google Shape;5261;p55"/>
            <p:cNvSpPr/>
            <p:nvPr/>
          </p:nvSpPr>
          <p:spPr>
            <a:xfrm>
              <a:off x="2203410" y="3416600"/>
              <a:ext cx="152436" cy="140630"/>
            </a:xfrm>
            <a:custGeom>
              <a:avLst/>
              <a:gdLst/>
              <a:ahLst/>
              <a:cxnLst/>
              <a:rect l="l" t="t" r="r" b="b"/>
              <a:pathLst>
                <a:path w="6882" h="6349" extrusionOk="0">
                  <a:moveTo>
                    <a:pt x="6882" y="6349"/>
                  </a:moveTo>
                  <a:cubicBezTo>
                    <a:pt x="5879" y="5157"/>
                    <a:pt x="4609" y="4295"/>
                    <a:pt x="3355" y="3418"/>
                  </a:cubicBezTo>
                  <a:cubicBezTo>
                    <a:pt x="2446" y="2791"/>
                    <a:pt x="1568" y="2085"/>
                    <a:pt x="675" y="1411"/>
                  </a:cubicBezTo>
                  <a:cubicBezTo>
                    <a:pt x="377" y="1176"/>
                    <a:pt x="142" y="910"/>
                    <a:pt x="64" y="518"/>
                  </a:cubicBezTo>
                  <a:cubicBezTo>
                    <a:pt x="1" y="157"/>
                    <a:pt x="126" y="1"/>
                    <a:pt x="487" y="63"/>
                  </a:cubicBezTo>
                  <a:cubicBezTo>
                    <a:pt x="894" y="126"/>
                    <a:pt x="1318" y="220"/>
                    <a:pt x="1694" y="361"/>
                  </a:cubicBezTo>
                  <a:cubicBezTo>
                    <a:pt x="3104" y="894"/>
                    <a:pt x="4264" y="1788"/>
                    <a:pt x="5158" y="2979"/>
                  </a:cubicBezTo>
                  <a:cubicBezTo>
                    <a:pt x="5926" y="3998"/>
                    <a:pt x="6537" y="5095"/>
                    <a:pt x="6882" y="6349"/>
                  </a:cubicBezTo>
                  <a:close/>
                </a:path>
              </a:pathLst>
            </a:custGeom>
            <a:solidFill>
              <a:srgbClr val="8AAB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" name="Google Shape;5262;p55"/>
            <p:cNvSpPr/>
            <p:nvPr/>
          </p:nvSpPr>
          <p:spPr>
            <a:xfrm>
              <a:off x="2387081" y="2930532"/>
              <a:ext cx="206261" cy="217026"/>
            </a:xfrm>
            <a:custGeom>
              <a:avLst/>
              <a:gdLst/>
              <a:ahLst/>
              <a:cxnLst/>
              <a:rect l="l" t="t" r="r" b="b"/>
              <a:pathLst>
                <a:path w="9312" h="9798" extrusionOk="0">
                  <a:moveTo>
                    <a:pt x="9013" y="5189"/>
                  </a:moveTo>
                  <a:cubicBezTo>
                    <a:pt x="8982" y="5455"/>
                    <a:pt x="8935" y="5706"/>
                    <a:pt x="8888" y="5957"/>
                  </a:cubicBezTo>
                  <a:cubicBezTo>
                    <a:pt x="8857" y="6192"/>
                    <a:pt x="8794" y="6427"/>
                    <a:pt x="8747" y="6662"/>
                  </a:cubicBezTo>
                  <a:cubicBezTo>
                    <a:pt x="8637" y="7399"/>
                    <a:pt x="8339" y="8057"/>
                    <a:pt x="7791" y="8574"/>
                  </a:cubicBezTo>
                  <a:cubicBezTo>
                    <a:pt x="7603" y="8747"/>
                    <a:pt x="7368" y="8872"/>
                    <a:pt x="7195" y="8982"/>
                  </a:cubicBezTo>
                  <a:cubicBezTo>
                    <a:pt x="6302" y="9437"/>
                    <a:pt x="5408" y="9687"/>
                    <a:pt x="4452" y="9750"/>
                  </a:cubicBezTo>
                  <a:cubicBezTo>
                    <a:pt x="3778" y="9797"/>
                    <a:pt x="3167" y="9656"/>
                    <a:pt x="2571" y="9374"/>
                  </a:cubicBezTo>
                  <a:cubicBezTo>
                    <a:pt x="1960" y="9076"/>
                    <a:pt x="1411" y="8716"/>
                    <a:pt x="957" y="8214"/>
                  </a:cubicBezTo>
                  <a:cubicBezTo>
                    <a:pt x="565" y="7791"/>
                    <a:pt x="314" y="7273"/>
                    <a:pt x="220" y="6694"/>
                  </a:cubicBezTo>
                  <a:cubicBezTo>
                    <a:pt x="110" y="5988"/>
                    <a:pt x="1" y="5267"/>
                    <a:pt x="32" y="4546"/>
                  </a:cubicBezTo>
                  <a:cubicBezTo>
                    <a:pt x="63" y="4092"/>
                    <a:pt x="189" y="3621"/>
                    <a:pt x="314" y="3167"/>
                  </a:cubicBezTo>
                  <a:cubicBezTo>
                    <a:pt x="471" y="2540"/>
                    <a:pt x="675" y="1913"/>
                    <a:pt x="878" y="1302"/>
                  </a:cubicBezTo>
                  <a:cubicBezTo>
                    <a:pt x="1004" y="894"/>
                    <a:pt x="1239" y="549"/>
                    <a:pt x="1490" y="220"/>
                  </a:cubicBezTo>
                  <a:cubicBezTo>
                    <a:pt x="1662" y="1"/>
                    <a:pt x="1772" y="1"/>
                    <a:pt x="2038" y="110"/>
                  </a:cubicBezTo>
                  <a:cubicBezTo>
                    <a:pt x="2587" y="314"/>
                    <a:pt x="2994" y="706"/>
                    <a:pt x="3418" y="1082"/>
                  </a:cubicBezTo>
                  <a:cubicBezTo>
                    <a:pt x="3527" y="1176"/>
                    <a:pt x="3621" y="1364"/>
                    <a:pt x="3731" y="1364"/>
                  </a:cubicBezTo>
                  <a:cubicBezTo>
                    <a:pt x="3841" y="1380"/>
                    <a:pt x="3951" y="1192"/>
                    <a:pt x="4060" y="1113"/>
                  </a:cubicBezTo>
                  <a:cubicBezTo>
                    <a:pt x="4515" y="737"/>
                    <a:pt x="5032" y="659"/>
                    <a:pt x="5596" y="784"/>
                  </a:cubicBezTo>
                  <a:cubicBezTo>
                    <a:pt x="5847" y="831"/>
                    <a:pt x="6051" y="1004"/>
                    <a:pt x="6192" y="1239"/>
                  </a:cubicBezTo>
                  <a:cubicBezTo>
                    <a:pt x="6302" y="1396"/>
                    <a:pt x="6411" y="1537"/>
                    <a:pt x="6505" y="1693"/>
                  </a:cubicBezTo>
                  <a:cubicBezTo>
                    <a:pt x="6647" y="1584"/>
                    <a:pt x="6803" y="1505"/>
                    <a:pt x="6944" y="1380"/>
                  </a:cubicBezTo>
                  <a:cubicBezTo>
                    <a:pt x="7446" y="925"/>
                    <a:pt x="8057" y="769"/>
                    <a:pt x="8700" y="737"/>
                  </a:cubicBezTo>
                  <a:cubicBezTo>
                    <a:pt x="8951" y="722"/>
                    <a:pt x="9217" y="816"/>
                    <a:pt x="9248" y="1082"/>
                  </a:cubicBezTo>
                  <a:cubicBezTo>
                    <a:pt x="9311" y="1584"/>
                    <a:pt x="9217" y="4217"/>
                    <a:pt x="9013" y="518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" name="Google Shape;5263;p55"/>
            <p:cNvSpPr/>
            <p:nvPr/>
          </p:nvSpPr>
          <p:spPr>
            <a:xfrm>
              <a:off x="2426309" y="2942649"/>
              <a:ext cx="122933" cy="208254"/>
            </a:xfrm>
            <a:custGeom>
              <a:avLst/>
              <a:gdLst/>
              <a:ahLst/>
              <a:cxnLst/>
              <a:rect l="l" t="t" r="r" b="b"/>
              <a:pathLst>
                <a:path w="5550" h="9402" extrusionOk="0">
                  <a:moveTo>
                    <a:pt x="3406" y="0"/>
                  </a:moveTo>
                  <a:cubicBezTo>
                    <a:pt x="3176" y="0"/>
                    <a:pt x="2943" y="43"/>
                    <a:pt x="2728" y="128"/>
                  </a:cubicBezTo>
                  <a:cubicBezTo>
                    <a:pt x="2211" y="331"/>
                    <a:pt x="1803" y="676"/>
                    <a:pt x="1537" y="1099"/>
                  </a:cubicBezTo>
                  <a:cubicBezTo>
                    <a:pt x="1474" y="1193"/>
                    <a:pt x="1412" y="1287"/>
                    <a:pt x="1349" y="1366"/>
                  </a:cubicBezTo>
                  <a:cubicBezTo>
                    <a:pt x="1192" y="1570"/>
                    <a:pt x="1020" y="1820"/>
                    <a:pt x="910" y="2134"/>
                  </a:cubicBezTo>
                  <a:cubicBezTo>
                    <a:pt x="863" y="2259"/>
                    <a:pt x="800" y="2385"/>
                    <a:pt x="738" y="2510"/>
                  </a:cubicBezTo>
                  <a:cubicBezTo>
                    <a:pt x="628" y="2730"/>
                    <a:pt x="502" y="2996"/>
                    <a:pt x="440" y="3294"/>
                  </a:cubicBezTo>
                  <a:cubicBezTo>
                    <a:pt x="252" y="3999"/>
                    <a:pt x="79" y="4704"/>
                    <a:pt x="64" y="5457"/>
                  </a:cubicBezTo>
                  <a:cubicBezTo>
                    <a:pt x="64" y="5567"/>
                    <a:pt x="48" y="5676"/>
                    <a:pt x="32" y="5786"/>
                  </a:cubicBezTo>
                  <a:cubicBezTo>
                    <a:pt x="17" y="6052"/>
                    <a:pt x="1" y="6319"/>
                    <a:pt x="32" y="6617"/>
                  </a:cubicBezTo>
                  <a:cubicBezTo>
                    <a:pt x="64" y="7056"/>
                    <a:pt x="142" y="7479"/>
                    <a:pt x="236" y="7871"/>
                  </a:cubicBezTo>
                  <a:lnTo>
                    <a:pt x="252" y="7996"/>
                  </a:lnTo>
                  <a:cubicBezTo>
                    <a:pt x="299" y="8184"/>
                    <a:pt x="424" y="8764"/>
                    <a:pt x="973" y="9062"/>
                  </a:cubicBezTo>
                  <a:cubicBezTo>
                    <a:pt x="1255" y="9203"/>
                    <a:pt x="1537" y="9281"/>
                    <a:pt x="1788" y="9328"/>
                  </a:cubicBezTo>
                  <a:cubicBezTo>
                    <a:pt x="2005" y="9381"/>
                    <a:pt x="2218" y="9401"/>
                    <a:pt x="2424" y="9401"/>
                  </a:cubicBezTo>
                  <a:cubicBezTo>
                    <a:pt x="2768" y="9401"/>
                    <a:pt x="3093" y="9346"/>
                    <a:pt x="3386" y="9297"/>
                  </a:cubicBezTo>
                  <a:lnTo>
                    <a:pt x="3606" y="9266"/>
                  </a:lnTo>
                  <a:cubicBezTo>
                    <a:pt x="3810" y="9234"/>
                    <a:pt x="3998" y="9172"/>
                    <a:pt x="4170" y="9078"/>
                  </a:cubicBezTo>
                  <a:cubicBezTo>
                    <a:pt x="4484" y="8905"/>
                    <a:pt x="4719" y="8607"/>
                    <a:pt x="4829" y="8263"/>
                  </a:cubicBezTo>
                  <a:cubicBezTo>
                    <a:pt x="4860" y="8153"/>
                    <a:pt x="4891" y="8059"/>
                    <a:pt x="4923" y="7965"/>
                  </a:cubicBezTo>
                  <a:cubicBezTo>
                    <a:pt x="5017" y="7730"/>
                    <a:pt x="5095" y="7479"/>
                    <a:pt x="5142" y="7197"/>
                  </a:cubicBezTo>
                  <a:cubicBezTo>
                    <a:pt x="5361" y="5755"/>
                    <a:pt x="5550" y="4344"/>
                    <a:pt x="5408" y="2886"/>
                  </a:cubicBezTo>
                  <a:cubicBezTo>
                    <a:pt x="5361" y="2369"/>
                    <a:pt x="5252" y="1679"/>
                    <a:pt x="4891" y="958"/>
                  </a:cubicBezTo>
                  <a:cubicBezTo>
                    <a:pt x="4734" y="582"/>
                    <a:pt x="4452" y="300"/>
                    <a:pt x="4092" y="143"/>
                  </a:cubicBezTo>
                  <a:cubicBezTo>
                    <a:pt x="3884" y="47"/>
                    <a:pt x="3647" y="0"/>
                    <a:pt x="340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" name="Google Shape;5264;p55"/>
            <p:cNvSpPr/>
            <p:nvPr/>
          </p:nvSpPr>
          <p:spPr>
            <a:xfrm>
              <a:off x="2442412" y="2904173"/>
              <a:ext cx="45208" cy="31564"/>
            </a:xfrm>
            <a:custGeom>
              <a:avLst/>
              <a:gdLst/>
              <a:ahLst/>
              <a:cxnLst/>
              <a:rect l="l" t="t" r="r" b="b"/>
              <a:pathLst>
                <a:path w="2041" h="1425" extrusionOk="0">
                  <a:moveTo>
                    <a:pt x="1009" y="1"/>
                  </a:moveTo>
                  <a:cubicBezTo>
                    <a:pt x="901" y="1"/>
                    <a:pt x="786" y="29"/>
                    <a:pt x="669" y="93"/>
                  </a:cubicBezTo>
                  <a:cubicBezTo>
                    <a:pt x="0" y="468"/>
                    <a:pt x="393" y="1424"/>
                    <a:pt x="1019" y="1424"/>
                  </a:cubicBezTo>
                  <a:cubicBezTo>
                    <a:pt x="1127" y="1424"/>
                    <a:pt x="1241" y="1396"/>
                    <a:pt x="1359" y="1332"/>
                  </a:cubicBezTo>
                  <a:cubicBezTo>
                    <a:pt x="2041" y="957"/>
                    <a:pt x="1639" y="1"/>
                    <a:pt x="1009" y="1"/>
                  </a:cubicBezTo>
                  <a:close/>
                </a:path>
              </a:pathLst>
            </a:custGeom>
            <a:solidFill>
              <a:srgbClr val="93603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" name="Google Shape;5265;p55"/>
            <p:cNvSpPr/>
            <p:nvPr/>
          </p:nvSpPr>
          <p:spPr>
            <a:xfrm>
              <a:off x="2526561" y="2911106"/>
              <a:ext cx="45097" cy="31364"/>
            </a:xfrm>
            <a:custGeom>
              <a:avLst/>
              <a:gdLst/>
              <a:ahLst/>
              <a:cxnLst/>
              <a:rect l="l" t="t" r="r" b="b"/>
              <a:pathLst>
                <a:path w="2036" h="1416" extrusionOk="0">
                  <a:moveTo>
                    <a:pt x="1022" y="0"/>
                  </a:moveTo>
                  <a:cubicBezTo>
                    <a:pt x="913" y="0"/>
                    <a:pt x="797" y="29"/>
                    <a:pt x="679" y="94"/>
                  </a:cubicBezTo>
                  <a:cubicBezTo>
                    <a:pt x="0" y="466"/>
                    <a:pt x="395" y="1415"/>
                    <a:pt x="1018" y="1415"/>
                  </a:cubicBezTo>
                  <a:cubicBezTo>
                    <a:pt x="1129" y="1415"/>
                    <a:pt x="1248" y="1385"/>
                    <a:pt x="1368" y="1316"/>
                  </a:cubicBezTo>
                  <a:cubicBezTo>
                    <a:pt x="2036" y="943"/>
                    <a:pt x="1646" y="0"/>
                    <a:pt x="1022" y="0"/>
                  </a:cubicBezTo>
                  <a:close/>
                </a:path>
              </a:pathLst>
            </a:custGeom>
            <a:solidFill>
              <a:srgbClr val="93603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" name="Google Shape;5266;p55"/>
            <p:cNvSpPr/>
            <p:nvPr/>
          </p:nvSpPr>
          <p:spPr>
            <a:xfrm>
              <a:off x="2481640" y="2891304"/>
              <a:ext cx="45186" cy="31586"/>
            </a:xfrm>
            <a:custGeom>
              <a:avLst/>
              <a:gdLst/>
              <a:ahLst/>
              <a:cxnLst/>
              <a:rect l="l" t="t" r="r" b="b"/>
              <a:pathLst>
                <a:path w="2040" h="1426" extrusionOk="0">
                  <a:moveTo>
                    <a:pt x="1013" y="1"/>
                  </a:moveTo>
                  <a:cubicBezTo>
                    <a:pt x="903" y="1"/>
                    <a:pt x="787" y="29"/>
                    <a:pt x="669" y="94"/>
                  </a:cubicBezTo>
                  <a:cubicBezTo>
                    <a:pt x="0" y="469"/>
                    <a:pt x="393" y="1425"/>
                    <a:pt x="1019" y="1425"/>
                  </a:cubicBezTo>
                  <a:cubicBezTo>
                    <a:pt x="1127" y="1425"/>
                    <a:pt x="1241" y="1397"/>
                    <a:pt x="1359" y="1333"/>
                  </a:cubicBezTo>
                  <a:cubicBezTo>
                    <a:pt x="2040" y="945"/>
                    <a:pt x="1640" y="1"/>
                    <a:pt x="1013" y="1"/>
                  </a:cubicBezTo>
                  <a:close/>
                </a:path>
              </a:pathLst>
            </a:custGeom>
            <a:solidFill>
              <a:srgbClr val="93603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" name="Google Shape;5267;p55"/>
            <p:cNvSpPr/>
            <p:nvPr/>
          </p:nvSpPr>
          <p:spPr>
            <a:xfrm>
              <a:off x="2218694" y="3108998"/>
              <a:ext cx="183690" cy="200679"/>
            </a:xfrm>
            <a:custGeom>
              <a:avLst/>
              <a:gdLst/>
              <a:ahLst/>
              <a:cxnLst/>
              <a:rect l="l" t="t" r="r" b="b"/>
              <a:pathLst>
                <a:path w="8293" h="9060" extrusionOk="0">
                  <a:moveTo>
                    <a:pt x="7712" y="3402"/>
                  </a:moveTo>
                  <a:cubicBezTo>
                    <a:pt x="7791" y="3605"/>
                    <a:pt x="7853" y="3809"/>
                    <a:pt x="7916" y="4028"/>
                  </a:cubicBezTo>
                  <a:cubicBezTo>
                    <a:pt x="7979" y="4217"/>
                    <a:pt x="8026" y="4420"/>
                    <a:pt x="8089" y="4608"/>
                  </a:cubicBezTo>
                  <a:cubicBezTo>
                    <a:pt x="8277" y="5220"/>
                    <a:pt x="8292" y="5831"/>
                    <a:pt x="8089" y="6427"/>
                  </a:cubicBezTo>
                  <a:cubicBezTo>
                    <a:pt x="8010" y="6630"/>
                    <a:pt x="7885" y="6819"/>
                    <a:pt x="7791" y="6960"/>
                  </a:cubicBezTo>
                  <a:cubicBezTo>
                    <a:pt x="7289" y="7665"/>
                    <a:pt x="6709" y="8182"/>
                    <a:pt x="6004" y="8605"/>
                  </a:cubicBezTo>
                  <a:cubicBezTo>
                    <a:pt x="5518" y="8903"/>
                    <a:pt x="5001" y="9029"/>
                    <a:pt x="4436" y="9044"/>
                  </a:cubicBezTo>
                  <a:cubicBezTo>
                    <a:pt x="3856" y="9060"/>
                    <a:pt x="3292" y="8982"/>
                    <a:pt x="2775" y="8778"/>
                  </a:cubicBezTo>
                  <a:cubicBezTo>
                    <a:pt x="2305" y="8605"/>
                    <a:pt x="1913" y="8308"/>
                    <a:pt x="1615" y="7900"/>
                  </a:cubicBezTo>
                  <a:cubicBezTo>
                    <a:pt x="1270" y="7414"/>
                    <a:pt x="910" y="6913"/>
                    <a:pt x="659" y="6348"/>
                  </a:cubicBezTo>
                  <a:cubicBezTo>
                    <a:pt x="502" y="5988"/>
                    <a:pt x="408" y="5596"/>
                    <a:pt x="330" y="5204"/>
                  </a:cubicBezTo>
                  <a:cubicBezTo>
                    <a:pt x="220" y="4655"/>
                    <a:pt x="142" y="4107"/>
                    <a:pt x="48" y="3558"/>
                  </a:cubicBezTo>
                  <a:cubicBezTo>
                    <a:pt x="1" y="3213"/>
                    <a:pt x="48" y="2853"/>
                    <a:pt x="110" y="2508"/>
                  </a:cubicBezTo>
                  <a:cubicBezTo>
                    <a:pt x="142" y="2273"/>
                    <a:pt x="236" y="2242"/>
                    <a:pt x="471" y="2210"/>
                  </a:cubicBezTo>
                  <a:cubicBezTo>
                    <a:pt x="972" y="2163"/>
                    <a:pt x="1427" y="2304"/>
                    <a:pt x="1882" y="2430"/>
                  </a:cubicBezTo>
                  <a:cubicBezTo>
                    <a:pt x="2007" y="2461"/>
                    <a:pt x="2148" y="2555"/>
                    <a:pt x="2242" y="2524"/>
                  </a:cubicBezTo>
                  <a:cubicBezTo>
                    <a:pt x="2320" y="2492"/>
                    <a:pt x="2352" y="2304"/>
                    <a:pt x="2399" y="2195"/>
                  </a:cubicBezTo>
                  <a:cubicBezTo>
                    <a:pt x="2587" y="1740"/>
                    <a:pt x="2963" y="1489"/>
                    <a:pt x="3433" y="1364"/>
                  </a:cubicBezTo>
                  <a:cubicBezTo>
                    <a:pt x="3653" y="1301"/>
                    <a:pt x="3856" y="1364"/>
                    <a:pt x="4060" y="1474"/>
                  </a:cubicBezTo>
                  <a:cubicBezTo>
                    <a:pt x="4201" y="1552"/>
                    <a:pt x="4342" y="1630"/>
                    <a:pt x="4468" y="1709"/>
                  </a:cubicBezTo>
                  <a:cubicBezTo>
                    <a:pt x="4546" y="1568"/>
                    <a:pt x="4625" y="1442"/>
                    <a:pt x="4687" y="1301"/>
                  </a:cubicBezTo>
                  <a:cubicBezTo>
                    <a:pt x="4891" y="768"/>
                    <a:pt x="5283" y="408"/>
                    <a:pt x="5769" y="126"/>
                  </a:cubicBezTo>
                  <a:cubicBezTo>
                    <a:pt x="5957" y="16"/>
                    <a:pt x="6192" y="0"/>
                    <a:pt x="6317" y="188"/>
                  </a:cubicBezTo>
                  <a:cubicBezTo>
                    <a:pt x="6552" y="549"/>
                    <a:pt x="7493" y="2586"/>
                    <a:pt x="7712" y="340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" name="Google Shape;5268;p55"/>
            <p:cNvSpPr/>
            <p:nvPr/>
          </p:nvSpPr>
          <p:spPr>
            <a:xfrm>
              <a:off x="2261045" y="3135334"/>
              <a:ext cx="119809" cy="176425"/>
            </a:xfrm>
            <a:custGeom>
              <a:avLst/>
              <a:gdLst/>
              <a:ahLst/>
              <a:cxnLst/>
              <a:rect l="l" t="t" r="r" b="b"/>
              <a:pathLst>
                <a:path w="5409" h="7965" extrusionOk="0">
                  <a:moveTo>
                    <a:pt x="1751" y="1"/>
                  </a:moveTo>
                  <a:cubicBezTo>
                    <a:pt x="1727" y="1"/>
                    <a:pt x="1702" y="1"/>
                    <a:pt x="1678" y="2"/>
                  </a:cubicBezTo>
                  <a:cubicBezTo>
                    <a:pt x="1302" y="18"/>
                    <a:pt x="910" y="206"/>
                    <a:pt x="644" y="520"/>
                  </a:cubicBezTo>
                  <a:cubicBezTo>
                    <a:pt x="330" y="865"/>
                    <a:pt x="158" y="1272"/>
                    <a:pt x="111" y="1711"/>
                  </a:cubicBezTo>
                  <a:cubicBezTo>
                    <a:pt x="111" y="1805"/>
                    <a:pt x="95" y="1883"/>
                    <a:pt x="79" y="1977"/>
                  </a:cubicBezTo>
                  <a:cubicBezTo>
                    <a:pt x="48" y="2197"/>
                    <a:pt x="1" y="2448"/>
                    <a:pt x="32" y="2730"/>
                  </a:cubicBezTo>
                  <a:cubicBezTo>
                    <a:pt x="48" y="2839"/>
                    <a:pt x="48" y="2965"/>
                    <a:pt x="48" y="3075"/>
                  </a:cubicBezTo>
                  <a:cubicBezTo>
                    <a:pt x="64" y="3294"/>
                    <a:pt x="64" y="3545"/>
                    <a:pt x="126" y="3796"/>
                  </a:cubicBezTo>
                  <a:cubicBezTo>
                    <a:pt x="252" y="4391"/>
                    <a:pt x="393" y="4987"/>
                    <a:pt x="659" y="5582"/>
                  </a:cubicBezTo>
                  <a:cubicBezTo>
                    <a:pt x="706" y="5661"/>
                    <a:pt x="738" y="5739"/>
                    <a:pt x="769" y="5833"/>
                  </a:cubicBezTo>
                  <a:cubicBezTo>
                    <a:pt x="863" y="6037"/>
                    <a:pt x="957" y="6256"/>
                    <a:pt x="1082" y="6476"/>
                  </a:cubicBezTo>
                  <a:cubicBezTo>
                    <a:pt x="1286" y="6789"/>
                    <a:pt x="1506" y="7072"/>
                    <a:pt x="1725" y="7354"/>
                  </a:cubicBezTo>
                  <a:lnTo>
                    <a:pt x="1788" y="7432"/>
                  </a:lnTo>
                  <a:cubicBezTo>
                    <a:pt x="1897" y="7557"/>
                    <a:pt x="2211" y="7949"/>
                    <a:pt x="2744" y="7965"/>
                  </a:cubicBezTo>
                  <a:cubicBezTo>
                    <a:pt x="3010" y="7965"/>
                    <a:pt x="3245" y="7902"/>
                    <a:pt x="3465" y="7855"/>
                  </a:cubicBezTo>
                  <a:cubicBezTo>
                    <a:pt x="3951" y="7730"/>
                    <a:pt x="4327" y="7463"/>
                    <a:pt x="4672" y="7213"/>
                  </a:cubicBezTo>
                  <a:lnTo>
                    <a:pt x="4829" y="7103"/>
                  </a:lnTo>
                  <a:cubicBezTo>
                    <a:pt x="4970" y="7009"/>
                    <a:pt x="5079" y="6883"/>
                    <a:pt x="5173" y="6758"/>
                  </a:cubicBezTo>
                  <a:cubicBezTo>
                    <a:pt x="5346" y="6492"/>
                    <a:pt x="5409" y="6178"/>
                    <a:pt x="5361" y="5865"/>
                  </a:cubicBezTo>
                  <a:cubicBezTo>
                    <a:pt x="5346" y="5786"/>
                    <a:pt x="5330" y="5692"/>
                    <a:pt x="5330" y="5614"/>
                  </a:cubicBezTo>
                  <a:cubicBezTo>
                    <a:pt x="5299" y="5410"/>
                    <a:pt x="5267" y="5175"/>
                    <a:pt x="5189" y="4940"/>
                  </a:cubicBezTo>
                  <a:cubicBezTo>
                    <a:pt x="4813" y="3764"/>
                    <a:pt x="4405" y="2620"/>
                    <a:pt x="3731" y="1586"/>
                  </a:cubicBezTo>
                  <a:cubicBezTo>
                    <a:pt x="3496" y="1209"/>
                    <a:pt x="3151" y="723"/>
                    <a:pt x="2603" y="316"/>
                  </a:cubicBezTo>
                  <a:cubicBezTo>
                    <a:pt x="2355" y="97"/>
                    <a:pt x="2067" y="1"/>
                    <a:pt x="175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" name="Google Shape;5269;p55"/>
            <p:cNvSpPr/>
            <p:nvPr/>
          </p:nvSpPr>
          <p:spPr>
            <a:xfrm>
              <a:off x="2231209" y="3122664"/>
              <a:ext cx="35750" cy="26137"/>
            </a:xfrm>
            <a:custGeom>
              <a:avLst/>
              <a:gdLst/>
              <a:ahLst/>
              <a:cxnLst/>
              <a:rect l="l" t="t" r="r" b="b"/>
              <a:pathLst>
                <a:path w="1614" h="1180" extrusionOk="0">
                  <a:moveTo>
                    <a:pt x="772" y="1"/>
                  </a:moveTo>
                  <a:cubicBezTo>
                    <a:pt x="604" y="1"/>
                    <a:pt x="435" y="77"/>
                    <a:pt x="313" y="261"/>
                  </a:cubicBezTo>
                  <a:cubicBezTo>
                    <a:pt x="0" y="708"/>
                    <a:pt x="413" y="1179"/>
                    <a:pt x="835" y="1179"/>
                  </a:cubicBezTo>
                  <a:cubicBezTo>
                    <a:pt x="1004" y="1179"/>
                    <a:pt x="1175" y="1103"/>
                    <a:pt x="1301" y="919"/>
                  </a:cubicBezTo>
                  <a:cubicBezTo>
                    <a:pt x="1614" y="472"/>
                    <a:pt x="1193" y="1"/>
                    <a:pt x="772" y="1"/>
                  </a:cubicBezTo>
                  <a:close/>
                </a:path>
              </a:pathLst>
            </a:custGeom>
            <a:solidFill>
              <a:srgbClr val="93603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" name="Google Shape;5270;p55"/>
            <p:cNvSpPr/>
            <p:nvPr/>
          </p:nvSpPr>
          <p:spPr>
            <a:xfrm>
              <a:off x="2297748" y="3095242"/>
              <a:ext cx="35639" cy="26469"/>
            </a:xfrm>
            <a:custGeom>
              <a:avLst/>
              <a:gdLst/>
              <a:ahLst/>
              <a:cxnLst/>
              <a:rect l="l" t="t" r="r" b="b"/>
              <a:pathLst>
                <a:path w="1609" h="1195" extrusionOk="0">
                  <a:moveTo>
                    <a:pt x="768" y="1"/>
                  </a:moveTo>
                  <a:cubicBezTo>
                    <a:pt x="599" y="1"/>
                    <a:pt x="429" y="77"/>
                    <a:pt x="303" y="261"/>
                  </a:cubicBezTo>
                  <a:cubicBezTo>
                    <a:pt x="1" y="720"/>
                    <a:pt x="418" y="1195"/>
                    <a:pt x="841" y="1195"/>
                  </a:cubicBezTo>
                  <a:cubicBezTo>
                    <a:pt x="1011" y="1195"/>
                    <a:pt x="1181" y="1118"/>
                    <a:pt x="1306" y="935"/>
                  </a:cubicBezTo>
                  <a:cubicBezTo>
                    <a:pt x="1609" y="476"/>
                    <a:pt x="1191" y="1"/>
                    <a:pt x="768" y="1"/>
                  </a:cubicBezTo>
                  <a:close/>
                </a:path>
              </a:pathLst>
            </a:custGeom>
            <a:solidFill>
              <a:srgbClr val="93603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" name="Google Shape;5271;p55"/>
            <p:cNvSpPr/>
            <p:nvPr/>
          </p:nvSpPr>
          <p:spPr>
            <a:xfrm>
              <a:off x="2256106" y="3097679"/>
              <a:ext cx="35617" cy="26469"/>
            </a:xfrm>
            <a:custGeom>
              <a:avLst/>
              <a:gdLst/>
              <a:ahLst/>
              <a:cxnLst/>
              <a:rect l="l" t="t" r="r" b="b"/>
              <a:pathLst>
                <a:path w="1608" h="1195" extrusionOk="0">
                  <a:moveTo>
                    <a:pt x="767" y="1"/>
                  </a:moveTo>
                  <a:cubicBezTo>
                    <a:pt x="598" y="1"/>
                    <a:pt x="428" y="77"/>
                    <a:pt x="302" y="260"/>
                  </a:cubicBezTo>
                  <a:cubicBezTo>
                    <a:pt x="0" y="719"/>
                    <a:pt x="417" y="1194"/>
                    <a:pt x="840" y="1194"/>
                  </a:cubicBezTo>
                  <a:cubicBezTo>
                    <a:pt x="1010" y="1194"/>
                    <a:pt x="1180" y="1118"/>
                    <a:pt x="1305" y="934"/>
                  </a:cubicBezTo>
                  <a:cubicBezTo>
                    <a:pt x="1608" y="475"/>
                    <a:pt x="1190" y="1"/>
                    <a:pt x="767" y="1"/>
                  </a:cubicBezTo>
                  <a:close/>
                </a:path>
              </a:pathLst>
            </a:custGeom>
            <a:solidFill>
              <a:srgbClr val="93603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2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01019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utoUpdateAnimBg="0"/>
      <p:bldP spid="39" grpId="0" autoUpdateAnimBg="0"/>
      <p:bldP spid="40" grpId="0" autoUpdateAnimBg="0"/>
      <p:bldP spid="41" grpId="0" autoUpdateAnimBg="0"/>
      <p:bldP spid="42" grpId="0" autoUpdateAnimBg="0"/>
      <p:bldP spid="43" grpId="0" autoUpdateAnimBg="0"/>
      <p:bldP spid="44" grpId="0" autoUpdateAnimBg="0"/>
      <p:bldP spid="45" grpId="0" autoUpdateAnimBg="0"/>
      <p:bldP spid="45" grpId="1"/>
      <p:bldP spid="45" grpId="2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31966" y="299513"/>
            <a:ext cx="9953897" cy="5455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 altLang="vi-VN" sz="2500" b="1" dirty="0">
              <a:latin typeface="Times New Roman" panose="02020603050405020304" pitchFamily="18" charset="0"/>
            </a:endParaRPr>
          </a:p>
          <a:p>
            <a:pPr lvl="0" algn="just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smtClean="0">
                <a:latin typeface="Times New Roman" panose="02020603050405020304" pitchFamily="18" charset="0"/>
              </a:rPr>
              <a:t>      </a:t>
            </a:r>
            <a:r>
              <a:rPr lang="vi-VN" altLang="vi-VN" sz="2500" b="1" dirty="0" smtClean="0">
                <a:latin typeface="Times New Roman" panose="02020603050405020304" pitchFamily="18" charset="0"/>
              </a:rPr>
              <a:t>Duyên </a:t>
            </a:r>
            <a:r>
              <a:rPr lang="vi-VN" altLang="vi-VN" sz="2500" b="1" dirty="0" smtClean="0">
                <a:latin typeface="Times New Roman" panose="02020603050405020304" pitchFamily="18" charset="0"/>
              </a:rPr>
              <a:t>Thái </a:t>
            </a:r>
            <a:r>
              <a:rPr lang="en-US" altLang="vi-VN" sz="2500" b="1" dirty="0" err="1" smtClean="0">
                <a:latin typeface="Times New Roman" panose="02020603050405020304" pitchFamily="18" charset="0"/>
              </a:rPr>
              <a:t>là</a:t>
            </a:r>
            <a:r>
              <a:rPr lang="en-US" altLang="vi-VN" sz="2500" b="1" dirty="0" smtClean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quê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hương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của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em</a:t>
            </a:r>
            <a:r>
              <a:rPr lang="en-US" altLang="vi-VN" sz="2500" b="1" dirty="0">
                <a:latin typeface="Times New Roman" panose="02020603050405020304" pitchFamily="18" charset="0"/>
              </a:rPr>
              <a:t>.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Nơi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đây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em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đã</a:t>
            </a:r>
            <a:r>
              <a:rPr lang="en-US" altLang="vi-VN" sz="2500" b="1" dirty="0">
                <a:latin typeface="Times New Roman" panose="02020603050405020304" pitchFamily="18" charset="0"/>
              </a:rPr>
              <a:t> 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sinh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ra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và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lớn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lên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trong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tiếng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ru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của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mẹ</a:t>
            </a:r>
            <a:r>
              <a:rPr lang="en-US" altLang="vi-VN" sz="2500" b="1" dirty="0">
                <a:latin typeface="Times New Roman" panose="02020603050405020304" pitchFamily="18" charset="0"/>
              </a:rPr>
              <a:t>,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trong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hương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thơm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ngào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ngạt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của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đồng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lúa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 smtClean="0">
                <a:latin typeface="Times New Roman" panose="02020603050405020304" pitchFamily="18" charset="0"/>
              </a:rPr>
              <a:t>chín</a:t>
            </a:r>
            <a:r>
              <a:rPr lang="en-US" altLang="vi-VN" sz="2500" b="1" dirty="0" smtClean="0">
                <a:latin typeface="Times New Roman" panose="02020603050405020304" pitchFamily="18" charset="0"/>
              </a:rPr>
              <a:t>. </a:t>
            </a:r>
            <a:r>
              <a:rPr lang="vi-VN" altLang="vi-VN" sz="2500" b="1" dirty="0" smtClean="0">
                <a:latin typeface="Times New Roman" panose="02020603050405020304" pitchFamily="18" charset="0"/>
              </a:rPr>
              <a:t>Nơi đây là một</a:t>
            </a:r>
            <a:r>
              <a:rPr lang="en-US" altLang="vi-VN" sz="2500" b="1" dirty="0" smtClean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vùng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quê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hiền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hòa</a:t>
            </a:r>
            <a:r>
              <a:rPr lang="en-US" altLang="vi-VN" sz="2500" b="1" dirty="0">
                <a:latin typeface="Times New Roman" panose="02020603050405020304" pitchFamily="18" charset="0"/>
              </a:rPr>
              <a:t>,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yên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tĩnh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bên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dòng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sông</a:t>
            </a:r>
            <a:r>
              <a:rPr lang="vi-VN" altLang="vi-VN" sz="2500" b="1" dirty="0">
                <a:latin typeface="Times New Roman" panose="02020603050405020304" pitchFamily="18" charset="0"/>
              </a:rPr>
              <a:t> Hồng</a:t>
            </a:r>
            <a:r>
              <a:rPr lang="en-US" altLang="vi-VN" sz="2500" b="1" dirty="0">
                <a:latin typeface="Times New Roman" panose="02020603050405020304" pitchFamily="18" charset="0"/>
              </a:rPr>
              <a:t>,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nước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sông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trong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xanh</a:t>
            </a:r>
            <a:r>
              <a:rPr lang="en-US" altLang="vi-VN" sz="2500" b="1" dirty="0">
                <a:latin typeface="Times New Roman" panose="02020603050405020304" pitchFamily="18" charset="0"/>
              </a:rPr>
              <a:t>. </a:t>
            </a:r>
            <a:r>
              <a:rPr lang="en-US" altLang="vi-VN" sz="2500" b="1" dirty="0" err="1" smtClean="0">
                <a:latin typeface="Times New Roman" panose="02020603050405020304" pitchFamily="18" charset="0"/>
              </a:rPr>
              <a:t>Một</a:t>
            </a:r>
            <a:r>
              <a:rPr lang="en-US" altLang="vi-VN" sz="2500" b="1" dirty="0" smtClean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cánh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đồng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xanh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mướt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những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hàng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ngô</a:t>
            </a:r>
            <a:r>
              <a:rPr lang="en-US" altLang="vi-VN" sz="2500" b="1" dirty="0">
                <a:latin typeface="Times New Roman" panose="02020603050405020304" pitchFamily="18" charset="0"/>
              </a:rPr>
              <a:t>.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Một</a:t>
            </a:r>
            <a:r>
              <a:rPr lang="en-US" altLang="vi-VN" sz="2500" b="1" dirty="0">
                <a:latin typeface="Times New Roman" panose="02020603050405020304" pitchFamily="18" charset="0"/>
              </a:rPr>
              <a:t> con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đường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làng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thân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thuộc</a:t>
            </a:r>
            <a:r>
              <a:rPr lang="en-US" altLang="vi-VN" sz="2500" b="1" dirty="0">
                <a:latin typeface="Times New Roman" panose="02020603050405020304" pitchFamily="18" charset="0"/>
              </a:rPr>
              <a:t> in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dấu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chân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quen</a:t>
            </a:r>
            <a:r>
              <a:rPr lang="en-US" altLang="vi-VN" sz="2500" b="1" dirty="0">
                <a:latin typeface="Times New Roman" panose="02020603050405020304" pitchFamily="18" charset="0"/>
              </a:rPr>
              <a:t>.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Có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những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đêm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trăng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đẹp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với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các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trò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chơi</a:t>
            </a:r>
            <a:r>
              <a:rPr lang="en-US" altLang="vi-VN" sz="2500" b="1" dirty="0">
                <a:latin typeface="Times New Roman" panose="02020603050405020304" pitchFamily="18" charset="0"/>
              </a:rPr>
              <a:t> con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trẻ</a:t>
            </a:r>
            <a:r>
              <a:rPr lang="en-US" altLang="vi-VN" sz="2500" b="1" dirty="0">
                <a:latin typeface="Times New Roman" panose="02020603050405020304" pitchFamily="18" charset="0"/>
              </a:rPr>
              <a:t>. </a:t>
            </a:r>
            <a:r>
              <a:rPr lang="en-US" altLang="vi-VN" sz="2500" b="1" dirty="0" err="1" smtClean="0">
                <a:latin typeface="Times New Roman" panose="02020603050405020304" pitchFamily="18" charset="0"/>
              </a:rPr>
              <a:t>Người</a:t>
            </a:r>
            <a:r>
              <a:rPr lang="en-US" altLang="vi-VN" sz="2500" b="1" dirty="0" smtClean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dân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quê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em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thật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thà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và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chăm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chỉ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lắm</a:t>
            </a:r>
            <a:r>
              <a:rPr lang="en-US" altLang="vi-VN" sz="2500" b="1" dirty="0">
                <a:latin typeface="Times New Roman" panose="02020603050405020304" pitchFamily="18" charset="0"/>
              </a:rPr>
              <a:t>,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họ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rất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yêu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thương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nhau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và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luôn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giúp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đỡ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nhau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trong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mọi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công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việc</a:t>
            </a:r>
            <a:r>
              <a:rPr lang="en-US" altLang="vi-VN" sz="2500" b="1" dirty="0">
                <a:latin typeface="Times New Roman" panose="02020603050405020304" pitchFamily="18" charset="0"/>
              </a:rPr>
              <a:t>…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Em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nhớ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nhất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những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 smtClean="0">
                <a:latin typeface="Times New Roman" panose="02020603050405020304" pitchFamily="18" charset="0"/>
              </a:rPr>
              <a:t>buổi</a:t>
            </a:r>
            <a:r>
              <a:rPr lang="en-US" altLang="vi-VN" sz="2500" b="1" dirty="0" smtClean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chiều</a:t>
            </a:r>
            <a:r>
              <a:rPr lang="en-US" altLang="vi-VN" sz="2500" b="1" dirty="0">
                <a:latin typeface="Times New Roman" panose="02020603050405020304" pitchFamily="18" charset="0"/>
              </a:rPr>
              <a:t> tan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học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cùng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các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bạn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tung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tăng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đi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trên</a:t>
            </a:r>
            <a:r>
              <a:rPr lang="en-US" altLang="vi-VN" sz="2500" b="1" dirty="0">
                <a:latin typeface="Times New Roman" panose="02020603050405020304" pitchFamily="18" charset="0"/>
              </a:rPr>
              <a:t> con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đường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làng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thân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 smtClean="0">
                <a:latin typeface="Times New Roman" panose="02020603050405020304" pitchFamily="18" charset="0"/>
              </a:rPr>
              <a:t>thuộc</a:t>
            </a:r>
            <a:r>
              <a:rPr lang="en-US" altLang="vi-VN" sz="2500" b="1" dirty="0" smtClean="0">
                <a:latin typeface="Times New Roman" panose="02020603050405020304" pitchFamily="18" charset="0"/>
              </a:rPr>
              <a:t>. </a:t>
            </a:r>
            <a:r>
              <a:rPr lang="en-US" altLang="vi-VN" sz="2500" b="1" dirty="0" err="1" smtClean="0">
                <a:latin typeface="Times New Roman" panose="02020603050405020304" pitchFamily="18" charset="0"/>
              </a:rPr>
              <a:t>Em</a:t>
            </a:r>
            <a:r>
              <a:rPr lang="en-US" altLang="vi-VN" sz="2500" b="1" dirty="0" smtClean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rất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yêu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 smtClean="0">
                <a:latin typeface="Times New Roman" panose="02020603050405020304" pitchFamily="18" charset="0"/>
              </a:rPr>
              <a:t>qu</a:t>
            </a:r>
            <a:r>
              <a:rPr lang="vi-VN" altLang="vi-VN" sz="2500" b="1" dirty="0">
                <a:latin typeface="Times New Roman" panose="02020603050405020304" pitchFamily="18" charset="0"/>
              </a:rPr>
              <a:t>ý</a:t>
            </a:r>
            <a:r>
              <a:rPr lang="en-US" altLang="vi-VN" sz="2500" b="1" dirty="0" smtClean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và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tự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hào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về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quê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hương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em</a:t>
            </a:r>
            <a:r>
              <a:rPr lang="en-US" altLang="vi-VN" sz="2500" b="1" dirty="0">
                <a:latin typeface="Times New Roman" panose="02020603050405020304" pitchFamily="18" charset="0"/>
              </a:rPr>
              <a:t>.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Em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sẽ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cố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gắng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học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thật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giỏi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để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sau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này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 smtClean="0">
                <a:latin typeface="Times New Roman" panose="02020603050405020304" pitchFamily="18" charset="0"/>
              </a:rPr>
              <a:t>góp</a:t>
            </a:r>
            <a:r>
              <a:rPr lang="en-US" altLang="vi-VN" sz="2500" b="1" dirty="0" smtClean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 smtClean="0">
                <a:latin typeface="Times New Roman" panose="02020603050405020304" pitchFamily="18" charset="0"/>
              </a:rPr>
              <a:t>phần</a:t>
            </a:r>
            <a:r>
              <a:rPr lang="en-US" altLang="vi-VN" sz="2500" b="1" dirty="0" smtClean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 smtClean="0">
                <a:latin typeface="Times New Roman" panose="02020603050405020304" pitchFamily="18" charset="0"/>
              </a:rPr>
              <a:t>xây</a:t>
            </a:r>
            <a:r>
              <a:rPr lang="en-US" altLang="vi-VN" sz="2500" b="1" dirty="0" smtClean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dựng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quê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hương</a:t>
            </a:r>
            <a:r>
              <a:rPr lang="en-US" altLang="vi-VN" sz="2500" b="1" dirty="0">
                <a:latin typeface="Times New Roman" panose="02020603050405020304" pitchFamily="18" charset="0"/>
              </a:rPr>
              <a:t>.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Dù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đi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đâu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xa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em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vẫn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luôn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nhớ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về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quê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hương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của</a:t>
            </a:r>
            <a:r>
              <a:rPr lang="en-US" altLang="vi-VN" sz="2500" b="1" dirty="0">
                <a:latin typeface="Times New Roman" panose="02020603050405020304" pitchFamily="18" charset="0"/>
              </a:rPr>
              <a:t> </a:t>
            </a:r>
            <a:r>
              <a:rPr lang="en-US" altLang="vi-VN" sz="2500" b="1" dirty="0" err="1">
                <a:latin typeface="Times New Roman" panose="02020603050405020304" pitchFamily="18" charset="0"/>
              </a:rPr>
              <a:t>mình</a:t>
            </a:r>
            <a:r>
              <a:rPr lang="en-US" altLang="vi-VN" sz="2500" b="1" dirty="0" smtClean="0">
                <a:latin typeface="Times New Roman" panose="02020603050405020304" pitchFamily="18" charset="0"/>
              </a:rPr>
              <a:t>.</a:t>
            </a:r>
            <a:endParaRPr lang="en-US" altLang="vi-VN" sz="2500" b="1" dirty="0">
              <a:latin typeface="Times New Roman" panose="02020603050405020304" pitchFamily="18" charset="0"/>
            </a:endParaRPr>
          </a:p>
          <a:p>
            <a:pPr lvl="0"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 altLang="vi-VN" sz="2400" b="1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545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66" t="43141" r="16000" b="18696"/>
          <a:stretch/>
        </p:blipFill>
        <p:spPr>
          <a:xfrm>
            <a:off x="8936140" y="3332989"/>
            <a:ext cx="1934005" cy="22895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00" t="72533" r="8533"/>
          <a:stretch/>
        </p:blipFill>
        <p:spPr>
          <a:xfrm>
            <a:off x="7056107" y="4974336"/>
            <a:ext cx="4470400" cy="18836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6" r="34400" b="5897"/>
          <a:stretch/>
        </p:blipFill>
        <p:spPr>
          <a:xfrm>
            <a:off x="728949" y="0"/>
            <a:ext cx="7575296" cy="645363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67" t="20385" r="6933" b="5896"/>
          <a:stretch/>
        </p:blipFill>
        <p:spPr>
          <a:xfrm>
            <a:off x="10599915" y="1529125"/>
            <a:ext cx="1853184" cy="505561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72599" y="2865102"/>
            <a:ext cx="5280587" cy="501675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9BBB59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方正粗圆_GBK" pitchFamily="65" charset="-122"/>
                <a:cs typeface="+mn-cs"/>
              </a:rPr>
              <a:t>Kể</a:t>
            </a:r>
            <a:r>
              <a:rPr kumimoji="0" lang="vi-VN" altLang="zh-CN" sz="4000" b="1" i="0" u="none" strike="noStrike" kern="1200" cap="none" spc="0" normalizeH="0" noProof="0" dirty="0" smtClean="0">
                <a:ln>
                  <a:noFill/>
                </a:ln>
                <a:solidFill>
                  <a:srgbClr val="9BBB59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方正粗圆_GBK" pitchFamily="65" charset="-122"/>
                <a:cs typeface="+mn-cs"/>
              </a:rPr>
              <a:t> trước lớp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9BBB59">
                  <a:lumMod val="75000"/>
                </a:srgbClr>
              </a:solidFill>
              <a:effectLst/>
              <a:uLnTx/>
              <a:uFillTx/>
              <a:latin typeface="Calibri"/>
              <a:ea typeface="方正粗圆_GBK" pitchFamily="65" charset="-122"/>
              <a:cs typeface="+mn-cs"/>
            </a:endParaRP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9BBB59">
                  <a:lumMod val="75000"/>
                </a:srgbClr>
              </a:solidFill>
              <a:effectLst/>
              <a:uLnTx/>
              <a:uFillTx/>
              <a:latin typeface="Calibri"/>
              <a:ea typeface="方正粗圆_GBK" pitchFamily="65" charset="-122"/>
              <a:cs typeface="+mn-cs"/>
            </a:endParaRP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粗圆_GBK" pitchFamily="65" charset="-122"/>
              <a:ea typeface="方正粗圆_GBK" pitchFamily="65" charset="-122"/>
              <a:cs typeface="+mn-cs"/>
            </a:endParaRP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粗圆_GBK" pitchFamily="65" charset="-122"/>
              <a:ea typeface="方正粗圆_GBK" pitchFamily="65" charset="-122"/>
              <a:cs typeface="+mn-cs"/>
            </a:endParaRP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粗圆_GBK" pitchFamily="65" charset="-122"/>
              <a:ea typeface="方正粗圆_GBK" pitchFamily="65" charset="-122"/>
              <a:cs typeface="+mn-cs"/>
            </a:endParaRP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粗圆_GBK" pitchFamily="65" charset="-122"/>
              <a:ea typeface="方正粗圆_GBK" pitchFamily="65" charset="-122"/>
              <a:cs typeface="+mn-cs"/>
            </a:endParaRP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粗圆_GBK" pitchFamily="65" charset="-122"/>
              <a:ea typeface="方正粗圆_GBK" pitchFamily="65" charset="-122"/>
              <a:cs typeface="+mn-cs"/>
            </a:endParaRP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粗圆_GBK" pitchFamily="65" charset="-122"/>
              <a:ea typeface="方正粗圆_GBK" pitchFamily="65" charset="-122"/>
              <a:cs typeface="+mn-cs"/>
            </a:endParaRP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粗圆_GBK" pitchFamily="65" charset="-122"/>
              <a:ea typeface="方正粗圆_GBK" pitchFamily="65" charset="-122"/>
              <a:cs typeface="+mn-cs"/>
            </a:endParaRP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粗圆_GBK" pitchFamily="65" charset="-122"/>
              <a:ea typeface="方正粗圆_GBK" pitchFamily="65" charset="-122"/>
              <a:cs typeface="+mn-cs"/>
            </a:endParaRP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粗圆_GBK" pitchFamily="65" charset="-122"/>
              <a:ea typeface="方正粗圆_GBK" pitchFamily="65" charset="-122"/>
              <a:cs typeface="+mn-cs"/>
            </a:endParaRP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粗圆_GBK" pitchFamily="65" charset="-122"/>
              <a:ea typeface="方正粗圆_GBK" pitchFamily="65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81" t="24563" r="40933" b="26282"/>
          <a:stretch/>
        </p:blipFill>
        <p:spPr>
          <a:xfrm flipH="1">
            <a:off x="239349" y="3082597"/>
            <a:ext cx="2497563" cy="33710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33" t="18963" r="21600" b="52948"/>
          <a:stretch/>
        </p:blipFill>
        <p:spPr>
          <a:xfrm>
            <a:off x="8312832" y="1443781"/>
            <a:ext cx="1983232" cy="192633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67" t="4030" r="30313" b="70607"/>
          <a:stretch/>
        </p:blipFill>
        <p:spPr>
          <a:xfrm>
            <a:off x="7007297" y="659429"/>
            <a:ext cx="1928843" cy="1739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422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24" name="组合 2123"/>
          <p:cNvGrpSpPr/>
          <p:nvPr/>
        </p:nvGrpSpPr>
        <p:grpSpPr>
          <a:xfrm>
            <a:off x="-377393" y="86583"/>
            <a:ext cx="12135284" cy="6377829"/>
            <a:chOff x="-7938" y="-109538"/>
            <a:chExt cx="11843979" cy="6377829"/>
          </a:xfrm>
        </p:grpSpPr>
        <p:pic>
          <p:nvPicPr>
            <p:cNvPr id="2123" name="图片 2122"/>
            <p:cNvPicPr>
              <a:picLocks noChangeAspect="1"/>
            </p:cNvPicPr>
            <p:nvPr/>
          </p:nvPicPr>
          <p:blipFill rotWithShape="1">
            <a:blip r:embed="rId11"/>
            <a:srcRect b="68945"/>
            <a:stretch/>
          </p:blipFill>
          <p:spPr>
            <a:xfrm>
              <a:off x="1705769" y="864432"/>
              <a:ext cx="10101948" cy="952336"/>
            </a:xfrm>
            <a:prstGeom prst="rect">
              <a:avLst/>
            </a:prstGeom>
          </p:spPr>
        </p:pic>
        <p:pic>
          <p:nvPicPr>
            <p:cNvPr id="148" name="图片 147"/>
            <p:cNvPicPr>
              <a:picLocks noChangeAspect="1"/>
            </p:cNvPicPr>
            <p:nvPr/>
          </p:nvPicPr>
          <p:blipFill rotWithShape="1">
            <a:blip r:embed="rId11"/>
            <a:srcRect b="64968"/>
            <a:stretch/>
          </p:blipFill>
          <p:spPr>
            <a:xfrm>
              <a:off x="1727309" y="838200"/>
              <a:ext cx="10101948" cy="2867526"/>
            </a:xfrm>
            <a:prstGeom prst="rect">
              <a:avLst/>
            </a:prstGeom>
          </p:spPr>
        </p:pic>
        <p:sp>
          <p:nvSpPr>
            <p:cNvPr id="2066" name="Oval 103"/>
            <p:cNvSpPr>
              <a:spLocks noChangeArrowheads="1"/>
            </p:cNvSpPr>
            <p:nvPr/>
          </p:nvSpPr>
          <p:spPr bwMode="auto">
            <a:xfrm>
              <a:off x="7938" y="796925"/>
              <a:ext cx="1317625" cy="132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endParaRPr>
            </a:p>
          </p:txBody>
        </p:sp>
        <p:sp>
          <p:nvSpPr>
            <p:cNvPr id="2067" name="Oval 104"/>
            <p:cNvSpPr>
              <a:spLocks noChangeArrowheads="1"/>
            </p:cNvSpPr>
            <p:nvPr/>
          </p:nvSpPr>
          <p:spPr bwMode="auto">
            <a:xfrm>
              <a:off x="82550" y="871538"/>
              <a:ext cx="1319213" cy="1316038"/>
            </a:xfrm>
            <a:prstGeom prst="ellipse">
              <a:avLst/>
            </a:prstGeom>
            <a:solidFill>
              <a:srgbClr val="CB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endParaRPr>
            </a:p>
          </p:txBody>
        </p:sp>
        <p:sp>
          <p:nvSpPr>
            <p:cNvPr id="2068" name="Freeform 105"/>
            <p:cNvSpPr>
              <a:spLocks/>
            </p:cNvSpPr>
            <p:nvPr/>
          </p:nvSpPr>
          <p:spPr bwMode="auto">
            <a:xfrm>
              <a:off x="-7938" y="738188"/>
              <a:ext cx="1343025" cy="1441450"/>
            </a:xfrm>
            <a:custGeom>
              <a:avLst/>
              <a:gdLst>
                <a:gd name="T0" fmla="*/ 159 w 161"/>
                <a:gd name="T1" fmla="*/ 86 h 172"/>
                <a:gd name="T2" fmla="*/ 66 w 161"/>
                <a:gd name="T3" fmla="*/ 163 h 172"/>
                <a:gd name="T4" fmla="*/ 3 w 161"/>
                <a:gd name="T5" fmla="*/ 86 h 172"/>
                <a:gd name="T6" fmla="*/ 96 w 161"/>
                <a:gd name="T7" fmla="*/ 9 h 172"/>
                <a:gd name="T8" fmla="*/ 159 w 161"/>
                <a:gd name="T9" fmla="*/ 86 h 172"/>
                <a:gd name="T10" fmla="*/ 160 w 161"/>
                <a:gd name="T11" fmla="*/ 86 h 172"/>
                <a:gd name="T12" fmla="*/ 66 w 161"/>
                <a:gd name="T13" fmla="*/ 8 h 172"/>
                <a:gd name="T14" fmla="*/ 2 w 161"/>
                <a:gd name="T15" fmla="*/ 86 h 172"/>
                <a:gd name="T16" fmla="*/ 97 w 161"/>
                <a:gd name="T17" fmla="*/ 163 h 172"/>
                <a:gd name="T18" fmla="*/ 160 w 161"/>
                <a:gd name="T19" fmla="*/ 86 h 172"/>
                <a:gd name="T20" fmla="*/ 159 w 161"/>
                <a:gd name="T21" fmla="*/ 8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1" h="172">
                  <a:moveTo>
                    <a:pt x="159" y="86"/>
                  </a:moveTo>
                  <a:cubicBezTo>
                    <a:pt x="158" y="135"/>
                    <a:pt x="117" y="172"/>
                    <a:pt x="66" y="163"/>
                  </a:cubicBezTo>
                  <a:cubicBezTo>
                    <a:pt x="29" y="157"/>
                    <a:pt x="4" y="122"/>
                    <a:pt x="3" y="86"/>
                  </a:cubicBezTo>
                  <a:cubicBezTo>
                    <a:pt x="1" y="37"/>
                    <a:pt x="49" y="1"/>
                    <a:pt x="96" y="9"/>
                  </a:cubicBezTo>
                  <a:cubicBezTo>
                    <a:pt x="134" y="15"/>
                    <a:pt x="158" y="50"/>
                    <a:pt x="159" y="86"/>
                  </a:cubicBezTo>
                  <a:cubicBezTo>
                    <a:pt x="159" y="86"/>
                    <a:pt x="161" y="86"/>
                    <a:pt x="160" y="86"/>
                  </a:cubicBezTo>
                  <a:cubicBezTo>
                    <a:pt x="159" y="35"/>
                    <a:pt x="115" y="0"/>
                    <a:pt x="66" y="8"/>
                  </a:cubicBezTo>
                  <a:cubicBezTo>
                    <a:pt x="28" y="15"/>
                    <a:pt x="3" y="49"/>
                    <a:pt x="2" y="86"/>
                  </a:cubicBezTo>
                  <a:cubicBezTo>
                    <a:pt x="0" y="137"/>
                    <a:pt x="50" y="171"/>
                    <a:pt x="97" y="163"/>
                  </a:cubicBezTo>
                  <a:cubicBezTo>
                    <a:pt x="134" y="157"/>
                    <a:pt x="159" y="122"/>
                    <a:pt x="160" y="86"/>
                  </a:cubicBezTo>
                  <a:cubicBezTo>
                    <a:pt x="160" y="86"/>
                    <a:pt x="159" y="86"/>
                    <a:pt x="159" y="86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endParaRPr>
            </a:p>
          </p:txBody>
        </p:sp>
        <p:sp>
          <p:nvSpPr>
            <p:cNvPr id="2069" name="Freeform 106"/>
            <p:cNvSpPr>
              <a:spLocks/>
            </p:cNvSpPr>
            <p:nvPr/>
          </p:nvSpPr>
          <p:spPr bwMode="auto">
            <a:xfrm>
              <a:off x="125413" y="981075"/>
              <a:ext cx="441325" cy="787400"/>
            </a:xfrm>
            <a:custGeom>
              <a:avLst/>
              <a:gdLst>
                <a:gd name="T0" fmla="*/ 2 w 53"/>
                <a:gd name="T1" fmla="*/ 74 h 94"/>
                <a:gd name="T2" fmla="*/ 1 w 53"/>
                <a:gd name="T3" fmla="*/ 55 h 94"/>
                <a:gd name="T4" fmla="*/ 14 w 53"/>
                <a:gd name="T5" fmla="*/ 20 h 94"/>
                <a:gd name="T6" fmla="*/ 33 w 53"/>
                <a:gd name="T7" fmla="*/ 5 h 94"/>
                <a:gd name="T8" fmla="*/ 51 w 53"/>
                <a:gd name="T9" fmla="*/ 5 h 94"/>
                <a:gd name="T10" fmla="*/ 44 w 53"/>
                <a:gd name="T11" fmla="*/ 18 h 94"/>
                <a:gd name="T12" fmla="*/ 34 w 53"/>
                <a:gd name="T13" fmla="*/ 25 h 94"/>
                <a:gd name="T14" fmla="*/ 19 w 53"/>
                <a:gd name="T15" fmla="*/ 49 h 94"/>
                <a:gd name="T16" fmla="*/ 20 w 53"/>
                <a:gd name="T17" fmla="*/ 74 h 94"/>
                <a:gd name="T18" fmla="*/ 20 w 53"/>
                <a:gd name="T19" fmla="*/ 92 h 94"/>
                <a:gd name="T20" fmla="*/ 6 w 53"/>
                <a:gd name="T21" fmla="*/ 84 h 94"/>
                <a:gd name="T22" fmla="*/ 2 w 53"/>
                <a:gd name="T23" fmla="*/ 7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94">
                  <a:moveTo>
                    <a:pt x="2" y="74"/>
                  </a:moveTo>
                  <a:cubicBezTo>
                    <a:pt x="1" y="67"/>
                    <a:pt x="0" y="60"/>
                    <a:pt x="1" y="55"/>
                  </a:cubicBezTo>
                  <a:cubicBezTo>
                    <a:pt x="2" y="43"/>
                    <a:pt x="6" y="28"/>
                    <a:pt x="14" y="20"/>
                  </a:cubicBezTo>
                  <a:cubicBezTo>
                    <a:pt x="20" y="14"/>
                    <a:pt x="26" y="9"/>
                    <a:pt x="33" y="5"/>
                  </a:cubicBezTo>
                  <a:cubicBezTo>
                    <a:pt x="38" y="3"/>
                    <a:pt x="47" y="0"/>
                    <a:pt x="51" y="5"/>
                  </a:cubicBezTo>
                  <a:cubicBezTo>
                    <a:pt x="53" y="9"/>
                    <a:pt x="46" y="16"/>
                    <a:pt x="44" y="18"/>
                  </a:cubicBezTo>
                  <a:cubicBezTo>
                    <a:pt x="41" y="21"/>
                    <a:pt x="37" y="23"/>
                    <a:pt x="34" y="25"/>
                  </a:cubicBezTo>
                  <a:cubicBezTo>
                    <a:pt x="26" y="31"/>
                    <a:pt x="21" y="39"/>
                    <a:pt x="19" y="49"/>
                  </a:cubicBezTo>
                  <a:cubicBezTo>
                    <a:pt x="17" y="57"/>
                    <a:pt x="18" y="66"/>
                    <a:pt x="20" y="74"/>
                  </a:cubicBezTo>
                  <a:cubicBezTo>
                    <a:pt x="21" y="77"/>
                    <a:pt x="25" y="90"/>
                    <a:pt x="20" y="92"/>
                  </a:cubicBezTo>
                  <a:cubicBezTo>
                    <a:pt x="15" y="94"/>
                    <a:pt x="8" y="87"/>
                    <a:pt x="6" y="84"/>
                  </a:cubicBezTo>
                  <a:cubicBezTo>
                    <a:pt x="5" y="81"/>
                    <a:pt x="3" y="77"/>
                    <a:pt x="2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endParaRPr>
            </a:p>
          </p:txBody>
        </p:sp>
        <p:sp>
          <p:nvSpPr>
            <p:cNvPr id="2070" name="Freeform 107"/>
            <p:cNvSpPr>
              <a:spLocks/>
            </p:cNvSpPr>
            <p:nvPr/>
          </p:nvSpPr>
          <p:spPr bwMode="auto">
            <a:xfrm>
              <a:off x="166688" y="1022350"/>
              <a:ext cx="441325" cy="788988"/>
            </a:xfrm>
            <a:custGeom>
              <a:avLst/>
              <a:gdLst>
                <a:gd name="T0" fmla="*/ 2 w 53"/>
                <a:gd name="T1" fmla="*/ 74 h 94"/>
                <a:gd name="T2" fmla="*/ 0 w 53"/>
                <a:gd name="T3" fmla="*/ 55 h 94"/>
                <a:gd name="T4" fmla="*/ 14 w 53"/>
                <a:gd name="T5" fmla="*/ 20 h 94"/>
                <a:gd name="T6" fmla="*/ 32 w 53"/>
                <a:gd name="T7" fmla="*/ 6 h 94"/>
                <a:gd name="T8" fmla="*/ 50 w 53"/>
                <a:gd name="T9" fmla="*/ 6 h 94"/>
                <a:gd name="T10" fmla="*/ 43 w 53"/>
                <a:gd name="T11" fmla="*/ 18 h 94"/>
                <a:gd name="T12" fmla="*/ 34 w 53"/>
                <a:gd name="T13" fmla="*/ 26 h 94"/>
                <a:gd name="T14" fmla="*/ 18 w 53"/>
                <a:gd name="T15" fmla="*/ 49 h 94"/>
                <a:gd name="T16" fmla="*/ 19 w 53"/>
                <a:gd name="T17" fmla="*/ 74 h 94"/>
                <a:gd name="T18" fmla="*/ 19 w 53"/>
                <a:gd name="T19" fmla="*/ 93 h 94"/>
                <a:gd name="T20" fmla="*/ 6 w 53"/>
                <a:gd name="T21" fmla="*/ 85 h 94"/>
                <a:gd name="T22" fmla="*/ 2 w 53"/>
                <a:gd name="T23" fmla="*/ 7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94">
                  <a:moveTo>
                    <a:pt x="2" y="74"/>
                  </a:moveTo>
                  <a:cubicBezTo>
                    <a:pt x="0" y="68"/>
                    <a:pt x="0" y="61"/>
                    <a:pt x="0" y="55"/>
                  </a:cubicBezTo>
                  <a:cubicBezTo>
                    <a:pt x="1" y="43"/>
                    <a:pt x="6" y="29"/>
                    <a:pt x="14" y="20"/>
                  </a:cubicBezTo>
                  <a:cubicBezTo>
                    <a:pt x="19" y="15"/>
                    <a:pt x="25" y="9"/>
                    <a:pt x="32" y="6"/>
                  </a:cubicBezTo>
                  <a:cubicBezTo>
                    <a:pt x="37" y="4"/>
                    <a:pt x="47" y="0"/>
                    <a:pt x="50" y="6"/>
                  </a:cubicBezTo>
                  <a:cubicBezTo>
                    <a:pt x="53" y="9"/>
                    <a:pt x="45" y="17"/>
                    <a:pt x="43" y="18"/>
                  </a:cubicBezTo>
                  <a:cubicBezTo>
                    <a:pt x="40" y="21"/>
                    <a:pt x="37" y="23"/>
                    <a:pt x="34" y="26"/>
                  </a:cubicBezTo>
                  <a:cubicBezTo>
                    <a:pt x="26" y="32"/>
                    <a:pt x="21" y="40"/>
                    <a:pt x="18" y="49"/>
                  </a:cubicBezTo>
                  <a:cubicBezTo>
                    <a:pt x="16" y="58"/>
                    <a:pt x="17" y="66"/>
                    <a:pt x="19" y="74"/>
                  </a:cubicBezTo>
                  <a:cubicBezTo>
                    <a:pt x="20" y="78"/>
                    <a:pt x="24" y="91"/>
                    <a:pt x="19" y="93"/>
                  </a:cubicBezTo>
                  <a:cubicBezTo>
                    <a:pt x="14" y="94"/>
                    <a:pt x="8" y="88"/>
                    <a:pt x="6" y="85"/>
                  </a:cubicBezTo>
                  <a:cubicBezTo>
                    <a:pt x="4" y="82"/>
                    <a:pt x="3" y="78"/>
                    <a:pt x="2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endParaRPr>
            </a:p>
          </p:txBody>
        </p:sp>
        <p:sp>
          <p:nvSpPr>
            <p:cNvPr id="2071" name="Freeform 108"/>
            <p:cNvSpPr>
              <a:spLocks/>
            </p:cNvSpPr>
            <p:nvPr/>
          </p:nvSpPr>
          <p:spPr bwMode="auto">
            <a:xfrm>
              <a:off x="92075" y="938213"/>
              <a:ext cx="508000" cy="863600"/>
            </a:xfrm>
            <a:custGeom>
              <a:avLst/>
              <a:gdLst>
                <a:gd name="T0" fmla="*/ 7 w 61"/>
                <a:gd name="T1" fmla="*/ 79 h 103"/>
                <a:gd name="T2" fmla="*/ 13 w 61"/>
                <a:gd name="T3" fmla="*/ 32 h 103"/>
                <a:gd name="T4" fmla="*/ 54 w 61"/>
                <a:gd name="T5" fmla="*/ 11 h 103"/>
                <a:gd name="T6" fmla="*/ 37 w 61"/>
                <a:gd name="T7" fmla="*/ 30 h 103"/>
                <a:gd name="T8" fmla="*/ 22 w 61"/>
                <a:gd name="T9" fmla="*/ 73 h 103"/>
                <a:gd name="T10" fmla="*/ 26 w 61"/>
                <a:gd name="T11" fmla="*/ 90 h 103"/>
                <a:gd name="T12" fmla="*/ 13 w 61"/>
                <a:gd name="T13" fmla="*/ 92 h 103"/>
                <a:gd name="T14" fmla="*/ 7 w 61"/>
                <a:gd name="T15" fmla="*/ 79 h 103"/>
                <a:gd name="T16" fmla="*/ 6 w 61"/>
                <a:gd name="T17" fmla="*/ 79 h 103"/>
                <a:gd name="T18" fmla="*/ 26 w 61"/>
                <a:gd name="T19" fmla="*/ 96 h 103"/>
                <a:gd name="T20" fmla="*/ 22 w 61"/>
                <a:gd name="T21" fmla="*/ 66 h 103"/>
                <a:gd name="T22" fmla="*/ 50 w 61"/>
                <a:gd name="T23" fmla="*/ 21 h 103"/>
                <a:gd name="T24" fmla="*/ 40 w 61"/>
                <a:gd name="T25" fmla="*/ 9 h 103"/>
                <a:gd name="T26" fmla="*/ 6 w 61"/>
                <a:gd name="T27" fmla="*/ 79 h 103"/>
                <a:gd name="T28" fmla="*/ 7 w 61"/>
                <a:gd name="T29" fmla="*/ 7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" h="103">
                  <a:moveTo>
                    <a:pt x="7" y="79"/>
                  </a:moveTo>
                  <a:cubicBezTo>
                    <a:pt x="4" y="62"/>
                    <a:pt x="6" y="47"/>
                    <a:pt x="13" y="32"/>
                  </a:cubicBezTo>
                  <a:cubicBezTo>
                    <a:pt x="18" y="23"/>
                    <a:pt x="42" y="0"/>
                    <a:pt x="54" y="11"/>
                  </a:cubicBezTo>
                  <a:cubicBezTo>
                    <a:pt x="60" y="15"/>
                    <a:pt x="40" y="29"/>
                    <a:pt x="37" y="30"/>
                  </a:cubicBezTo>
                  <a:cubicBezTo>
                    <a:pt x="24" y="41"/>
                    <a:pt x="20" y="57"/>
                    <a:pt x="22" y="73"/>
                  </a:cubicBezTo>
                  <a:cubicBezTo>
                    <a:pt x="23" y="79"/>
                    <a:pt x="25" y="84"/>
                    <a:pt x="26" y="90"/>
                  </a:cubicBezTo>
                  <a:cubicBezTo>
                    <a:pt x="26" y="98"/>
                    <a:pt x="17" y="95"/>
                    <a:pt x="13" y="92"/>
                  </a:cubicBezTo>
                  <a:cubicBezTo>
                    <a:pt x="10" y="89"/>
                    <a:pt x="8" y="83"/>
                    <a:pt x="7" y="79"/>
                  </a:cubicBezTo>
                  <a:cubicBezTo>
                    <a:pt x="7" y="78"/>
                    <a:pt x="6" y="79"/>
                    <a:pt x="6" y="79"/>
                  </a:cubicBezTo>
                  <a:cubicBezTo>
                    <a:pt x="8" y="86"/>
                    <a:pt x="16" y="103"/>
                    <a:pt x="26" y="96"/>
                  </a:cubicBezTo>
                  <a:cubicBezTo>
                    <a:pt x="30" y="92"/>
                    <a:pt x="23" y="70"/>
                    <a:pt x="22" y="66"/>
                  </a:cubicBezTo>
                  <a:cubicBezTo>
                    <a:pt x="19" y="44"/>
                    <a:pt x="37" y="34"/>
                    <a:pt x="50" y="21"/>
                  </a:cubicBezTo>
                  <a:cubicBezTo>
                    <a:pt x="61" y="10"/>
                    <a:pt x="50" y="4"/>
                    <a:pt x="40" y="9"/>
                  </a:cubicBezTo>
                  <a:cubicBezTo>
                    <a:pt x="12" y="21"/>
                    <a:pt x="0" y="50"/>
                    <a:pt x="6" y="79"/>
                  </a:cubicBezTo>
                  <a:cubicBezTo>
                    <a:pt x="6" y="79"/>
                    <a:pt x="7" y="79"/>
                    <a:pt x="7" y="79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endParaRPr>
            </a:p>
          </p:txBody>
        </p:sp>
        <p:sp>
          <p:nvSpPr>
            <p:cNvPr id="2072" name="Oval 109"/>
            <p:cNvSpPr>
              <a:spLocks noChangeArrowheads="1"/>
            </p:cNvSpPr>
            <p:nvPr/>
          </p:nvSpPr>
          <p:spPr bwMode="auto">
            <a:xfrm>
              <a:off x="684213" y="922338"/>
              <a:ext cx="149225" cy="1508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endParaRPr>
            </a:p>
          </p:txBody>
        </p:sp>
        <p:sp>
          <p:nvSpPr>
            <p:cNvPr id="2073" name="Oval 110"/>
            <p:cNvSpPr>
              <a:spLocks noChangeArrowheads="1"/>
            </p:cNvSpPr>
            <p:nvPr/>
          </p:nvSpPr>
          <p:spPr bwMode="auto">
            <a:xfrm>
              <a:off x="708025" y="963613"/>
              <a:ext cx="142875" cy="1428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endParaRPr>
            </a:p>
          </p:txBody>
        </p:sp>
        <p:sp>
          <p:nvSpPr>
            <p:cNvPr id="2074" name="Freeform 111"/>
            <p:cNvSpPr>
              <a:spLocks/>
            </p:cNvSpPr>
            <p:nvPr/>
          </p:nvSpPr>
          <p:spPr bwMode="auto">
            <a:xfrm>
              <a:off x="674688" y="896938"/>
              <a:ext cx="168275" cy="201613"/>
            </a:xfrm>
            <a:custGeom>
              <a:avLst/>
              <a:gdLst>
                <a:gd name="T0" fmla="*/ 18 w 20"/>
                <a:gd name="T1" fmla="*/ 12 h 24"/>
                <a:gd name="T2" fmla="*/ 9 w 20"/>
                <a:gd name="T3" fmla="*/ 21 h 24"/>
                <a:gd name="T4" fmla="*/ 2 w 20"/>
                <a:gd name="T5" fmla="*/ 12 h 24"/>
                <a:gd name="T6" fmla="*/ 12 w 20"/>
                <a:gd name="T7" fmla="*/ 4 h 24"/>
                <a:gd name="T8" fmla="*/ 18 w 20"/>
                <a:gd name="T9" fmla="*/ 12 h 24"/>
                <a:gd name="T10" fmla="*/ 20 w 20"/>
                <a:gd name="T11" fmla="*/ 12 h 24"/>
                <a:gd name="T12" fmla="*/ 1 w 20"/>
                <a:gd name="T13" fmla="*/ 12 h 24"/>
                <a:gd name="T14" fmla="*/ 20 w 20"/>
                <a:gd name="T15" fmla="*/ 12 h 24"/>
                <a:gd name="T16" fmla="*/ 18 w 20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4">
                  <a:moveTo>
                    <a:pt x="18" y="12"/>
                  </a:moveTo>
                  <a:cubicBezTo>
                    <a:pt x="18" y="17"/>
                    <a:pt x="14" y="22"/>
                    <a:pt x="9" y="21"/>
                  </a:cubicBezTo>
                  <a:cubicBezTo>
                    <a:pt x="5" y="20"/>
                    <a:pt x="2" y="16"/>
                    <a:pt x="2" y="12"/>
                  </a:cubicBezTo>
                  <a:cubicBezTo>
                    <a:pt x="2" y="7"/>
                    <a:pt x="7" y="3"/>
                    <a:pt x="12" y="4"/>
                  </a:cubicBezTo>
                  <a:cubicBezTo>
                    <a:pt x="16" y="5"/>
                    <a:pt x="18" y="8"/>
                    <a:pt x="18" y="12"/>
                  </a:cubicBezTo>
                  <a:cubicBezTo>
                    <a:pt x="18" y="12"/>
                    <a:pt x="20" y="12"/>
                    <a:pt x="20" y="12"/>
                  </a:cubicBezTo>
                  <a:cubicBezTo>
                    <a:pt x="19" y="0"/>
                    <a:pt x="1" y="1"/>
                    <a:pt x="1" y="12"/>
                  </a:cubicBezTo>
                  <a:cubicBezTo>
                    <a:pt x="0" y="24"/>
                    <a:pt x="19" y="23"/>
                    <a:pt x="20" y="12"/>
                  </a:cubicBezTo>
                  <a:cubicBezTo>
                    <a:pt x="20" y="12"/>
                    <a:pt x="18" y="12"/>
                    <a:pt x="18" y="12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endParaRPr>
            </a:p>
          </p:txBody>
        </p:sp>
        <p:sp>
          <p:nvSpPr>
            <p:cNvPr id="2075" name="Oval 112"/>
            <p:cNvSpPr>
              <a:spLocks noChangeArrowheads="1"/>
            </p:cNvSpPr>
            <p:nvPr/>
          </p:nvSpPr>
          <p:spPr bwMode="auto">
            <a:xfrm>
              <a:off x="1201738" y="2430463"/>
              <a:ext cx="1008063" cy="10144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endParaRPr>
            </a:p>
          </p:txBody>
        </p:sp>
        <p:sp>
          <p:nvSpPr>
            <p:cNvPr id="2076" name="Oval 113"/>
            <p:cNvSpPr>
              <a:spLocks noChangeArrowheads="1"/>
            </p:cNvSpPr>
            <p:nvPr/>
          </p:nvSpPr>
          <p:spPr bwMode="auto">
            <a:xfrm>
              <a:off x="1258888" y="2489200"/>
              <a:ext cx="1001713" cy="1006475"/>
            </a:xfrm>
            <a:prstGeom prst="ellipse">
              <a:avLst/>
            </a:prstGeom>
            <a:solidFill>
              <a:srgbClr val="A8C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endParaRPr>
            </a:p>
          </p:txBody>
        </p:sp>
        <p:sp>
          <p:nvSpPr>
            <p:cNvPr id="2077" name="Freeform 114"/>
            <p:cNvSpPr>
              <a:spLocks/>
            </p:cNvSpPr>
            <p:nvPr/>
          </p:nvSpPr>
          <p:spPr bwMode="auto">
            <a:xfrm>
              <a:off x="1184275" y="2271713"/>
              <a:ext cx="1025525" cy="1223963"/>
            </a:xfrm>
            <a:custGeom>
              <a:avLst/>
              <a:gdLst>
                <a:gd name="T0" fmla="*/ 122 w 123"/>
                <a:gd name="T1" fmla="*/ 79 h 146"/>
                <a:gd name="T2" fmla="*/ 52 w 123"/>
                <a:gd name="T3" fmla="*/ 138 h 146"/>
                <a:gd name="T4" fmla="*/ 3 w 123"/>
                <a:gd name="T5" fmla="*/ 79 h 146"/>
                <a:gd name="T6" fmla="*/ 73 w 123"/>
                <a:gd name="T7" fmla="*/ 20 h 146"/>
                <a:gd name="T8" fmla="*/ 122 w 123"/>
                <a:gd name="T9" fmla="*/ 79 h 146"/>
                <a:gd name="T10" fmla="*/ 123 w 123"/>
                <a:gd name="T11" fmla="*/ 79 h 146"/>
                <a:gd name="T12" fmla="*/ 2 w 123"/>
                <a:gd name="T13" fmla="*/ 79 h 146"/>
                <a:gd name="T14" fmla="*/ 73 w 123"/>
                <a:gd name="T15" fmla="*/ 139 h 146"/>
                <a:gd name="T16" fmla="*/ 123 w 123"/>
                <a:gd name="T17" fmla="*/ 79 h 146"/>
                <a:gd name="T18" fmla="*/ 122 w 123"/>
                <a:gd name="T19" fmla="*/ 7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46">
                  <a:moveTo>
                    <a:pt x="122" y="79"/>
                  </a:moveTo>
                  <a:cubicBezTo>
                    <a:pt x="120" y="116"/>
                    <a:pt x="91" y="144"/>
                    <a:pt x="52" y="138"/>
                  </a:cubicBezTo>
                  <a:cubicBezTo>
                    <a:pt x="23" y="134"/>
                    <a:pt x="4" y="107"/>
                    <a:pt x="3" y="79"/>
                  </a:cubicBezTo>
                  <a:cubicBezTo>
                    <a:pt x="1" y="42"/>
                    <a:pt x="37" y="15"/>
                    <a:pt x="73" y="20"/>
                  </a:cubicBezTo>
                  <a:cubicBezTo>
                    <a:pt x="102" y="24"/>
                    <a:pt x="121" y="52"/>
                    <a:pt x="122" y="79"/>
                  </a:cubicBezTo>
                  <a:cubicBezTo>
                    <a:pt x="122" y="79"/>
                    <a:pt x="123" y="79"/>
                    <a:pt x="123" y="79"/>
                  </a:cubicBezTo>
                  <a:cubicBezTo>
                    <a:pt x="120" y="0"/>
                    <a:pt x="5" y="1"/>
                    <a:pt x="2" y="79"/>
                  </a:cubicBezTo>
                  <a:cubicBezTo>
                    <a:pt x="0" y="116"/>
                    <a:pt x="38" y="146"/>
                    <a:pt x="73" y="139"/>
                  </a:cubicBezTo>
                  <a:cubicBezTo>
                    <a:pt x="102" y="132"/>
                    <a:pt x="122" y="109"/>
                    <a:pt x="123" y="79"/>
                  </a:cubicBezTo>
                  <a:cubicBezTo>
                    <a:pt x="123" y="79"/>
                    <a:pt x="122" y="79"/>
                    <a:pt x="122" y="79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endParaRPr>
            </a:p>
          </p:txBody>
        </p:sp>
        <p:sp>
          <p:nvSpPr>
            <p:cNvPr id="2078" name="Freeform 115"/>
            <p:cNvSpPr>
              <a:spLocks/>
            </p:cNvSpPr>
            <p:nvPr/>
          </p:nvSpPr>
          <p:spPr bwMode="auto">
            <a:xfrm>
              <a:off x="1292225" y="2565400"/>
              <a:ext cx="334963" cy="603250"/>
            </a:xfrm>
            <a:custGeom>
              <a:avLst/>
              <a:gdLst>
                <a:gd name="T0" fmla="*/ 1 w 40"/>
                <a:gd name="T1" fmla="*/ 57 h 72"/>
                <a:gd name="T2" fmla="*/ 0 w 40"/>
                <a:gd name="T3" fmla="*/ 42 h 72"/>
                <a:gd name="T4" fmla="*/ 11 w 40"/>
                <a:gd name="T5" fmla="*/ 16 h 72"/>
                <a:gd name="T6" fmla="*/ 25 w 40"/>
                <a:gd name="T7" fmla="*/ 5 h 72"/>
                <a:gd name="T8" fmla="*/ 38 w 40"/>
                <a:gd name="T9" fmla="*/ 5 h 72"/>
                <a:gd name="T10" fmla="*/ 33 w 40"/>
                <a:gd name="T11" fmla="*/ 14 h 72"/>
                <a:gd name="T12" fmla="*/ 26 w 40"/>
                <a:gd name="T13" fmla="*/ 20 h 72"/>
                <a:gd name="T14" fmla="*/ 14 w 40"/>
                <a:gd name="T15" fmla="*/ 38 h 72"/>
                <a:gd name="T16" fmla="*/ 15 w 40"/>
                <a:gd name="T17" fmla="*/ 57 h 72"/>
                <a:gd name="T18" fmla="*/ 15 w 40"/>
                <a:gd name="T19" fmla="*/ 71 h 72"/>
                <a:gd name="T20" fmla="*/ 5 w 40"/>
                <a:gd name="T21" fmla="*/ 65 h 72"/>
                <a:gd name="T22" fmla="*/ 1 w 40"/>
                <a:gd name="T23" fmla="*/ 5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72">
                  <a:moveTo>
                    <a:pt x="1" y="57"/>
                  </a:moveTo>
                  <a:cubicBezTo>
                    <a:pt x="0" y="52"/>
                    <a:pt x="0" y="47"/>
                    <a:pt x="0" y="42"/>
                  </a:cubicBezTo>
                  <a:cubicBezTo>
                    <a:pt x="1" y="34"/>
                    <a:pt x="4" y="23"/>
                    <a:pt x="11" y="16"/>
                  </a:cubicBezTo>
                  <a:cubicBezTo>
                    <a:pt x="15" y="12"/>
                    <a:pt x="19" y="8"/>
                    <a:pt x="25" y="5"/>
                  </a:cubicBezTo>
                  <a:cubicBezTo>
                    <a:pt x="28" y="3"/>
                    <a:pt x="35" y="0"/>
                    <a:pt x="38" y="5"/>
                  </a:cubicBezTo>
                  <a:cubicBezTo>
                    <a:pt x="40" y="8"/>
                    <a:pt x="35" y="13"/>
                    <a:pt x="33" y="14"/>
                  </a:cubicBezTo>
                  <a:cubicBezTo>
                    <a:pt x="31" y="16"/>
                    <a:pt x="28" y="18"/>
                    <a:pt x="26" y="20"/>
                  </a:cubicBezTo>
                  <a:cubicBezTo>
                    <a:pt x="20" y="25"/>
                    <a:pt x="16" y="31"/>
                    <a:pt x="14" y="38"/>
                  </a:cubicBezTo>
                  <a:cubicBezTo>
                    <a:pt x="12" y="44"/>
                    <a:pt x="13" y="51"/>
                    <a:pt x="15" y="57"/>
                  </a:cubicBezTo>
                  <a:cubicBezTo>
                    <a:pt x="16" y="60"/>
                    <a:pt x="18" y="70"/>
                    <a:pt x="15" y="71"/>
                  </a:cubicBezTo>
                  <a:cubicBezTo>
                    <a:pt x="11" y="72"/>
                    <a:pt x="6" y="68"/>
                    <a:pt x="5" y="65"/>
                  </a:cubicBezTo>
                  <a:cubicBezTo>
                    <a:pt x="3" y="63"/>
                    <a:pt x="2" y="60"/>
                    <a:pt x="1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endParaRPr>
            </a:p>
          </p:txBody>
        </p:sp>
        <p:sp>
          <p:nvSpPr>
            <p:cNvPr id="2079" name="Freeform 116"/>
            <p:cNvSpPr>
              <a:spLocks/>
            </p:cNvSpPr>
            <p:nvPr/>
          </p:nvSpPr>
          <p:spPr bwMode="auto">
            <a:xfrm>
              <a:off x="1317625" y="2606675"/>
              <a:ext cx="342900" cy="603250"/>
            </a:xfrm>
            <a:custGeom>
              <a:avLst/>
              <a:gdLst>
                <a:gd name="T0" fmla="*/ 2 w 41"/>
                <a:gd name="T1" fmla="*/ 56 h 72"/>
                <a:gd name="T2" fmla="*/ 1 w 41"/>
                <a:gd name="T3" fmla="*/ 42 h 72"/>
                <a:gd name="T4" fmla="*/ 11 w 41"/>
                <a:gd name="T5" fmla="*/ 15 h 72"/>
                <a:gd name="T6" fmla="*/ 25 w 41"/>
                <a:gd name="T7" fmla="*/ 4 h 72"/>
                <a:gd name="T8" fmla="*/ 39 w 41"/>
                <a:gd name="T9" fmla="*/ 4 h 72"/>
                <a:gd name="T10" fmla="*/ 34 w 41"/>
                <a:gd name="T11" fmla="*/ 14 h 72"/>
                <a:gd name="T12" fmla="*/ 26 w 41"/>
                <a:gd name="T13" fmla="*/ 19 h 72"/>
                <a:gd name="T14" fmla="*/ 14 w 41"/>
                <a:gd name="T15" fmla="*/ 37 h 72"/>
                <a:gd name="T16" fmla="*/ 15 w 41"/>
                <a:gd name="T17" fmla="*/ 57 h 72"/>
                <a:gd name="T18" fmla="*/ 15 w 41"/>
                <a:gd name="T19" fmla="*/ 70 h 72"/>
                <a:gd name="T20" fmla="*/ 5 w 41"/>
                <a:gd name="T21" fmla="*/ 64 h 72"/>
                <a:gd name="T22" fmla="*/ 2 w 41"/>
                <a:gd name="T23" fmla="*/ 5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" h="72">
                  <a:moveTo>
                    <a:pt x="2" y="56"/>
                  </a:moveTo>
                  <a:cubicBezTo>
                    <a:pt x="1" y="51"/>
                    <a:pt x="0" y="46"/>
                    <a:pt x="1" y="42"/>
                  </a:cubicBezTo>
                  <a:cubicBezTo>
                    <a:pt x="1" y="33"/>
                    <a:pt x="5" y="22"/>
                    <a:pt x="11" y="15"/>
                  </a:cubicBezTo>
                  <a:cubicBezTo>
                    <a:pt x="15" y="11"/>
                    <a:pt x="20" y="7"/>
                    <a:pt x="25" y="4"/>
                  </a:cubicBezTo>
                  <a:cubicBezTo>
                    <a:pt x="29" y="2"/>
                    <a:pt x="36" y="0"/>
                    <a:pt x="39" y="4"/>
                  </a:cubicBezTo>
                  <a:cubicBezTo>
                    <a:pt x="41" y="7"/>
                    <a:pt x="35" y="12"/>
                    <a:pt x="34" y="14"/>
                  </a:cubicBezTo>
                  <a:cubicBezTo>
                    <a:pt x="31" y="16"/>
                    <a:pt x="29" y="17"/>
                    <a:pt x="26" y="19"/>
                  </a:cubicBezTo>
                  <a:cubicBezTo>
                    <a:pt x="20" y="24"/>
                    <a:pt x="16" y="30"/>
                    <a:pt x="14" y="37"/>
                  </a:cubicBezTo>
                  <a:cubicBezTo>
                    <a:pt x="13" y="44"/>
                    <a:pt x="13" y="50"/>
                    <a:pt x="15" y="57"/>
                  </a:cubicBezTo>
                  <a:cubicBezTo>
                    <a:pt x="16" y="59"/>
                    <a:pt x="19" y="69"/>
                    <a:pt x="15" y="70"/>
                  </a:cubicBezTo>
                  <a:cubicBezTo>
                    <a:pt x="11" y="72"/>
                    <a:pt x="7" y="67"/>
                    <a:pt x="5" y="64"/>
                  </a:cubicBezTo>
                  <a:cubicBezTo>
                    <a:pt x="4" y="62"/>
                    <a:pt x="3" y="59"/>
                    <a:pt x="2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endParaRPr>
            </a:p>
          </p:txBody>
        </p:sp>
        <p:sp>
          <p:nvSpPr>
            <p:cNvPr id="2080" name="Freeform 117"/>
            <p:cNvSpPr>
              <a:spLocks/>
            </p:cNvSpPr>
            <p:nvPr/>
          </p:nvSpPr>
          <p:spPr bwMode="auto">
            <a:xfrm>
              <a:off x="1258888" y="2540000"/>
              <a:ext cx="401638" cy="661988"/>
            </a:xfrm>
            <a:custGeom>
              <a:avLst/>
              <a:gdLst>
                <a:gd name="T0" fmla="*/ 6 w 48"/>
                <a:gd name="T1" fmla="*/ 60 h 79"/>
                <a:gd name="T2" fmla="*/ 11 w 48"/>
                <a:gd name="T3" fmla="*/ 25 h 79"/>
                <a:gd name="T4" fmla="*/ 42 w 48"/>
                <a:gd name="T5" fmla="*/ 8 h 79"/>
                <a:gd name="T6" fmla="*/ 29 w 48"/>
                <a:gd name="T7" fmla="*/ 23 h 79"/>
                <a:gd name="T8" fmla="*/ 17 w 48"/>
                <a:gd name="T9" fmla="*/ 56 h 79"/>
                <a:gd name="T10" fmla="*/ 20 w 48"/>
                <a:gd name="T11" fmla="*/ 69 h 79"/>
                <a:gd name="T12" fmla="*/ 11 w 48"/>
                <a:gd name="T13" fmla="*/ 70 h 79"/>
                <a:gd name="T14" fmla="*/ 6 w 48"/>
                <a:gd name="T15" fmla="*/ 60 h 79"/>
                <a:gd name="T16" fmla="*/ 5 w 48"/>
                <a:gd name="T17" fmla="*/ 60 h 79"/>
                <a:gd name="T18" fmla="*/ 20 w 48"/>
                <a:gd name="T19" fmla="*/ 73 h 79"/>
                <a:gd name="T20" fmla="*/ 18 w 48"/>
                <a:gd name="T21" fmla="*/ 51 h 79"/>
                <a:gd name="T22" fmla="*/ 39 w 48"/>
                <a:gd name="T23" fmla="*/ 16 h 79"/>
                <a:gd name="T24" fmla="*/ 31 w 48"/>
                <a:gd name="T25" fmla="*/ 7 h 79"/>
                <a:gd name="T26" fmla="*/ 5 w 48"/>
                <a:gd name="T27" fmla="*/ 60 h 79"/>
                <a:gd name="T28" fmla="*/ 6 w 48"/>
                <a:gd name="T29" fmla="*/ 6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79">
                  <a:moveTo>
                    <a:pt x="6" y="60"/>
                  </a:moveTo>
                  <a:cubicBezTo>
                    <a:pt x="3" y="48"/>
                    <a:pt x="5" y="36"/>
                    <a:pt x="11" y="25"/>
                  </a:cubicBezTo>
                  <a:cubicBezTo>
                    <a:pt x="15" y="17"/>
                    <a:pt x="32" y="0"/>
                    <a:pt x="42" y="8"/>
                  </a:cubicBezTo>
                  <a:cubicBezTo>
                    <a:pt x="46" y="12"/>
                    <a:pt x="31" y="22"/>
                    <a:pt x="29" y="23"/>
                  </a:cubicBezTo>
                  <a:cubicBezTo>
                    <a:pt x="19" y="31"/>
                    <a:pt x="16" y="43"/>
                    <a:pt x="17" y="56"/>
                  </a:cubicBezTo>
                  <a:cubicBezTo>
                    <a:pt x="18" y="60"/>
                    <a:pt x="19" y="65"/>
                    <a:pt x="20" y="69"/>
                  </a:cubicBezTo>
                  <a:cubicBezTo>
                    <a:pt x="21" y="75"/>
                    <a:pt x="13" y="73"/>
                    <a:pt x="11" y="70"/>
                  </a:cubicBezTo>
                  <a:cubicBezTo>
                    <a:pt x="8" y="68"/>
                    <a:pt x="7" y="63"/>
                    <a:pt x="6" y="60"/>
                  </a:cubicBezTo>
                  <a:cubicBezTo>
                    <a:pt x="6" y="60"/>
                    <a:pt x="5" y="60"/>
                    <a:pt x="5" y="60"/>
                  </a:cubicBezTo>
                  <a:cubicBezTo>
                    <a:pt x="7" y="66"/>
                    <a:pt x="13" y="79"/>
                    <a:pt x="20" y="73"/>
                  </a:cubicBezTo>
                  <a:cubicBezTo>
                    <a:pt x="24" y="70"/>
                    <a:pt x="18" y="54"/>
                    <a:pt x="18" y="51"/>
                  </a:cubicBezTo>
                  <a:cubicBezTo>
                    <a:pt x="16" y="34"/>
                    <a:pt x="29" y="26"/>
                    <a:pt x="39" y="16"/>
                  </a:cubicBezTo>
                  <a:cubicBezTo>
                    <a:pt x="48" y="8"/>
                    <a:pt x="39" y="3"/>
                    <a:pt x="31" y="7"/>
                  </a:cubicBezTo>
                  <a:cubicBezTo>
                    <a:pt x="10" y="16"/>
                    <a:pt x="0" y="38"/>
                    <a:pt x="5" y="60"/>
                  </a:cubicBezTo>
                  <a:cubicBezTo>
                    <a:pt x="5" y="60"/>
                    <a:pt x="6" y="60"/>
                    <a:pt x="6" y="60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endParaRPr>
            </a:p>
          </p:txBody>
        </p:sp>
        <p:sp>
          <p:nvSpPr>
            <p:cNvPr id="2084" name="Oval 121"/>
            <p:cNvSpPr>
              <a:spLocks noChangeArrowheads="1"/>
            </p:cNvSpPr>
            <p:nvPr/>
          </p:nvSpPr>
          <p:spPr bwMode="auto">
            <a:xfrm>
              <a:off x="1535113" y="0"/>
              <a:ext cx="700088" cy="703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endParaRPr>
            </a:p>
          </p:txBody>
        </p:sp>
        <p:sp>
          <p:nvSpPr>
            <p:cNvPr id="2085" name="Oval 122"/>
            <p:cNvSpPr>
              <a:spLocks noChangeArrowheads="1"/>
            </p:cNvSpPr>
            <p:nvPr/>
          </p:nvSpPr>
          <p:spPr bwMode="auto">
            <a:xfrm>
              <a:off x="1576388" y="41275"/>
              <a:ext cx="700088" cy="7048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endParaRPr>
            </a:p>
          </p:txBody>
        </p:sp>
        <p:sp>
          <p:nvSpPr>
            <p:cNvPr id="2086" name="Freeform 123"/>
            <p:cNvSpPr>
              <a:spLocks/>
            </p:cNvSpPr>
            <p:nvPr/>
          </p:nvSpPr>
          <p:spPr bwMode="auto">
            <a:xfrm>
              <a:off x="1509713" y="-109538"/>
              <a:ext cx="733425" cy="922338"/>
            </a:xfrm>
            <a:custGeom>
              <a:avLst/>
              <a:gdLst>
                <a:gd name="T0" fmla="*/ 86 w 88"/>
                <a:gd name="T1" fmla="*/ 55 h 110"/>
                <a:gd name="T2" fmla="*/ 37 w 88"/>
                <a:gd name="T3" fmla="*/ 96 h 110"/>
                <a:gd name="T4" fmla="*/ 4 w 88"/>
                <a:gd name="T5" fmla="*/ 55 h 110"/>
                <a:gd name="T6" fmla="*/ 54 w 88"/>
                <a:gd name="T7" fmla="*/ 14 h 110"/>
                <a:gd name="T8" fmla="*/ 86 w 88"/>
                <a:gd name="T9" fmla="*/ 55 h 110"/>
                <a:gd name="T10" fmla="*/ 88 w 88"/>
                <a:gd name="T11" fmla="*/ 55 h 110"/>
                <a:gd name="T12" fmla="*/ 3 w 88"/>
                <a:gd name="T13" fmla="*/ 55 h 110"/>
                <a:gd name="T14" fmla="*/ 88 w 88"/>
                <a:gd name="T15" fmla="*/ 55 h 110"/>
                <a:gd name="T16" fmla="*/ 86 w 88"/>
                <a:gd name="T17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110">
                  <a:moveTo>
                    <a:pt x="86" y="55"/>
                  </a:moveTo>
                  <a:cubicBezTo>
                    <a:pt x="85" y="81"/>
                    <a:pt x="65" y="100"/>
                    <a:pt x="37" y="96"/>
                  </a:cubicBezTo>
                  <a:cubicBezTo>
                    <a:pt x="17" y="93"/>
                    <a:pt x="5" y="73"/>
                    <a:pt x="4" y="55"/>
                  </a:cubicBezTo>
                  <a:cubicBezTo>
                    <a:pt x="2" y="28"/>
                    <a:pt x="29" y="10"/>
                    <a:pt x="54" y="14"/>
                  </a:cubicBezTo>
                  <a:cubicBezTo>
                    <a:pt x="73" y="17"/>
                    <a:pt x="85" y="36"/>
                    <a:pt x="86" y="55"/>
                  </a:cubicBezTo>
                  <a:cubicBezTo>
                    <a:pt x="86" y="55"/>
                    <a:pt x="88" y="55"/>
                    <a:pt x="88" y="55"/>
                  </a:cubicBezTo>
                  <a:cubicBezTo>
                    <a:pt x="85" y="0"/>
                    <a:pt x="5" y="1"/>
                    <a:pt x="3" y="55"/>
                  </a:cubicBezTo>
                  <a:cubicBezTo>
                    <a:pt x="0" y="110"/>
                    <a:pt x="85" y="109"/>
                    <a:pt x="88" y="55"/>
                  </a:cubicBezTo>
                  <a:cubicBezTo>
                    <a:pt x="88" y="55"/>
                    <a:pt x="86" y="55"/>
                    <a:pt x="86" y="55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endParaRPr>
            </a:p>
          </p:txBody>
        </p:sp>
        <p:sp>
          <p:nvSpPr>
            <p:cNvPr id="2087" name="Freeform 124"/>
            <p:cNvSpPr>
              <a:spLocks/>
            </p:cNvSpPr>
            <p:nvPr/>
          </p:nvSpPr>
          <p:spPr bwMode="auto">
            <a:xfrm>
              <a:off x="1601788" y="92075"/>
              <a:ext cx="233363" cy="427038"/>
            </a:xfrm>
            <a:custGeom>
              <a:avLst/>
              <a:gdLst>
                <a:gd name="T0" fmla="*/ 1 w 28"/>
                <a:gd name="T1" fmla="*/ 40 h 51"/>
                <a:gd name="T2" fmla="*/ 0 w 28"/>
                <a:gd name="T3" fmla="*/ 30 h 51"/>
                <a:gd name="T4" fmla="*/ 7 w 28"/>
                <a:gd name="T5" fmla="*/ 11 h 51"/>
                <a:gd name="T6" fmla="*/ 17 w 28"/>
                <a:gd name="T7" fmla="*/ 4 h 51"/>
                <a:gd name="T8" fmla="*/ 26 w 28"/>
                <a:gd name="T9" fmla="*/ 4 h 51"/>
                <a:gd name="T10" fmla="*/ 23 w 28"/>
                <a:gd name="T11" fmla="*/ 10 h 51"/>
                <a:gd name="T12" fmla="*/ 17 w 28"/>
                <a:gd name="T13" fmla="*/ 14 h 51"/>
                <a:gd name="T14" fmla="*/ 9 w 28"/>
                <a:gd name="T15" fmla="*/ 27 h 51"/>
                <a:gd name="T16" fmla="*/ 10 w 28"/>
                <a:gd name="T17" fmla="*/ 40 h 51"/>
                <a:gd name="T18" fmla="*/ 10 w 28"/>
                <a:gd name="T19" fmla="*/ 50 h 51"/>
                <a:gd name="T20" fmla="*/ 3 w 28"/>
                <a:gd name="T21" fmla="*/ 45 h 51"/>
                <a:gd name="T22" fmla="*/ 1 w 28"/>
                <a:gd name="T23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51">
                  <a:moveTo>
                    <a:pt x="1" y="40"/>
                  </a:moveTo>
                  <a:cubicBezTo>
                    <a:pt x="0" y="36"/>
                    <a:pt x="0" y="33"/>
                    <a:pt x="0" y="30"/>
                  </a:cubicBezTo>
                  <a:cubicBezTo>
                    <a:pt x="0" y="23"/>
                    <a:pt x="3" y="16"/>
                    <a:pt x="7" y="11"/>
                  </a:cubicBezTo>
                  <a:cubicBezTo>
                    <a:pt x="10" y="8"/>
                    <a:pt x="13" y="5"/>
                    <a:pt x="17" y="4"/>
                  </a:cubicBezTo>
                  <a:cubicBezTo>
                    <a:pt x="19" y="2"/>
                    <a:pt x="24" y="0"/>
                    <a:pt x="26" y="4"/>
                  </a:cubicBezTo>
                  <a:cubicBezTo>
                    <a:pt x="28" y="5"/>
                    <a:pt x="24" y="9"/>
                    <a:pt x="23" y="10"/>
                  </a:cubicBezTo>
                  <a:cubicBezTo>
                    <a:pt x="21" y="12"/>
                    <a:pt x="19" y="13"/>
                    <a:pt x="17" y="14"/>
                  </a:cubicBezTo>
                  <a:cubicBezTo>
                    <a:pt x="13" y="17"/>
                    <a:pt x="11" y="22"/>
                    <a:pt x="9" y="27"/>
                  </a:cubicBezTo>
                  <a:cubicBezTo>
                    <a:pt x="8" y="31"/>
                    <a:pt x="9" y="36"/>
                    <a:pt x="10" y="40"/>
                  </a:cubicBezTo>
                  <a:cubicBezTo>
                    <a:pt x="11" y="42"/>
                    <a:pt x="13" y="49"/>
                    <a:pt x="10" y="50"/>
                  </a:cubicBezTo>
                  <a:cubicBezTo>
                    <a:pt x="7" y="51"/>
                    <a:pt x="4" y="47"/>
                    <a:pt x="3" y="45"/>
                  </a:cubicBezTo>
                  <a:cubicBezTo>
                    <a:pt x="2" y="44"/>
                    <a:pt x="1" y="42"/>
                    <a:pt x="1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endParaRPr>
            </a:p>
          </p:txBody>
        </p:sp>
        <p:sp>
          <p:nvSpPr>
            <p:cNvPr id="2112" name="Freeform 125"/>
            <p:cNvSpPr>
              <a:spLocks/>
            </p:cNvSpPr>
            <p:nvPr/>
          </p:nvSpPr>
          <p:spPr bwMode="auto">
            <a:xfrm>
              <a:off x="1617663" y="117475"/>
              <a:ext cx="233363" cy="427038"/>
            </a:xfrm>
            <a:custGeom>
              <a:avLst/>
              <a:gdLst>
                <a:gd name="T0" fmla="*/ 1 w 28"/>
                <a:gd name="T1" fmla="*/ 40 h 51"/>
                <a:gd name="T2" fmla="*/ 0 w 28"/>
                <a:gd name="T3" fmla="*/ 30 h 51"/>
                <a:gd name="T4" fmla="*/ 7 w 28"/>
                <a:gd name="T5" fmla="*/ 11 h 51"/>
                <a:gd name="T6" fmla="*/ 17 w 28"/>
                <a:gd name="T7" fmla="*/ 4 h 51"/>
                <a:gd name="T8" fmla="*/ 27 w 28"/>
                <a:gd name="T9" fmla="*/ 3 h 51"/>
                <a:gd name="T10" fmla="*/ 23 w 28"/>
                <a:gd name="T11" fmla="*/ 10 h 51"/>
                <a:gd name="T12" fmla="*/ 18 w 28"/>
                <a:gd name="T13" fmla="*/ 14 h 51"/>
                <a:gd name="T14" fmla="*/ 10 w 28"/>
                <a:gd name="T15" fmla="*/ 27 h 51"/>
                <a:gd name="T16" fmla="*/ 10 w 28"/>
                <a:gd name="T17" fmla="*/ 40 h 51"/>
                <a:gd name="T18" fmla="*/ 10 w 28"/>
                <a:gd name="T19" fmla="*/ 50 h 51"/>
                <a:gd name="T20" fmla="*/ 3 w 28"/>
                <a:gd name="T21" fmla="*/ 45 h 51"/>
                <a:gd name="T22" fmla="*/ 1 w 28"/>
                <a:gd name="T23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51">
                  <a:moveTo>
                    <a:pt x="1" y="40"/>
                  </a:moveTo>
                  <a:cubicBezTo>
                    <a:pt x="0" y="36"/>
                    <a:pt x="0" y="33"/>
                    <a:pt x="0" y="30"/>
                  </a:cubicBezTo>
                  <a:cubicBezTo>
                    <a:pt x="1" y="23"/>
                    <a:pt x="3" y="16"/>
                    <a:pt x="7" y="11"/>
                  </a:cubicBezTo>
                  <a:cubicBezTo>
                    <a:pt x="10" y="8"/>
                    <a:pt x="13" y="5"/>
                    <a:pt x="17" y="4"/>
                  </a:cubicBezTo>
                  <a:cubicBezTo>
                    <a:pt x="20" y="2"/>
                    <a:pt x="25" y="0"/>
                    <a:pt x="27" y="3"/>
                  </a:cubicBezTo>
                  <a:cubicBezTo>
                    <a:pt x="28" y="5"/>
                    <a:pt x="24" y="9"/>
                    <a:pt x="23" y="10"/>
                  </a:cubicBezTo>
                  <a:cubicBezTo>
                    <a:pt x="22" y="12"/>
                    <a:pt x="20" y="13"/>
                    <a:pt x="18" y="14"/>
                  </a:cubicBezTo>
                  <a:cubicBezTo>
                    <a:pt x="14" y="17"/>
                    <a:pt x="11" y="22"/>
                    <a:pt x="10" y="27"/>
                  </a:cubicBezTo>
                  <a:cubicBezTo>
                    <a:pt x="9" y="31"/>
                    <a:pt x="9" y="36"/>
                    <a:pt x="10" y="40"/>
                  </a:cubicBezTo>
                  <a:cubicBezTo>
                    <a:pt x="11" y="42"/>
                    <a:pt x="13" y="49"/>
                    <a:pt x="10" y="50"/>
                  </a:cubicBezTo>
                  <a:cubicBezTo>
                    <a:pt x="8" y="51"/>
                    <a:pt x="4" y="47"/>
                    <a:pt x="3" y="45"/>
                  </a:cubicBezTo>
                  <a:cubicBezTo>
                    <a:pt x="2" y="44"/>
                    <a:pt x="2" y="42"/>
                    <a:pt x="1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endParaRPr>
            </a:p>
          </p:txBody>
        </p:sp>
        <p:sp>
          <p:nvSpPr>
            <p:cNvPr id="2113" name="Freeform 126"/>
            <p:cNvSpPr>
              <a:spLocks/>
            </p:cNvSpPr>
            <p:nvPr/>
          </p:nvSpPr>
          <p:spPr bwMode="auto">
            <a:xfrm>
              <a:off x="1576388" y="74613"/>
              <a:ext cx="284163" cy="461963"/>
            </a:xfrm>
            <a:custGeom>
              <a:avLst/>
              <a:gdLst>
                <a:gd name="T0" fmla="*/ 4 w 34"/>
                <a:gd name="T1" fmla="*/ 42 h 55"/>
                <a:gd name="T2" fmla="*/ 8 w 34"/>
                <a:gd name="T3" fmla="*/ 17 h 55"/>
                <a:gd name="T4" fmla="*/ 29 w 34"/>
                <a:gd name="T5" fmla="*/ 6 h 55"/>
                <a:gd name="T6" fmla="*/ 20 w 34"/>
                <a:gd name="T7" fmla="*/ 16 h 55"/>
                <a:gd name="T8" fmla="*/ 12 w 34"/>
                <a:gd name="T9" fmla="*/ 39 h 55"/>
                <a:gd name="T10" fmla="*/ 14 w 34"/>
                <a:gd name="T11" fmla="*/ 48 h 55"/>
                <a:gd name="T12" fmla="*/ 8 w 34"/>
                <a:gd name="T13" fmla="*/ 49 h 55"/>
                <a:gd name="T14" fmla="*/ 4 w 34"/>
                <a:gd name="T15" fmla="*/ 42 h 55"/>
                <a:gd name="T16" fmla="*/ 3 w 34"/>
                <a:gd name="T17" fmla="*/ 42 h 55"/>
                <a:gd name="T18" fmla="*/ 14 w 34"/>
                <a:gd name="T19" fmla="*/ 51 h 55"/>
                <a:gd name="T20" fmla="*/ 12 w 34"/>
                <a:gd name="T21" fmla="*/ 35 h 55"/>
                <a:gd name="T22" fmla="*/ 27 w 34"/>
                <a:gd name="T23" fmla="*/ 11 h 55"/>
                <a:gd name="T24" fmla="*/ 21 w 34"/>
                <a:gd name="T25" fmla="*/ 5 h 55"/>
                <a:gd name="T26" fmla="*/ 3 w 34"/>
                <a:gd name="T27" fmla="*/ 42 h 55"/>
                <a:gd name="T28" fmla="*/ 4 w 34"/>
                <a:gd name="T29" fmla="*/ 4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" h="55">
                  <a:moveTo>
                    <a:pt x="4" y="42"/>
                  </a:moveTo>
                  <a:cubicBezTo>
                    <a:pt x="3" y="33"/>
                    <a:pt x="4" y="25"/>
                    <a:pt x="8" y="17"/>
                  </a:cubicBezTo>
                  <a:cubicBezTo>
                    <a:pt x="10" y="12"/>
                    <a:pt x="22" y="0"/>
                    <a:pt x="29" y="6"/>
                  </a:cubicBezTo>
                  <a:cubicBezTo>
                    <a:pt x="32" y="8"/>
                    <a:pt x="21" y="15"/>
                    <a:pt x="20" y="16"/>
                  </a:cubicBezTo>
                  <a:cubicBezTo>
                    <a:pt x="13" y="22"/>
                    <a:pt x="11" y="30"/>
                    <a:pt x="12" y="39"/>
                  </a:cubicBezTo>
                  <a:cubicBezTo>
                    <a:pt x="12" y="42"/>
                    <a:pt x="13" y="45"/>
                    <a:pt x="14" y="48"/>
                  </a:cubicBezTo>
                  <a:cubicBezTo>
                    <a:pt x="14" y="52"/>
                    <a:pt x="9" y="50"/>
                    <a:pt x="8" y="49"/>
                  </a:cubicBezTo>
                  <a:cubicBezTo>
                    <a:pt x="6" y="47"/>
                    <a:pt x="5" y="44"/>
                    <a:pt x="4" y="42"/>
                  </a:cubicBezTo>
                  <a:cubicBezTo>
                    <a:pt x="4" y="42"/>
                    <a:pt x="3" y="42"/>
                    <a:pt x="3" y="42"/>
                  </a:cubicBezTo>
                  <a:cubicBezTo>
                    <a:pt x="4" y="46"/>
                    <a:pt x="9" y="55"/>
                    <a:pt x="14" y="51"/>
                  </a:cubicBezTo>
                  <a:cubicBezTo>
                    <a:pt x="17" y="49"/>
                    <a:pt x="13" y="37"/>
                    <a:pt x="12" y="35"/>
                  </a:cubicBezTo>
                  <a:cubicBezTo>
                    <a:pt x="11" y="24"/>
                    <a:pt x="20" y="18"/>
                    <a:pt x="27" y="11"/>
                  </a:cubicBezTo>
                  <a:cubicBezTo>
                    <a:pt x="34" y="5"/>
                    <a:pt x="27" y="2"/>
                    <a:pt x="21" y="5"/>
                  </a:cubicBezTo>
                  <a:cubicBezTo>
                    <a:pt x="6" y="11"/>
                    <a:pt x="0" y="27"/>
                    <a:pt x="3" y="42"/>
                  </a:cubicBezTo>
                  <a:cubicBezTo>
                    <a:pt x="3" y="42"/>
                    <a:pt x="4" y="42"/>
                    <a:pt x="4" y="42"/>
                  </a:cubicBezTo>
                  <a:close/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endParaRPr>
            </a:p>
          </p:txBody>
        </p:sp>
        <p:grpSp>
          <p:nvGrpSpPr>
            <p:cNvPr id="2118" name="组合 2117"/>
            <p:cNvGrpSpPr/>
            <p:nvPr/>
          </p:nvGrpSpPr>
          <p:grpSpPr>
            <a:xfrm>
              <a:off x="1884363" y="50800"/>
              <a:ext cx="9677400" cy="1189038"/>
              <a:chOff x="1884363" y="50800"/>
              <a:chExt cx="9677400" cy="1189038"/>
            </a:xfrm>
          </p:grpSpPr>
          <p:sp>
            <p:nvSpPr>
              <p:cNvPr id="54" name="Freeform 75"/>
              <p:cNvSpPr>
                <a:spLocks/>
              </p:cNvSpPr>
              <p:nvPr/>
            </p:nvSpPr>
            <p:spPr bwMode="auto">
              <a:xfrm>
                <a:off x="2201863" y="971550"/>
                <a:ext cx="292100" cy="268288"/>
              </a:xfrm>
              <a:custGeom>
                <a:avLst/>
                <a:gdLst>
                  <a:gd name="T0" fmla="*/ 19 w 35"/>
                  <a:gd name="T1" fmla="*/ 32 h 32"/>
                  <a:gd name="T2" fmla="*/ 12 w 35"/>
                  <a:gd name="T3" fmla="*/ 6 h 32"/>
                  <a:gd name="T4" fmla="*/ 30 w 35"/>
                  <a:gd name="T5" fmla="*/ 15 h 32"/>
                  <a:gd name="T6" fmla="*/ 18 w 35"/>
                  <a:gd name="T7" fmla="*/ 32 h 32"/>
                  <a:gd name="T8" fmla="*/ 17 w 35"/>
                  <a:gd name="T9" fmla="*/ 32 h 32"/>
                  <a:gd name="T10" fmla="*/ 30 w 35"/>
                  <a:gd name="T11" fmla="*/ 25 h 32"/>
                  <a:gd name="T12" fmla="*/ 18 w 35"/>
                  <a:gd name="T13" fmla="*/ 4 h 32"/>
                  <a:gd name="T14" fmla="*/ 17 w 35"/>
                  <a:gd name="T15" fmla="*/ 32 h 32"/>
                  <a:gd name="T16" fmla="*/ 19 w 35"/>
                  <a:gd name="T1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  <a:cs typeface="+mn-cs"/>
                </a:endParaRPr>
              </a:p>
            </p:txBody>
          </p:sp>
          <p:sp>
            <p:nvSpPr>
              <p:cNvPr id="55" name="Freeform 76"/>
              <p:cNvSpPr>
                <a:spLocks/>
              </p:cNvSpPr>
              <p:nvPr/>
            </p:nvSpPr>
            <p:spPr bwMode="auto">
              <a:xfrm>
                <a:off x="2544763" y="971550"/>
                <a:ext cx="300038" cy="268288"/>
              </a:xfrm>
              <a:custGeom>
                <a:avLst/>
                <a:gdLst>
                  <a:gd name="T0" fmla="*/ 19 w 36"/>
                  <a:gd name="T1" fmla="*/ 32 h 32"/>
                  <a:gd name="T2" fmla="*/ 13 w 36"/>
                  <a:gd name="T3" fmla="*/ 6 h 32"/>
                  <a:gd name="T4" fmla="*/ 31 w 36"/>
                  <a:gd name="T5" fmla="*/ 15 h 32"/>
                  <a:gd name="T6" fmla="*/ 19 w 36"/>
                  <a:gd name="T7" fmla="*/ 32 h 32"/>
                  <a:gd name="T8" fmla="*/ 18 w 36"/>
                  <a:gd name="T9" fmla="*/ 32 h 32"/>
                  <a:gd name="T10" fmla="*/ 31 w 36"/>
                  <a:gd name="T11" fmla="*/ 25 h 32"/>
                  <a:gd name="T12" fmla="*/ 19 w 36"/>
                  <a:gd name="T13" fmla="*/ 4 h 32"/>
                  <a:gd name="T14" fmla="*/ 18 w 36"/>
                  <a:gd name="T15" fmla="*/ 32 h 32"/>
                  <a:gd name="T16" fmla="*/ 19 w 36"/>
                  <a:gd name="T1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1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  <a:cs typeface="+mn-cs"/>
                </a:endParaRPr>
              </a:p>
            </p:txBody>
          </p:sp>
          <p:sp>
            <p:nvSpPr>
              <p:cNvPr id="56" name="Freeform 77"/>
              <p:cNvSpPr>
                <a:spLocks/>
              </p:cNvSpPr>
              <p:nvPr/>
            </p:nvSpPr>
            <p:spPr bwMode="auto">
              <a:xfrm>
                <a:off x="2894013" y="971550"/>
                <a:ext cx="300038" cy="268288"/>
              </a:xfrm>
              <a:custGeom>
                <a:avLst/>
                <a:gdLst>
                  <a:gd name="T0" fmla="*/ 19 w 36"/>
                  <a:gd name="T1" fmla="*/ 32 h 32"/>
                  <a:gd name="T2" fmla="*/ 12 w 36"/>
                  <a:gd name="T3" fmla="*/ 6 h 32"/>
                  <a:gd name="T4" fmla="*/ 31 w 36"/>
                  <a:gd name="T5" fmla="*/ 15 h 32"/>
                  <a:gd name="T6" fmla="*/ 19 w 36"/>
                  <a:gd name="T7" fmla="*/ 32 h 32"/>
                  <a:gd name="T8" fmla="*/ 18 w 36"/>
                  <a:gd name="T9" fmla="*/ 32 h 32"/>
                  <a:gd name="T10" fmla="*/ 30 w 36"/>
                  <a:gd name="T11" fmla="*/ 25 h 32"/>
                  <a:gd name="T12" fmla="*/ 19 w 36"/>
                  <a:gd name="T13" fmla="*/ 4 h 32"/>
                  <a:gd name="T14" fmla="*/ 18 w 36"/>
                  <a:gd name="T15" fmla="*/ 32 h 32"/>
                  <a:gd name="T16" fmla="*/ 19 w 36"/>
                  <a:gd name="T1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  <a:cs typeface="+mn-cs"/>
                </a:endParaRPr>
              </a:p>
            </p:txBody>
          </p:sp>
          <p:sp>
            <p:nvSpPr>
              <p:cNvPr id="57" name="Freeform 78"/>
              <p:cNvSpPr>
                <a:spLocks/>
              </p:cNvSpPr>
              <p:nvPr/>
            </p:nvSpPr>
            <p:spPr bwMode="auto">
              <a:xfrm>
                <a:off x="3244850" y="971550"/>
                <a:ext cx="292100" cy="268288"/>
              </a:xfrm>
              <a:custGeom>
                <a:avLst/>
                <a:gdLst>
                  <a:gd name="T0" fmla="*/ 19 w 35"/>
                  <a:gd name="T1" fmla="*/ 32 h 32"/>
                  <a:gd name="T2" fmla="*/ 12 w 35"/>
                  <a:gd name="T3" fmla="*/ 6 h 32"/>
                  <a:gd name="T4" fmla="*/ 30 w 35"/>
                  <a:gd name="T5" fmla="*/ 15 h 32"/>
                  <a:gd name="T6" fmla="*/ 19 w 35"/>
                  <a:gd name="T7" fmla="*/ 32 h 32"/>
                  <a:gd name="T8" fmla="*/ 18 w 35"/>
                  <a:gd name="T9" fmla="*/ 32 h 32"/>
                  <a:gd name="T10" fmla="*/ 30 w 35"/>
                  <a:gd name="T11" fmla="*/ 25 h 32"/>
                  <a:gd name="T12" fmla="*/ 19 w 35"/>
                  <a:gd name="T13" fmla="*/ 4 h 32"/>
                  <a:gd name="T14" fmla="*/ 18 w 35"/>
                  <a:gd name="T15" fmla="*/ 32 h 32"/>
                  <a:gd name="T16" fmla="*/ 19 w 35"/>
                  <a:gd name="T1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  <a:cs typeface="+mn-cs"/>
                </a:endParaRPr>
              </a:p>
            </p:txBody>
          </p:sp>
          <p:sp>
            <p:nvSpPr>
              <p:cNvPr id="58" name="Freeform 79"/>
              <p:cNvSpPr>
                <a:spLocks/>
              </p:cNvSpPr>
              <p:nvPr/>
            </p:nvSpPr>
            <p:spPr bwMode="auto">
              <a:xfrm>
                <a:off x="3595688" y="971550"/>
                <a:ext cx="292100" cy="268288"/>
              </a:xfrm>
              <a:custGeom>
                <a:avLst/>
                <a:gdLst>
                  <a:gd name="T0" fmla="*/ 19 w 35"/>
                  <a:gd name="T1" fmla="*/ 32 h 32"/>
                  <a:gd name="T2" fmla="*/ 12 w 35"/>
                  <a:gd name="T3" fmla="*/ 6 h 32"/>
                  <a:gd name="T4" fmla="*/ 30 w 35"/>
                  <a:gd name="T5" fmla="*/ 15 h 32"/>
                  <a:gd name="T6" fmla="*/ 19 w 35"/>
                  <a:gd name="T7" fmla="*/ 32 h 32"/>
                  <a:gd name="T8" fmla="*/ 18 w 35"/>
                  <a:gd name="T9" fmla="*/ 32 h 32"/>
                  <a:gd name="T10" fmla="*/ 30 w 35"/>
                  <a:gd name="T11" fmla="*/ 25 h 32"/>
                  <a:gd name="T12" fmla="*/ 19 w 35"/>
                  <a:gd name="T13" fmla="*/ 4 h 32"/>
                  <a:gd name="T14" fmla="*/ 18 w 35"/>
                  <a:gd name="T15" fmla="*/ 32 h 32"/>
                  <a:gd name="T16" fmla="*/ 19 w 35"/>
                  <a:gd name="T1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  <a:cs typeface="+mn-cs"/>
                </a:endParaRPr>
              </a:p>
            </p:txBody>
          </p:sp>
          <p:sp>
            <p:nvSpPr>
              <p:cNvPr id="59" name="Freeform 80"/>
              <p:cNvSpPr>
                <a:spLocks/>
              </p:cNvSpPr>
              <p:nvPr/>
            </p:nvSpPr>
            <p:spPr bwMode="auto">
              <a:xfrm>
                <a:off x="3944938" y="971550"/>
                <a:ext cx="292100" cy="268288"/>
              </a:xfrm>
              <a:custGeom>
                <a:avLst/>
                <a:gdLst>
                  <a:gd name="T0" fmla="*/ 19 w 35"/>
                  <a:gd name="T1" fmla="*/ 32 h 32"/>
                  <a:gd name="T2" fmla="*/ 12 w 35"/>
                  <a:gd name="T3" fmla="*/ 6 h 32"/>
                  <a:gd name="T4" fmla="*/ 30 w 35"/>
                  <a:gd name="T5" fmla="*/ 15 h 32"/>
                  <a:gd name="T6" fmla="*/ 19 w 35"/>
                  <a:gd name="T7" fmla="*/ 32 h 32"/>
                  <a:gd name="T8" fmla="*/ 18 w 35"/>
                  <a:gd name="T9" fmla="*/ 32 h 32"/>
                  <a:gd name="T10" fmla="*/ 30 w 35"/>
                  <a:gd name="T11" fmla="*/ 25 h 32"/>
                  <a:gd name="T12" fmla="*/ 18 w 35"/>
                  <a:gd name="T13" fmla="*/ 4 h 32"/>
                  <a:gd name="T14" fmla="*/ 18 w 35"/>
                  <a:gd name="T15" fmla="*/ 32 h 32"/>
                  <a:gd name="T16" fmla="*/ 19 w 35"/>
                  <a:gd name="T1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  <a:cs typeface="+mn-cs"/>
                </a:endParaRPr>
              </a:p>
            </p:txBody>
          </p:sp>
          <p:sp>
            <p:nvSpPr>
              <p:cNvPr id="60" name="Freeform 81"/>
              <p:cNvSpPr>
                <a:spLocks/>
              </p:cNvSpPr>
              <p:nvPr/>
            </p:nvSpPr>
            <p:spPr bwMode="auto">
              <a:xfrm>
                <a:off x="4295775" y="971550"/>
                <a:ext cx="292100" cy="268288"/>
              </a:xfrm>
              <a:custGeom>
                <a:avLst/>
                <a:gdLst>
                  <a:gd name="T0" fmla="*/ 19 w 35"/>
                  <a:gd name="T1" fmla="*/ 32 h 32"/>
                  <a:gd name="T2" fmla="*/ 12 w 35"/>
                  <a:gd name="T3" fmla="*/ 6 h 32"/>
                  <a:gd name="T4" fmla="*/ 30 w 35"/>
                  <a:gd name="T5" fmla="*/ 15 h 32"/>
                  <a:gd name="T6" fmla="*/ 18 w 35"/>
                  <a:gd name="T7" fmla="*/ 32 h 32"/>
                  <a:gd name="T8" fmla="*/ 17 w 35"/>
                  <a:gd name="T9" fmla="*/ 32 h 32"/>
                  <a:gd name="T10" fmla="*/ 30 w 35"/>
                  <a:gd name="T11" fmla="*/ 25 h 32"/>
                  <a:gd name="T12" fmla="*/ 18 w 35"/>
                  <a:gd name="T13" fmla="*/ 4 h 32"/>
                  <a:gd name="T14" fmla="*/ 17 w 35"/>
                  <a:gd name="T15" fmla="*/ 32 h 32"/>
                  <a:gd name="T16" fmla="*/ 19 w 35"/>
                  <a:gd name="T1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  <a:cs typeface="+mn-cs"/>
                </a:endParaRPr>
              </a:p>
            </p:txBody>
          </p:sp>
          <p:sp>
            <p:nvSpPr>
              <p:cNvPr id="61" name="Freeform 82"/>
              <p:cNvSpPr>
                <a:spLocks/>
              </p:cNvSpPr>
              <p:nvPr/>
            </p:nvSpPr>
            <p:spPr bwMode="auto">
              <a:xfrm>
                <a:off x="4638675" y="971550"/>
                <a:ext cx="300038" cy="268288"/>
              </a:xfrm>
              <a:custGeom>
                <a:avLst/>
                <a:gdLst>
                  <a:gd name="T0" fmla="*/ 19 w 36"/>
                  <a:gd name="T1" fmla="*/ 32 h 32"/>
                  <a:gd name="T2" fmla="*/ 13 w 36"/>
                  <a:gd name="T3" fmla="*/ 6 h 32"/>
                  <a:gd name="T4" fmla="*/ 31 w 36"/>
                  <a:gd name="T5" fmla="*/ 15 h 32"/>
                  <a:gd name="T6" fmla="*/ 19 w 36"/>
                  <a:gd name="T7" fmla="*/ 32 h 32"/>
                  <a:gd name="T8" fmla="*/ 18 w 36"/>
                  <a:gd name="T9" fmla="*/ 32 h 32"/>
                  <a:gd name="T10" fmla="*/ 30 w 36"/>
                  <a:gd name="T11" fmla="*/ 25 h 32"/>
                  <a:gd name="T12" fmla="*/ 19 w 36"/>
                  <a:gd name="T13" fmla="*/ 4 h 32"/>
                  <a:gd name="T14" fmla="*/ 18 w 36"/>
                  <a:gd name="T15" fmla="*/ 32 h 32"/>
                  <a:gd name="T16" fmla="*/ 19 w 36"/>
                  <a:gd name="T1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  <a:cs typeface="+mn-cs"/>
                </a:endParaRPr>
              </a:p>
            </p:txBody>
          </p:sp>
          <p:sp>
            <p:nvSpPr>
              <p:cNvPr id="62" name="Freeform 83"/>
              <p:cNvSpPr>
                <a:spLocks/>
              </p:cNvSpPr>
              <p:nvPr/>
            </p:nvSpPr>
            <p:spPr bwMode="auto">
              <a:xfrm>
                <a:off x="4987925" y="971550"/>
                <a:ext cx="300038" cy="268288"/>
              </a:xfrm>
              <a:custGeom>
                <a:avLst/>
                <a:gdLst>
                  <a:gd name="T0" fmla="*/ 19 w 36"/>
                  <a:gd name="T1" fmla="*/ 32 h 32"/>
                  <a:gd name="T2" fmla="*/ 12 w 36"/>
                  <a:gd name="T3" fmla="*/ 6 h 32"/>
                  <a:gd name="T4" fmla="*/ 31 w 36"/>
                  <a:gd name="T5" fmla="*/ 15 h 32"/>
                  <a:gd name="T6" fmla="*/ 19 w 36"/>
                  <a:gd name="T7" fmla="*/ 32 h 32"/>
                  <a:gd name="T8" fmla="*/ 18 w 36"/>
                  <a:gd name="T9" fmla="*/ 32 h 32"/>
                  <a:gd name="T10" fmla="*/ 30 w 36"/>
                  <a:gd name="T11" fmla="*/ 25 h 32"/>
                  <a:gd name="T12" fmla="*/ 19 w 36"/>
                  <a:gd name="T13" fmla="*/ 4 h 32"/>
                  <a:gd name="T14" fmla="*/ 18 w 36"/>
                  <a:gd name="T15" fmla="*/ 32 h 32"/>
                  <a:gd name="T16" fmla="*/ 19 w 36"/>
                  <a:gd name="T1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  <a:cs typeface="+mn-cs"/>
                </a:endParaRPr>
              </a:p>
            </p:txBody>
          </p:sp>
          <p:sp>
            <p:nvSpPr>
              <p:cNvPr id="63" name="Freeform 84"/>
              <p:cNvSpPr>
                <a:spLocks/>
              </p:cNvSpPr>
              <p:nvPr/>
            </p:nvSpPr>
            <p:spPr bwMode="auto">
              <a:xfrm>
                <a:off x="5338763" y="971550"/>
                <a:ext cx="292100" cy="268288"/>
              </a:xfrm>
              <a:custGeom>
                <a:avLst/>
                <a:gdLst>
                  <a:gd name="T0" fmla="*/ 19 w 35"/>
                  <a:gd name="T1" fmla="*/ 32 h 32"/>
                  <a:gd name="T2" fmla="*/ 12 w 35"/>
                  <a:gd name="T3" fmla="*/ 6 h 32"/>
                  <a:gd name="T4" fmla="*/ 30 w 35"/>
                  <a:gd name="T5" fmla="*/ 15 h 32"/>
                  <a:gd name="T6" fmla="*/ 19 w 35"/>
                  <a:gd name="T7" fmla="*/ 32 h 32"/>
                  <a:gd name="T8" fmla="*/ 18 w 35"/>
                  <a:gd name="T9" fmla="*/ 32 h 32"/>
                  <a:gd name="T10" fmla="*/ 30 w 35"/>
                  <a:gd name="T11" fmla="*/ 25 h 32"/>
                  <a:gd name="T12" fmla="*/ 19 w 35"/>
                  <a:gd name="T13" fmla="*/ 4 h 32"/>
                  <a:gd name="T14" fmla="*/ 18 w 35"/>
                  <a:gd name="T15" fmla="*/ 32 h 32"/>
                  <a:gd name="T16" fmla="*/ 19 w 35"/>
                  <a:gd name="T1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  <a:cs typeface="+mn-cs"/>
                </a:endParaRPr>
              </a:p>
            </p:txBody>
          </p:sp>
          <p:sp>
            <p:nvSpPr>
              <p:cNvPr id="2048" name="Freeform 85"/>
              <p:cNvSpPr>
                <a:spLocks/>
              </p:cNvSpPr>
              <p:nvPr/>
            </p:nvSpPr>
            <p:spPr bwMode="auto">
              <a:xfrm>
                <a:off x="5689600" y="971550"/>
                <a:ext cx="292100" cy="268288"/>
              </a:xfrm>
              <a:custGeom>
                <a:avLst/>
                <a:gdLst>
                  <a:gd name="T0" fmla="*/ 19 w 35"/>
                  <a:gd name="T1" fmla="*/ 32 h 32"/>
                  <a:gd name="T2" fmla="*/ 12 w 35"/>
                  <a:gd name="T3" fmla="*/ 6 h 32"/>
                  <a:gd name="T4" fmla="*/ 30 w 35"/>
                  <a:gd name="T5" fmla="*/ 15 h 32"/>
                  <a:gd name="T6" fmla="*/ 19 w 35"/>
                  <a:gd name="T7" fmla="*/ 32 h 32"/>
                  <a:gd name="T8" fmla="*/ 18 w 35"/>
                  <a:gd name="T9" fmla="*/ 32 h 32"/>
                  <a:gd name="T10" fmla="*/ 30 w 35"/>
                  <a:gd name="T11" fmla="*/ 25 h 32"/>
                  <a:gd name="T12" fmla="*/ 19 w 35"/>
                  <a:gd name="T13" fmla="*/ 4 h 32"/>
                  <a:gd name="T14" fmla="*/ 18 w 35"/>
                  <a:gd name="T15" fmla="*/ 32 h 32"/>
                  <a:gd name="T16" fmla="*/ 19 w 35"/>
                  <a:gd name="T1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  <a:cs typeface="+mn-cs"/>
                </a:endParaRPr>
              </a:p>
            </p:txBody>
          </p:sp>
          <p:sp>
            <p:nvSpPr>
              <p:cNvPr id="2049" name="Freeform 86"/>
              <p:cNvSpPr>
                <a:spLocks/>
              </p:cNvSpPr>
              <p:nvPr/>
            </p:nvSpPr>
            <p:spPr bwMode="auto">
              <a:xfrm>
                <a:off x="6038850" y="971550"/>
                <a:ext cx="292100" cy="268288"/>
              </a:xfrm>
              <a:custGeom>
                <a:avLst/>
                <a:gdLst>
                  <a:gd name="T0" fmla="*/ 19 w 35"/>
                  <a:gd name="T1" fmla="*/ 32 h 32"/>
                  <a:gd name="T2" fmla="*/ 12 w 35"/>
                  <a:gd name="T3" fmla="*/ 6 h 32"/>
                  <a:gd name="T4" fmla="*/ 30 w 35"/>
                  <a:gd name="T5" fmla="*/ 15 h 32"/>
                  <a:gd name="T6" fmla="*/ 19 w 35"/>
                  <a:gd name="T7" fmla="*/ 32 h 32"/>
                  <a:gd name="T8" fmla="*/ 18 w 35"/>
                  <a:gd name="T9" fmla="*/ 32 h 32"/>
                  <a:gd name="T10" fmla="*/ 30 w 35"/>
                  <a:gd name="T11" fmla="*/ 25 h 32"/>
                  <a:gd name="T12" fmla="*/ 18 w 35"/>
                  <a:gd name="T13" fmla="*/ 4 h 32"/>
                  <a:gd name="T14" fmla="*/ 18 w 35"/>
                  <a:gd name="T15" fmla="*/ 32 h 32"/>
                  <a:gd name="T16" fmla="*/ 19 w 35"/>
                  <a:gd name="T1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  <a:cs typeface="+mn-cs"/>
                </a:endParaRPr>
              </a:p>
            </p:txBody>
          </p:sp>
          <p:sp>
            <p:nvSpPr>
              <p:cNvPr id="2050" name="Freeform 87"/>
              <p:cNvSpPr>
                <a:spLocks/>
              </p:cNvSpPr>
              <p:nvPr/>
            </p:nvSpPr>
            <p:spPr bwMode="auto">
              <a:xfrm>
                <a:off x="6389688" y="971550"/>
                <a:ext cx="292100" cy="268288"/>
              </a:xfrm>
              <a:custGeom>
                <a:avLst/>
                <a:gdLst>
                  <a:gd name="T0" fmla="*/ 18 w 35"/>
                  <a:gd name="T1" fmla="*/ 32 h 32"/>
                  <a:gd name="T2" fmla="*/ 12 w 35"/>
                  <a:gd name="T3" fmla="*/ 6 h 32"/>
                  <a:gd name="T4" fmla="*/ 30 w 35"/>
                  <a:gd name="T5" fmla="*/ 15 h 32"/>
                  <a:gd name="T6" fmla="*/ 18 w 35"/>
                  <a:gd name="T7" fmla="*/ 32 h 32"/>
                  <a:gd name="T8" fmla="*/ 17 w 35"/>
                  <a:gd name="T9" fmla="*/ 32 h 32"/>
                  <a:gd name="T10" fmla="*/ 30 w 35"/>
                  <a:gd name="T11" fmla="*/ 25 h 32"/>
                  <a:gd name="T12" fmla="*/ 18 w 35"/>
                  <a:gd name="T13" fmla="*/ 4 h 32"/>
                  <a:gd name="T14" fmla="*/ 17 w 35"/>
                  <a:gd name="T15" fmla="*/ 32 h 32"/>
                  <a:gd name="T16" fmla="*/ 18 w 35"/>
                  <a:gd name="T1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  <a:cs typeface="+mn-cs"/>
                </a:endParaRPr>
              </a:p>
            </p:txBody>
          </p:sp>
          <p:sp>
            <p:nvSpPr>
              <p:cNvPr id="2051" name="Freeform 88"/>
              <p:cNvSpPr>
                <a:spLocks/>
              </p:cNvSpPr>
              <p:nvPr/>
            </p:nvSpPr>
            <p:spPr bwMode="auto">
              <a:xfrm>
                <a:off x="6732588" y="971550"/>
                <a:ext cx="300038" cy="268288"/>
              </a:xfrm>
              <a:custGeom>
                <a:avLst/>
                <a:gdLst>
                  <a:gd name="T0" fmla="*/ 19 w 36"/>
                  <a:gd name="T1" fmla="*/ 32 h 32"/>
                  <a:gd name="T2" fmla="*/ 13 w 36"/>
                  <a:gd name="T3" fmla="*/ 6 h 32"/>
                  <a:gd name="T4" fmla="*/ 31 w 36"/>
                  <a:gd name="T5" fmla="*/ 15 h 32"/>
                  <a:gd name="T6" fmla="*/ 19 w 36"/>
                  <a:gd name="T7" fmla="*/ 32 h 32"/>
                  <a:gd name="T8" fmla="*/ 18 w 36"/>
                  <a:gd name="T9" fmla="*/ 32 h 32"/>
                  <a:gd name="T10" fmla="*/ 30 w 36"/>
                  <a:gd name="T11" fmla="*/ 25 h 32"/>
                  <a:gd name="T12" fmla="*/ 19 w 36"/>
                  <a:gd name="T13" fmla="*/ 4 h 32"/>
                  <a:gd name="T14" fmla="*/ 18 w 36"/>
                  <a:gd name="T15" fmla="*/ 32 h 32"/>
                  <a:gd name="T16" fmla="*/ 19 w 36"/>
                  <a:gd name="T1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  <a:cs typeface="+mn-cs"/>
                </a:endParaRPr>
              </a:p>
            </p:txBody>
          </p:sp>
          <p:sp>
            <p:nvSpPr>
              <p:cNvPr id="2052" name="Freeform 89"/>
              <p:cNvSpPr>
                <a:spLocks/>
              </p:cNvSpPr>
              <p:nvPr/>
            </p:nvSpPr>
            <p:spPr bwMode="auto">
              <a:xfrm>
                <a:off x="7081838" y="971550"/>
                <a:ext cx="300038" cy="268288"/>
              </a:xfrm>
              <a:custGeom>
                <a:avLst/>
                <a:gdLst>
                  <a:gd name="T0" fmla="*/ 19 w 36"/>
                  <a:gd name="T1" fmla="*/ 32 h 32"/>
                  <a:gd name="T2" fmla="*/ 12 w 36"/>
                  <a:gd name="T3" fmla="*/ 6 h 32"/>
                  <a:gd name="T4" fmla="*/ 30 w 36"/>
                  <a:gd name="T5" fmla="*/ 15 h 32"/>
                  <a:gd name="T6" fmla="*/ 19 w 36"/>
                  <a:gd name="T7" fmla="*/ 32 h 32"/>
                  <a:gd name="T8" fmla="*/ 18 w 36"/>
                  <a:gd name="T9" fmla="*/ 32 h 32"/>
                  <a:gd name="T10" fmla="*/ 30 w 36"/>
                  <a:gd name="T11" fmla="*/ 25 h 32"/>
                  <a:gd name="T12" fmla="*/ 19 w 36"/>
                  <a:gd name="T13" fmla="*/ 4 h 32"/>
                  <a:gd name="T14" fmla="*/ 18 w 36"/>
                  <a:gd name="T15" fmla="*/ 32 h 32"/>
                  <a:gd name="T16" fmla="*/ 19 w 36"/>
                  <a:gd name="T1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  <a:cs typeface="+mn-cs"/>
                </a:endParaRPr>
              </a:p>
            </p:txBody>
          </p:sp>
          <p:sp>
            <p:nvSpPr>
              <p:cNvPr id="2053" name="Freeform 90"/>
              <p:cNvSpPr>
                <a:spLocks/>
              </p:cNvSpPr>
              <p:nvPr/>
            </p:nvSpPr>
            <p:spPr bwMode="auto">
              <a:xfrm>
                <a:off x="7432675" y="971550"/>
                <a:ext cx="292100" cy="268288"/>
              </a:xfrm>
              <a:custGeom>
                <a:avLst/>
                <a:gdLst>
                  <a:gd name="T0" fmla="*/ 19 w 35"/>
                  <a:gd name="T1" fmla="*/ 32 h 32"/>
                  <a:gd name="T2" fmla="*/ 12 w 35"/>
                  <a:gd name="T3" fmla="*/ 6 h 32"/>
                  <a:gd name="T4" fmla="*/ 30 w 35"/>
                  <a:gd name="T5" fmla="*/ 15 h 32"/>
                  <a:gd name="T6" fmla="*/ 19 w 35"/>
                  <a:gd name="T7" fmla="*/ 32 h 32"/>
                  <a:gd name="T8" fmla="*/ 18 w 35"/>
                  <a:gd name="T9" fmla="*/ 32 h 32"/>
                  <a:gd name="T10" fmla="*/ 30 w 35"/>
                  <a:gd name="T11" fmla="*/ 25 h 32"/>
                  <a:gd name="T12" fmla="*/ 19 w 35"/>
                  <a:gd name="T13" fmla="*/ 4 h 32"/>
                  <a:gd name="T14" fmla="*/ 18 w 35"/>
                  <a:gd name="T15" fmla="*/ 32 h 32"/>
                  <a:gd name="T16" fmla="*/ 19 w 35"/>
                  <a:gd name="T1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  <a:cs typeface="+mn-cs"/>
                </a:endParaRPr>
              </a:p>
            </p:txBody>
          </p:sp>
          <p:sp>
            <p:nvSpPr>
              <p:cNvPr id="2054" name="Freeform 91"/>
              <p:cNvSpPr>
                <a:spLocks/>
              </p:cNvSpPr>
              <p:nvPr/>
            </p:nvSpPr>
            <p:spPr bwMode="auto">
              <a:xfrm>
                <a:off x="7783513" y="971550"/>
                <a:ext cx="292100" cy="268288"/>
              </a:xfrm>
              <a:custGeom>
                <a:avLst/>
                <a:gdLst>
                  <a:gd name="T0" fmla="*/ 19 w 35"/>
                  <a:gd name="T1" fmla="*/ 32 h 32"/>
                  <a:gd name="T2" fmla="*/ 12 w 35"/>
                  <a:gd name="T3" fmla="*/ 6 h 32"/>
                  <a:gd name="T4" fmla="*/ 30 w 35"/>
                  <a:gd name="T5" fmla="*/ 15 h 32"/>
                  <a:gd name="T6" fmla="*/ 19 w 35"/>
                  <a:gd name="T7" fmla="*/ 32 h 32"/>
                  <a:gd name="T8" fmla="*/ 18 w 35"/>
                  <a:gd name="T9" fmla="*/ 32 h 32"/>
                  <a:gd name="T10" fmla="*/ 30 w 35"/>
                  <a:gd name="T11" fmla="*/ 25 h 32"/>
                  <a:gd name="T12" fmla="*/ 19 w 35"/>
                  <a:gd name="T13" fmla="*/ 4 h 32"/>
                  <a:gd name="T14" fmla="*/ 18 w 35"/>
                  <a:gd name="T15" fmla="*/ 32 h 32"/>
                  <a:gd name="T16" fmla="*/ 19 w 35"/>
                  <a:gd name="T1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9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  <a:cs typeface="+mn-cs"/>
                </a:endParaRPr>
              </a:p>
            </p:txBody>
          </p:sp>
          <p:sp>
            <p:nvSpPr>
              <p:cNvPr id="2055" name="Freeform 92"/>
              <p:cNvSpPr>
                <a:spLocks/>
              </p:cNvSpPr>
              <p:nvPr/>
            </p:nvSpPr>
            <p:spPr bwMode="auto">
              <a:xfrm>
                <a:off x="8132763" y="971550"/>
                <a:ext cx="292100" cy="268288"/>
              </a:xfrm>
              <a:custGeom>
                <a:avLst/>
                <a:gdLst>
                  <a:gd name="T0" fmla="*/ 19 w 35"/>
                  <a:gd name="T1" fmla="*/ 32 h 32"/>
                  <a:gd name="T2" fmla="*/ 12 w 35"/>
                  <a:gd name="T3" fmla="*/ 6 h 32"/>
                  <a:gd name="T4" fmla="*/ 30 w 35"/>
                  <a:gd name="T5" fmla="*/ 15 h 32"/>
                  <a:gd name="T6" fmla="*/ 19 w 35"/>
                  <a:gd name="T7" fmla="*/ 32 h 32"/>
                  <a:gd name="T8" fmla="*/ 18 w 35"/>
                  <a:gd name="T9" fmla="*/ 32 h 32"/>
                  <a:gd name="T10" fmla="*/ 30 w 35"/>
                  <a:gd name="T11" fmla="*/ 25 h 32"/>
                  <a:gd name="T12" fmla="*/ 18 w 35"/>
                  <a:gd name="T13" fmla="*/ 4 h 32"/>
                  <a:gd name="T14" fmla="*/ 17 w 35"/>
                  <a:gd name="T15" fmla="*/ 32 h 32"/>
                  <a:gd name="T16" fmla="*/ 19 w 35"/>
                  <a:gd name="T1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7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  <a:cs typeface="+mn-cs"/>
                </a:endParaRPr>
              </a:p>
            </p:txBody>
          </p:sp>
          <p:sp>
            <p:nvSpPr>
              <p:cNvPr id="2056" name="Freeform 93"/>
              <p:cNvSpPr>
                <a:spLocks/>
              </p:cNvSpPr>
              <p:nvPr/>
            </p:nvSpPr>
            <p:spPr bwMode="auto">
              <a:xfrm>
                <a:off x="8483600" y="971550"/>
                <a:ext cx="292100" cy="268288"/>
              </a:xfrm>
              <a:custGeom>
                <a:avLst/>
                <a:gdLst>
                  <a:gd name="T0" fmla="*/ 18 w 35"/>
                  <a:gd name="T1" fmla="*/ 32 h 32"/>
                  <a:gd name="T2" fmla="*/ 12 w 35"/>
                  <a:gd name="T3" fmla="*/ 6 h 32"/>
                  <a:gd name="T4" fmla="*/ 30 w 35"/>
                  <a:gd name="T5" fmla="*/ 15 h 32"/>
                  <a:gd name="T6" fmla="*/ 18 w 35"/>
                  <a:gd name="T7" fmla="*/ 32 h 32"/>
                  <a:gd name="T8" fmla="*/ 17 w 35"/>
                  <a:gd name="T9" fmla="*/ 32 h 32"/>
                  <a:gd name="T10" fmla="*/ 30 w 35"/>
                  <a:gd name="T11" fmla="*/ 25 h 32"/>
                  <a:gd name="T12" fmla="*/ 18 w 35"/>
                  <a:gd name="T13" fmla="*/ 4 h 32"/>
                  <a:gd name="T14" fmla="*/ 17 w 35"/>
                  <a:gd name="T15" fmla="*/ 32 h 32"/>
                  <a:gd name="T16" fmla="*/ 18 w 35"/>
                  <a:gd name="T1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2">
                    <a:moveTo>
                      <a:pt x="18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6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8" y="32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  <a:cs typeface="+mn-cs"/>
                </a:endParaRPr>
              </a:p>
            </p:txBody>
          </p:sp>
          <p:sp>
            <p:nvSpPr>
              <p:cNvPr id="2057" name="Freeform 94"/>
              <p:cNvSpPr>
                <a:spLocks/>
              </p:cNvSpPr>
              <p:nvPr/>
            </p:nvSpPr>
            <p:spPr bwMode="auto">
              <a:xfrm>
                <a:off x="8826500" y="971550"/>
                <a:ext cx="300038" cy="268288"/>
              </a:xfrm>
              <a:custGeom>
                <a:avLst/>
                <a:gdLst>
                  <a:gd name="T0" fmla="*/ 19 w 36"/>
                  <a:gd name="T1" fmla="*/ 32 h 32"/>
                  <a:gd name="T2" fmla="*/ 12 w 36"/>
                  <a:gd name="T3" fmla="*/ 6 h 32"/>
                  <a:gd name="T4" fmla="*/ 31 w 36"/>
                  <a:gd name="T5" fmla="*/ 15 h 32"/>
                  <a:gd name="T6" fmla="*/ 19 w 36"/>
                  <a:gd name="T7" fmla="*/ 32 h 32"/>
                  <a:gd name="T8" fmla="*/ 18 w 36"/>
                  <a:gd name="T9" fmla="*/ 32 h 32"/>
                  <a:gd name="T10" fmla="*/ 30 w 36"/>
                  <a:gd name="T11" fmla="*/ 25 h 32"/>
                  <a:gd name="T12" fmla="*/ 19 w 36"/>
                  <a:gd name="T13" fmla="*/ 4 h 32"/>
                  <a:gd name="T14" fmla="*/ 18 w 36"/>
                  <a:gd name="T15" fmla="*/ 32 h 32"/>
                  <a:gd name="T16" fmla="*/ 19 w 36"/>
                  <a:gd name="T1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  <a:cs typeface="+mn-cs"/>
                </a:endParaRPr>
              </a:p>
            </p:txBody>
          </p:sp>
          <p:sp>
            <p:nvSpPr>
              <p:cNvPr id="2058" name="Freeform 95"/>
              <p:cNvSpPr>
                <a:spLocks/>
              </p:cNvSpPr>
              <p:nvPr/>
            </p:nvSpPr>
            <p:spPr bwMode="auto">
              <a:xfrm>
                <a:off x="9175750" y="971550"/>
                <a:ext cx="292100" cy="268288"/>
              </a:xfrm>
              <a:custGeom>
                <a:avLst/>
                <a:gdLst>
                  <a:gd name="T0" fmla="*/ 19 w 35"/>
                  <a:gd name="T1" fmla="*/ 32 h 32"/>
                  <a:gd name="T2" fmla="*/ 12 w 35"/>
                  <a:gd name="T3" fmla="*/ 6 h 32"/>
                  <a:gd name="T4" fmla="*/ 30 w 35"/>
                  <a:gd name="T5" fmla="*/ 15 h 32"/>
                  <a:gd name="T6" fmla="*/ 19 w 35"/>
                  <a:gd name="T7" fmla="*/ 32 h 32"/>
                  <a:gd name="T8" fmla="*/ 18 w 35"/>
                  <a:gd name="T9" fmla="*/ 32 h 32"/>
                  <a:gd name="T10" fmla="*/ 30 w 35"/>
                  <a:gd name="T11" fmla="*/ 25 h 32"/>
                  <a:gd name="T12" fmla="*/ 19 w 35"/>
                  <a:gd name="T13" fmla="*/ 4 h 32"/>
                  <a:gd name="T14" fmla="*/ 18 w 35"/>
                  <a:gd name="T15" fmla="*/ 32 h 32"/>
                  <a:gd name="T16" fmla="*/ 19 w 35"/>
                  <a:gd name="T1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  <a:cs typeface="+mn-cs"/>
                </a:endParaRPr>
              </a:p>
            </p:txBody>
          </p:sp>
          <p:sp>
            <p:nvSpPr>
              <p:cNvPr id="2059" name="Freeform 96"/>
              <p:cNvSpPr>
                <a:spLocks/>
              </p:cNvSpPr>
              <p:nvPr/>
            </p:nvSpPr>
            <p:spPr bwMode="auto">
              <a:xfrm>
                <a:off x="9526588" y="971550"/>
                <a:ext cx="292100" cy="268288"/>
              </a:xfrm>
              <a:custGeom>
                <a:avLst/>
                <a:gdLst>
                  <a:gd name="T0" fmla="*/ 19 w 35"/>
                  <a:gd name="T1" fmla="*/ 32 h 32"/>
                  <a:gd name="T2" fmla="*/ 12 w 35"/>
                  <a:gd name="T3" fmla="*/ 6 h 32"/>
                  <a:gd name="T4" fmla="*/ 30 w 35"/>
                  <a:gd name="T5" fmla="*/ 15 h 32"/>
                  <a:gd name="T6" fmla="*/ 19 w 35"/>
                  <a:gd name="T7" fmla="*/ 32 h 32"/>
                  <a:gd name="T8" fmla="*/ 18 w 35"/>
                  <a:gd name="T9" fmla="*/ 32 h 32"/>
                  <a:gd name="T10" fmla="*/ 30 w 35"/>
                  <a:gd name="T11" fmla="*/ 25 h 32"/>
                  <a:gd name="T12" fmla="*/ 19 w 35"/>
                  <a:gd name="T13" fmla="*/ 4 h 32"/>
                  <a:gd name="T14" fmla="*/ 18 w 35"/>
                  <a:gd name="T15" fmla="*/ 32 h 32"/>
                  <a:gd name="T16" fmla="*/ 19 w 35"/>
                  <a:gd name="T1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  <a:cs typeface="+mn-cs"/>
                </a:endParaRPr>
              </a:p>
            </p:txBody>
          </p:sp>
          <p:sp>
            <p:nvSpPr>
              <p:cNvPr id="2060" name="Freeform 97"/>
              <p:cNvSpPr>
                <a:spLocks/>
              </p:cNvSpPr>
              <p:nvPr/>
            </p:nvSpPr>
            <p:spPr bwMode="auto">
              <a:xfrm>
                <a:off x="9877425" y="971550"/>
                <a:ext cx="292100" cy="268288"/>
              </a:xfrm>
              <a:custGeom>
                <a:avLst/>
                <a:gdLst>
                  <a:gd name="T0" fmla="*/ 19 w 35"/>
                  <a:gd name="T1" fmla="*/ 32 h 32"/>
                  <a:gd name="T2" fmla="*/ 12 w 35"/>
                  <a:gd name="T3" fmla="*/ 6 h 32"/>
                  <a:gd name="T4" fmla="*/ 30 w 35"/>
                  <a:gd name="T5" fmla="*/ 15 h 32"/>
                  <a:gd name="T6" fmla="*/ 19 w 35"/>
                  <a:gd name="T7" fmla="*/ 32 h 32"/>
                  <a:gd name="T8" fmla="*/ 18 w 35"/>
                  <a:gd name="T9" fmla="*/ 32 h 32"/>
                  <a:gd name="T10" fmla="*/ 30 w 35"/>
                  <a:gd name="T11" fmla="*/ 25 h 32"/>
                  <a:gd name="T12" fmla="*/ 18 w 35"/>
                  <a:gd name="T13" fmla="*/ 4 h 32"/>
                  <a:gd name="T14" fmla="*/ 18 w 35"/>
                  <a:gd name="T15" fmla="*/ 32 h 32"/>
                  <a:gd name="T16" fmla="*/ 19 w 35"/>
                  <a:gd name="T1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8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  <a:cs typeface="+mn-cs"/>
                </a:endParaRPr>
              </a:p>
            </p:txBody>
          </p:sp>
          <p:sp>
            <p:nvSpPr>
              <p:cNvPr id="2061" name="Freeform 98"/>
              <p:cNvSpPr>
                <a:spLocks/>
              </p:cNvSpPr>
              <p:nvPr/>
            </p:nvSpPr>
            <p:spPr bwMode="auto">
              <a:xfrm>
                <a:off x="10226675" y="971550"/>
                <a:ext cx="292100" cy="268288"/>
              </a:xfrm>
              <a:custGeom>
                <a:avLst/>
                <a:gdLst>
                  <a:gd name="T0" fmla="*/ 19 w 35"/>
                  <a:gd name="T1" fmla="*/ 32 h 32"/>
                  <a:gd name="T2" fmla="*/ 12 w 35"/>
                  <a:gd name="T3" fmla="*/ 6 h 32"/>
                  <a:gd name="T4" fmla="*/ 30 w 35"/>
                  <a:gd name="T5" fmla="*/ 15 h 32"/>
                  <a:gd name="T6" fmla="*/ 18 w 35"/>
                  <a:gd name="T7" fmla="*/ 32 h 32"/>
                  <a:gd name="T8" fmla="*/ 17 w 35"/>
                  <a:gd name="T9" fmla="*/ 32 h 32"/>
                  <a:gd name="T10" fmla="*/ 30 w 35"/>
                  <a:gd name="T11" fmla="*/ 25 h 32"/>
                  <a:gd name="T12" fmla="*/ 18 w 35"/>
                  <a:gd name="T13" fmla="*/ 4 h 32"/>
                  <a:gd name="T14" fmla="*/ 17 w 35"/>
                  <a:gd name="T15" fmla="*/ 32 h 32"/>
                  <a:gd name="T16" fmla="*/ 19 w 35"/>
                  <a:gd name="T1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1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8" y="5"/>
                      <a:pt x="18" y="4"/>
                    </a:cubicBezTo>
                    <a:cubicBezTo>
                      <a:pt x="1" y="3"/>
                      <a:pt x="0" y="32"/>
                      <a:pt x="17" y="32"/>
                    </a:cubicBezTo>
                    <a:cubicBezTo>
                      <a:pt x="18" y="32"/>
                      <a:pt x="18" y="32"/>
                      <a:pt x="19" y="32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  <a:cs typeface="+mn-cs"/>
                </a:endParaRPr>
              </a:p>
            </p:txBody>
          </p:sp>
          <p:sp>
            <p:nvSpPr>
              <p:cNvPr id="2062" name="Freeform 99"/>
              <p:cNvSpPr>
                <a:spLocks/>
              </p:cNvSpPr>
              <p:nvPr/>
            </p:nvSpPr>
            <p:spPr bwMode="auto">
              <a:xfrm>
                <a:off x="10569575" y="971550"/>
                <a:ext cx="300038" cy="268288"/>
              </a:xfrm>
              <a:custGeom>
                <a:avLst/>
                <a:gdLst>
                  <a:gd name="T0" fmla="*/ 19 w 36"/>
                  <a:gd name="T1" fmla="*/ 32 h 32"/>
                  <a:gd name="T2" fmla="*/ 13 w 36"/>
                  <a:gd name="T3" fmla="*/ 6 h 32"/>
                  <a:gd name="T4" fmla="*/ 31 w 36"/>
                  <a:gd name="T5" fmla="*/ 15 h 32"/>
                  <a:gd name="T6" fmla="*/ 19 w 36"/>
                  <a:gd name="T7" fmla="*/ 32 h 32"/>
                  <a:gd name="T8" fmla="*/ 18 w 36"/>
                  <a:gd name="T9" fmla="*/ 32 h 32"/>
                  <a:gd name="T10" fmla="*/ 30 w 36"/>
                  <a:gd name="T11" fmla="*/ 25 h 32"/>
                  <a:gd name="T12" fmla="*/ 19 w 36"/>
                  <a:gd name="T13" fmla="*/ 4 h 32"/>
                  <a:gd name="T14" fmla="*/ 18 w 36"/>
                  <a:gd name="T15" fmla="*/ 32 h 32"/>
                  <a:gd name="T16" fmla="*/ 19 w 36"/>
                  <a:gd name="T1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2">
                    <a:moveTo>
                      <a:pt x="19" y="32"/>
                    </a:moveTo>
                    <a:cubicBezTo>
                      <a:pt x="6" y="31"/>
                      <a:pt x="2" y="14"/>
                      <a:pt x="13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4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  <a:cs typeface="+mn-cs"/>
                </a:endParaRPr>
              </a:p>
            </p:txBody>
          </p:sp>
          <p:sp>
            <p:nvSpPr>
              <p:cNvPr id="2063" name="Freeform 100"/>
              <p:cNvSpPr>
                <a:spLocks/>
              </p:cNvSpPr>
              <p:nvPr/>
            </p:nvSpPr>
            <p:spPr bwMode="auto">
              <a:xfrm>
                <a:off x="10920413" y="971550"/>
                <a:ext cx="300038" cy="268288"/>
              </a:xfrm>
              <a:custGeom>
                <a:avLst/>
                <a:gdLst>
                  <a:gd name="T0" fmla="*/ 19 w 36"/>
                  <a:gd name="T1" fmla="*/ 32 h 32"/>
                  <a:gd name="T2" fmla="*/ 12 w 36"/>
                  <a:gd name="T3" fmla="*/ 6 h 32"/>
                  <a:gd name="T4" fmla="*/ 31 w 36"/>
                  <a:gd name="T5" fmla="*/ 15 h 32"/>
                  <a:gd name="T6" fmla="*/ 19 w 36"/>
                  <a:gd name="T7" fmla="*/ 32 h 32"/>
                  <a:gd name="T8" fmla="*/ 18 w 36"/>
                  <a:gd name="T9" fmla="*/ 32 h 32"/>
                  <a:gd name="T10" fmla="*/ 30 w 36"/>
                  <a:gd name="T11" fmla="*/ 25 h 32"/>
                  <a:gd name="T12" fmla="*/ 19 w 36"/>
                  <a:gd name="T13" fmla="*/ 4 h 32"/>
                  <a:gd name="T14" fmla="*/ 18 w 36"/>
                  <a:gd name="T15" fmla="*/ 32 h 32"/>
                  <a:gd name="T16" fmla="*/ 19 w 36"/>
                  <a:gd name="T1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9" y="8"/>
                      <a:pt x="31" y="15"/>
                    </a:cubicBezTo>
                    <a:cubicBezTo>
                      <a:pt x="33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8" y="30"/>
                      <a:pt x="30" y="25"/>
                    </a:cubicBezTo>
                    <a:cubicBezTo>
                      <a:pt x="36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  <a:cs typeface="+mn-cs"/>
                </a:endParaRPr>
              </a:p>
            </p:txBody>
          </p:sp>
          <p:sp>
            <p:nvSpPr>
              <p:cNvPr id="2064" name="Freeform 101"/>
              <p:cNvSpPr>
                <a:spLocks/>
              </p:cNvSpPr>
              <p:nvPr/>
            </p:nvSpPr>
            <p:spPr bwMode="auto">
              <a:xfrm>
                <a:off x="11269663" y="971550"/>
                <a:ext cx="292100" cy="268288"/>
              </a:xfrm>
              <a:custGeom>
                <a:avLst/>
                <a:gdLst>
                  <a:gd name="T0" fmla="*/ 19 w 35"/>
                  <a:gd name="T1" fmla="*/ 32 h 32"/>
                  <a:gd name="T2" fmla="*/ 12 w 35"/>
                  <a:gd name="T3" fmla="*/ 6 h 32"/>
                  <a:gd name="T4" fmla="*/ 30 w 35"/>
                  <a:gd name="T5" fmla="*/ 15 h 32"/>
                  <a:gd name="T6" fmla="*/ 19 w 35"/>
                  <a:gd name="T7" fmla="*/ 32 h 32"/>
                  <a:gd name="T8" fmla="*/ 18 w 35"/>
                  <a:gd name="T9" fmla="*/ 32 h 32"/>
                  <a:gd name="T10" fmla="*/ 30 w 35"/>
                  <a:gd name="T11" fmla="*/ 25 h 32"/>
                  <a:gd name="T12" fmla="*/ 19 w 35"/>
                  <a:gd name="T13" fmla="*/ 4 h 32"/>
                  <a:gd name="T14" fmla="*/ 18 w 35"/>
                  <a:gd name="T15" fmla="*/ 32 h 32"/>
                  <a:gd name="T16" fmla="*/ 19 w 35"/>
                  <a:gd name="T1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2">
                    <a:moveTo>
                      <a:pt x="19" y="32"/>
                    </a:moveTo>
                    <a:cubicBezTo>
                      <a:pt x="5" y="31"/>
                      <a:pt x="2" y="14"/>
                      <a:pt x="12" y="6"/>
                    </a:cubicBezTo>
                    <a:cubicBezTo>
                      <a:pt x="20" y="0"/>
                      <a:pt x="28" y="8"/>
                      <a:pt x="30" y="15"/>
                    </a:cubicBezTo>
                    <a:cubicBezTo>
                      <a:pt x="32" y="23"/>
                      <a:pt x="27" y="32"/>
                      <a:pt x="19" y="32"/>
                    </a:cubicBezTo>
                    <a:cubicBezTo>
                      <a:pt x="19" y="32"/>
                      <a:pt x="18" y="32"/>
                      <a:pt x="18" y="32"/>
                    </a:cubicBezTo>
                    <a:cubicBezTo>
                      <a:pt x="23" y="32"/>
                      <a:pt x="27" y="30"/>
                      <a:pt x="30" y="25"/>
                    </a:cubicBezTo>
                    <a:cubicBezTo>
                      <a:pt x="35" y="16"/>
                      <a:pt x="29" y="5"/>
                      <a:pt x="19" y="4"/>
                    </a:cubicBezTo>
                    <a:cubicBezTo>
                      <a:pt x="2" y="3"/>
                      <a:pt x="0" y="32"/>
                      <a:pt x="18" y="32"/>
                    </a:cubicBezTo>
                    <a:cubicBezTo>
                      <a:pt x="18" y="32"/>
                      <a:pt x="19" y="32"/>
                      <a:pt x="19" y="32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  <a:cs typeface="+mn-cs"/>
                </a:endParaRPr>
              </a:p>
            </p:txBody>
          </p:sp>
          <p:sp>
            <p:nvSpPr>
              <p:cNvPr id="2114" name="Oval 127"/>
              <p:cNvSpPr>
                <a:spLocks noChangeArrowheads="1"/>
              </p:cNvSpPr>
              <p:nvPr/>
            </p:nvSpPr>
            <p:spPr bwMode="auto">
              <a:xfrm>
                <a:off x="1893888" y="66675"/>
                <a:ext cx="82550" cy="841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  <a:cs typeface="+mn-cs"/>
                </a:endParaRPr>
              </a:p>
            </p:txBody>
          </p:sp>
          <p:sp>
            <p:nvSpPr>
              <p:cNvPr id="2115" name="Oval 128"/>
              <p:cNvSpPr>
                <a:spLocks noChangeArrowheads="1"/>
              </p:cNvSpPr>
              <p:nvPr/>
            </p:nvSpPr>
            <p:spPr bwMode="auto">
              <a:xfrm>
                <a:off x="1909763" y="84138"/>
                <a:ext cx="74613" cy="841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  <a:cs typeface="+mn-cs"/>
                </a:endParaRPr>
              </a:p>
            </p:txBody>
          </p:sp>
          <p:sp>
            <p:nvSpPr>
              <p:cNvPr id="2116" name="Freeform 129"/>
              <p:cNvSpPr>
                <a:spLocks/>
              </p:cNvSpPr>
              <p:nvPr/>
            </p:nvSpPr>
            <p:spPr bwMode="auto">
              <a:xfrm>
                <a:off x="1884363" y="50800"/>
                <a:ext cx="92075" cy="117475"/>
              </a:xfrm>
              <a:custGeom>
                <a:avLst/>
                <a:gdLst>
                  <a:gd name="T0" fmla="*/ 10 w 11"/>
                  <a:gd name="T1" fmla="*/ 7 h 14"/>
                  <a:gd name="T2" fmla="*/ 5 w 11"/>
                  <a:gd name="T3" fmla="*/ 11 h 14"/>
                  <a:gd name="T4" fmla="*/ 2 w 11"/>
                  <a:gd name="T5" fmla="*/ 7 h 14"/>
                  <a:gd name="T6" fmla="*/ 6 w 11"/>
                  <a:gd name="T7" fmla="*/ 2 h 14"/>
                  <a:gd name="T8" fmla="*/ 10 w 11"/>
                  <a:gd name="T9" fmla="*/ 7 h 14"/>
                  <a:gd name="T10" fmla="*/ 11 w 11"/>
                  <a:gd name="T11" fmla="*/ 7 h 14"/>
                  <a:gd name="T12" fmla="*/ 1 w 11"/>
                  <a:gd name="T13" fmla="*/ 7 h 14"/>
                  <a:gd name="T14" fmla="*/ 11 w 11"/>
                  <a:gd name="T15" fmla="*/ 7 h 14"/>
                  <a:gd name="T16" fmla="*/ 10 w 11"/>
                  <a:gd name="T17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4">
                    <a:moveTo>
                      <a:pt x="10" y="7"/>
                    </a:moveTo>
                    <a:cubicBezTo>
                      <a:pt x="10" y="9"/>
                      <a:pt x="8" y="12"/>
                      <a:pt x="5" y="11"/>
                    </a:cubicBezTo>
                    <a:cubicBezTo>
                      <a:pt x="3" y="11"/>
                      <a:pt x="2" y="9"/>
                      <a:pt x="2" y="7"/>
                    </a:cubicBezTo>
                    <a:cubicBezTo>
                      <a:pt x="2" y="4"/>
                      <a:pt x="4" y="2"/>
                      <a:pt x="6" y="2"/>
                    </a:cubicBezTo>
                    <a:cubicBezTo>
                      <a:pt x="9" y="3"/>
                      <a:pt x="10" y="5"/>
                      <a:pt x="10" y="7"/>
                    </a:cubicBezTo>
                    <a:cubicBezTo>
                      <a:pt x="10" y="7"/>
                      <a:pt x="11" y="7"/>
                      <a:pt x="11" y="7"/>
                    </a:cubicBezTo>
                    <a:cubicBezTo>
                      <a:pt x="11" y="0"/>
                      <a:pt x="1" y="1"/>
                      <a:pt x="1" y="7"/>
                    </a:cubicBezTo>
                    <a:cubicBezTo>
                      <a:pt x="0" y="14"/>
                      <a:pt x="11" y="13"/>
                      <a:pt x="11" y="7"/>
                    </a:cubicBezTo>
                    <a:cubicBezTo>
                      <a:pt x="11" y="7"/>
                      <a:pt x="10" y="7"/>
                      <a:pt x="10" y="7"/>
                    </a:cubicBezTo>
                    <a:close/>
                  </a:path>
                </a:pathLst>
              </a:custGeom>
              <a:solidFill>
                <a:srgbClr val="49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  <a:cs typeface="+mn-cs"/>
                </a:endParaRPr>
              </a:p>
            </p:txBody>
          </p:sp>
        </p:grpSp>
        <p:pic>
          <p:nvPicPr>
            <p:cNvPr id="2122" name="图片 2121"/>
            <p:cNvPicPr>
              <a:picLocks noChangeAspect="1"/>
            </p:cNvPicPr>
            <p:nvPr/>
          </p:nvPicPr>
          <p:blipFill rotWithShape="1">
            <a:blip r:embed="rId11"/>
            <a:srcRect t="16435"/>
            <a:stretch/>
          </p:blipFill>
          <p:spPr>
            <a:xfrm>
              <a:off x="1734093" y="3705726"/>
              <a:ext cx="10101948" cy="2562565"/>
            </a:xfrm>
            <a:prstGeom prst="rect">
              <a:avLst/>
            </a:prstGeom>
          </p:spPr>
        </p:pic>
      </p:grpSp>
      <p:pic>
        <p:nvPicPr>
          <p:cNvPr id="2125" name="图片 212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0" y="4502094"/>
            <a:ext cx="3106737" cy="2071158"/>
          </a:xfrm>
          <a:prstGeom prst="rect">
            <a:avLst/>
          </a:prstGeom>
        </p:spPr>
      </p:pic>
      <p:sp>
        <p:nvSpPr>
          <p:cNvPr id="64" name="文本框 63"/>
          <p:cNvSpPr txBox="1"/>
          <p:nvPr/>
        </p:nvSpPr>
        <p:spPr>
          <a:xfrm>
            <a:off x="3637305" y="261957"/>
            <a:ext cx="58892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97DA9"/>
                </a:solidFill>
                <a:effectLst/>
                <a:uLnTx/>
                <a:uFillTx/>
                <a:latin typeface="+mj-lt"/>
                <a:ea typeface="Microsoft YaHei UI" panose="020B0503020204020204" pitchFamily="34" charset="-122"/>
                <a:cs typeface="+mn-cs"/>
              </a:rPr>
              <a:t>Nhận</a:t>
            </a:r>
            <a:r>
              <a:rPr kumimoji="0" lang="vi-VN" altLang="zh-CN" sz="3200" b="1" i="0" u="none" strike="noStrike" kern="1200" cap="none" spc="0" normalizeH="0" noProof="0" dirty="0" smtClean="0">
                <a:ln>
                  <a:noFill/>
                </a:ln>
                <a:solidFill>
                  <a:srgbClr val="697DA9"/>
                </a:solidFill>
                <a:effectLst/>
                <a:uLnTx/>
                <a:uFillTx/>
                <a:latin typeface="+mj-lt"/>
                <a:ea typeface="Microsoft YaHei UI" panose="020B0503020204020204" pitchFamily="34" charset="-122"/>
                <a:cs typeface="+mn-cs"/>
              </a:rPr>
              <a:t> xét bài kể chuyện của bạn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697DA9"/>
              </a:solidFill>
              <a:effectLst/>
              <a:uLnTx/>
              <a:uFillTx/>
              <a:latin typeface="+mj-lt"/>
              <a:ea typeface="Microsoft YaHei UI" panose="020B0503020204020204" pitchFamily="34" charset="-122"/>
              <a:cs typeface="+mn-cs"/>
            </a:endParaRPr>
          </a:p>
        </p:txBody>
      </p:sp>
      <p:sp>
        <p:nvSpPr>
          <p:cNvPr id="67" name="椭圆 31"/>
          <p:cNvSpPr/>
          <p:nvPr/>
        </p:nvSpPr>
        <p:spPr>
          <a:xfrm rot="16200000">
            <a:off x="4919146" y="1864835"/>
            <a:ext cx="3771716" cy="3732582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" fmla="*/ 328247 w 656494"/>
              <a:gd name="connsiteY0" fmla="*/ 0 h 633046"/>
              <a:gd name="connsiteX1" fmla="*/ 656494 w 656494"/>
              <a:gd name="connsiteY1" fmla="*/ 316523 h 633046"/>
              <a:gd name="connsiteX2" fmla="*/ 328247 w 656494"/>
              <a:gd name="connsiteY2" fmla="*/ 633046 h 633046"/>
              <a:gd name="connsiteX3" fmla="*/ 0 w 656494"/>
              <a:gd name="connsiteY3" fmla="*/ 316523 h 633046"/>
              <a:gd name="connsiteX4" fmla="*/ 419687 w 656494"/>
              <a:gd name="connsiteY4" fmla="*/ 91440 h 633046"/>
              <a:gd name="connsiteX0" fmla="*/ 402964 w 731211"/>
              <a:gd name="connsiteY0" fmla="*/ 0 h 633046"/>
              <a:gd name="connsiteX1" fmla="*/ 731211 w 731211"/>
              <a:gd name="connsiteY1" fmla="*/ 316523 h 633046"/>
              <a:gd name="connsiteX2" fmla="*/ 402964 w 731211"/>
              <a:gd name="connsiteY2" fmla="*/ 633046 h 633046"/>
              <a:gd name="connsiteX3" fmla="*/ 74717 w 731211"/>
              <a:gd name="connsiteY3" fmla="*/ 316523 h 633046"/>
              <a:gd name="connsiteX4" fmla="*/ 161895 w 731211"/>
              <a:gd name="connsiteY4" fmla="*/ 152400 h 633046"/>
              <a:gd name="connsiteX0" fmla="*/ 353700 w 681947"/>
              <a:gd name="connsiteY0" fmla="*/ 0 h 633046"/>
              <a:gd name="connsiteX1" fmla="*/ 681947 w 681947"/>
              <a:gd name="connsiteY1" fmla="*/ 316523 h 633046"/>
              <a:gd name="connsiteX2" fmla="*/ 353700 w 681947"/>
              <a:gd name="connsiteY2" fmla="*/ 633046 h 633046"/>
              <a:gd name="connsiteX3" fmla="*/ 25453 w 681947"/>
              <a:gd name="connsiteY3" fmla="*/ 316523 h 633046"/>
              <a:gd name="connsiteX4" fmla="*/ 112631 w 681947"/>
              <a:gd name="connsiteY4" fmla="*/ 152400 h 633046"/>
              <a:gd name="connsiteX0" fmla="*/ 341249 w 669496"/>
              <a:gd name="connsiteY0" fmla="*/ 0 h 633046"/>
              <a:gd name="connsiteX1" fmla="*/ 669496 w 669496"/>
              <a:gd name="connsiteY1" fmla="*/ 316523 h 633046"/>
              <a:gd name="connsiteX2" fmla="*/ 341249 w 669496"/>
              <a:gd name="connsiteY2" fmla="*/ 633046 h 633046"/>
              <a:gd name="connsiteX3" fmla="*/ 13002 w 669496"/>
              <a:gd name="connsiteY3" fmla="*/ 316523 h 633046"/>
              <a:gd name="connsiteX4" fmla="*/ 100180 w 669496"/>
              <a:gd name="connsiteY4" fmla="*/ 152400 h 633046"/>
              <a:gd name="connsiteX0" fmla="*/ 347951 w 676198"/>
              <a:gd name="connsiteY0" fmla="*/ 0 h 633046"/>
              <a:gd name="connsiteX1" fmla="*/ 676198 w 676198"/>
              <a:gd name="connsiteY1" fmla="*/ 316523 h 633046"/>
              <a:gd name="connsiteX2" fmla="*/ 347951 w 676198"/>
              <a:gd name="connsiteY2" fmla="*/ 633046 h 633046"/>
              <a:gd name="connsiteX3" fmla="*/ 19704 w 676198"/>
              <a:gd name="connsiteY3" fmla="*/ 316523 h 633046"/>
              <a:gd name="connsiteX4" fmla="*/ 79173 w 676198"/>
              <a:gd name="connsiteY4" fmla="*/ 113607 h 633046"/>
              <a:gd name="connsiteX0" fmla="*/ 333371 w 661618"/>
              <a:gd name="connsiteY0" fmla="*/ 0 h 633046"/>
              <a:gd name="connsiteX1" fmla="*/ 661618 w 661618"/>
              <a:gd name="connsiteY1" fmla="*/ 316523 h 633046"/>
              <a:gd name="connsiteX2" fmla="*/ 333371 w 661618"/>
              <a:gd name="connsiteY2" fmla="*/ 633046 h 633046"/>
              <a:gd name="connsiteX3" fmla="*/ 5124 w 661618"/>
              <a:gd name="connsiteY3" fmla="*/ 316523 h 633046"/>
              <a:gd name="connsiteX4" fmla="*/ 64593 w 661618"/>
              <a:gd name="connsiteY4" fmla="*/ 113607 h 633046"/>
              <a:gd name="connsiteX0" fmla="*/ 178200 w 661618"/>
              <a:gd name="connsiteY0" fmla="*/ 0 h 583170"/>
              <a:gd name="connsiteX1" fmla="*/ 661618 w 661618"/>
              <a:gd name="connsiteY1" fmla="*/ 266647 h 583170"/>
              <a:gd name="connsiteX2" fmla="*/ 333371 w 661618"/>
              <a:gd name="connsiteY2" fmla="*/ 583170 h 583170"/>
              <a:gd name="connsiteX3" fmla="*/ 5124 w 661618"/>
              <a:gd name="connsiteY3" fmla="*/ 266647 h 583170"/>
              <a:gd name="connsiteX4" fmla="*/ 64593 w 661618"/>
              <a:gd name="connsiteY4" fmla="*/ 63731 h 583170"/>
              <a:gd name="connsiteX0" fmla="*/ 178200 w 662133"/>
              <a:gd name="connsiteY0" fmla="*/ 66578 h 649748"/>
              <a:gd name="connsiteX1" fmla="*/ 412660 w 662133"/>
              <a:gd name="connsiteY1" fmla="*/ 10947 h 649748"/>
              <a:gd name="connsiteX2" fmla="*/ 661618 w 662133"/>
              <a:gd name="connsiteY2" fmla="*/ 333225 h 649748"/>
              <a:gd name="connsiteX3" fmla="*/ 333371 w 662133"/>
              <a:gd name="connsiteY3" fmla="*/ 649748 h 649748"/>
              <a:gd name="connsiteX4" fmla="*/ 5124 w 662133"/>
              <a:gd name="connsiteY4" fmla="*/ 333225 h 649748"/>
              <a:gd name="connsiteX5" fmla="*/ 64593 w 662133"/>
              <a:gd name="connsiteY5" fmla="*/ 130309 h 649748"/>
              <a:gd name="connsiteX0" fmla="*/ 178200 w 662148"/>
              <a:gd name="connsiteY0" fmla="*/ 66578 h 649748"/>
              <a:gd name="connsiteX1" fmla="*/ 412660 w 662148"/>
              <a:gd name="connsiteY1" fmla="*/ 10947 h 649748"/>
              <a:gd name="connsiteX2" fmla="*/ 661618 w 662148"/>
              <a:gd name="connsiteY2" fmla="*/ 333225 h 649748"/>
              <a:gd name="connsiteX3" fmla="*/ 333371 w 662148"/>
              <a:gd name="connsiteY3" fmla="*/ 649748 h 649748"/>
              <a:gd name="connsiteX4" fmla="*/ 5124 w 662148"/>
              <a:gd name="connsiteY4" fmla="*/ 333225 h 649748"/>
              <a:gd name="connsiteX5" fmla="*/ 64593 w 662148"/>
              <a:gd name="connsiteY5" fmla="*/ 130309 h 649748"/>
              <a:gd name="connsiteX0" fmla="*/ 178200 w 662148"/>
              <a:gd name="connsiteY0" fmla="*/ 61032 h 644202"/>
              <a:gd name="connsiteX1" fmla="*/ 412660 w 662148"/>
              <a:gd name="connsiteY1" fmla="*/ 5401 h 644202"/>
              <a:gd name="connsiteX2" fmla="*/ 661618 w 662148"/>
              <a:gd name="connsiteY2" fmla="*/ 327679 h 644202"/>
              <a:gd name="connsiteX3" fmla="*/ 333371 w 662148"/>
              <a:gd name="connsiteY3" fmla="*/ 644202 h 644202"/>
              <a:gd name="connsiteX4" fmla="*/ 5124 w 662148"/>
              <a:gd name="connsiteY4" fmla="*/ 327679 h 644202"/>
              <a:gd name="connsiteX5" fmla="*/ 64593 w 662148"/>
              <a:gd name="connsiteY5" fmla="*/ 124763 h 644202"/>
              <a:gd name="connsiteX0" fmla="*/ 178200 w 662148"/>
              <a:gd name="connsiteY0" fmla="*/ 75865 h 659035"/>
              <a:gd name="connsiteX1" fmla="*/ 168819 w 662148"/>
              <a:gd name="connsiteY1" fmla="*/ 31317 h 659035"/>
              <a:gd name="connsiteX2" fmla="*/ 412660 w 662148"/>
              <a:gd name="connsiteY2" fmla="*/ 20234 h 659035"/>
              <a:gd name="connsiteX3" fmla="*/ 661618 w 662148"/>
              <a:gd name="connsiteY3" fmla="*/ 342512 h 659035"/>
              <a:gd name="connsiteX4" fmla="*/ 333371 w 662148"/>
              <a:gd name="connsiteY4" fmla="*/ 659035 h 659035"/>
              <a:gd name="connsiteX5" fmla="*/ 5124 w 662148"/>
              <a:gd name="connsiteY5" fmla="*/ 342512 h 659035"/>
              <a:gd name="connsiteX6" fmla="*/ 64593 w 662148"/>
              <a:gd name="connsiteY6" fmla="*/ 139596 h 659035"/>
              <a:gd name="connsiteX0" fmla="*/ 178200 w 662148"/>
              <a:gd name="connsiteY0" fmla="*/ 68901 h 652071"/>
              <a:gd name="connsiteX1" fmla="*/ 130026 w 662148"/>
              <a:gd name="connsiteY1" fmla="*/ 68688 h 652071"/>
              <a:gd name="connsiteX2" fmla="*/ 412660 w 662148"/>
              <a:gd name="connsiteY2" fmla="*/ 13270 h 652071"/>
              <a:gd name="connsiteX3" fmla="*/ 661618 w 662148"/>
              <a:gd name="connsiteY3" fmla="*/ 335548 h 652071"/>
              <a:gd name="connsiteX4" fmla="*/ 333371 w 662148"/>
              <a:gd name="connsiteY4" fmla="*/ 652071 h 652071"/>
              <a:gd name="connsiteX5" fmla="*/ 5124 w 662148"/>
              <a:gd name="connsiteY5" fmla="*/ 335548 h 652071"/>
              <a:gd name="connsiteX6" fmla="*/ 64593 w 662148"/>
              <a:gd name="connsiteY6" fmla="*/ 132632 h 652071"/>
              <a:gd name="connsiteX0" fmla="*/ 178200 w 662220"/>
              <a:gd name="connsiteY0" fmla="*/ 68901 h 652071"/>
              <a:gd name="connsiteX1" fmla="*/ 130026 w 662220"/>
              <a:gd name="connsiteY1" fmla="*/ 68688 h 652071"/>
              <a:gd name="connsiteX2" fmla="*/ 412660 w 662220"/>
              <a:gd name="connsiteY2" fmla="*/ 13270 h 652071"/>
              <a:gd name="connsiteX3" fmla="*/ 661618 w 662220"/>
              <a:gd name="connsiteY3" fmla="*/ 335548 h 652071"/>
              <a:gd name="connsiteX4" fmla="*/ 333371 w 662220"/>
              <a:gd name="connsiteY4" fmla="*/ 652071 h 652071"/>
              <a:gd name="connsiteX5" fmla="*/ 5124 w 662220"/>
              <a:gd name="connsiteY5" fmla="*/ 335548 h 652071"/>
              <a:gd name="connsiteX6" fmla="*/ 64593 w 662220"/>
              <a:gd name="connsiteY6" fmla="*/ 132632 h 652071"/>
              <a:gd name="connsiteX0" fmla="*/ 178200 w 662220"/>
              <a:gd name="connsiteY0" fmla="*/ 58449 h 641619"/>
              <a:gd name="connsiteX1" fmla="*/ 130026 w 662220"/>
              <a:gd name="connsiteY1" fmla="*/ 58236 h 641619"/>
              <a:gd name="connsiteX2" fmla="*/ 412660 w 662220"/>
              <a:gd name="connsiteY2" fmla="*/ 2818 h 641619"/>
              <a:gd name="connsiteX3" fmla="*/ 661618 w 662220"/>
              <a:gd name="connsiteY3" fmla="*/ 325096 h 641619"/>
              <a:gd name="connsiteX4" fmla="*/ 333371 w 662220"/>
              <a:gd name="connsiteY4" fmla="*/ 641619 h 641619"/>
              <a:gd name="connsiteX5" fmla="*/ 5124 w 662220"/>
              <a:gd name="connsiteY5" fmla="*/ 325096 h 641619"/>
              <a:gd name="connsiteX6" fmla="*/ 64593 w 662220"/>
              <a:gd name="connsiteY6" fmla="*/ 122180 h 641619"/>
              <a:gd name="connsiteX0" fmla="*/ 178200 w 662220"/>
              <a:gd name="connsiteY0" fmla="*/ 58449 h 641619"/>
              <a:gd name="connsiteX1" fmla="*/ 130026 w 662220"/>
              <a:gd name="connsiteY1" fmla="*/ 58236 h 641619"/>
              <a:gd name="connsiteX2" fmla="*/ 412660 w 662220"/>
              <a:gd name="connsiteY2" fmla="*/ 2818 h 641619"/>
              <a:gd name="connsiteX3" fmla="*/ 661618 w 662220"/>
              <a:gd name="connsiteY3" fmla="*/ 325096 h 641619"/>
              <a:gd name="connsiteX4" fmla="*/ 333371 w 662220"/>
              <a:gd name="connsiteY4" fmla="*/ 641619 h 641619"/>
              <a:gd name="connsiteX5" fmla="*/ 5124 w 662220"/>
              <a:gd name="connsiteY5" fmla="*/ 325096 h 641619"/>
              <a:gd name="connsiteX6" fmla="*/ 64593 w 662220"/>
              <a:gd name="connsiteY6" fmla="*/ 122180 h 641619"/>
              <a:gd name="connsiteX0" fmla="*/ 178200 w 662220"/>
              <a:gd name="connsiteY0" fmla="*/ 58449 h 641619"/>
              <a:gd name="connsiteX1" fmla="*/ 130026 w 662220"/>
              <a:gd name="connsiteY1" fmla="*/ 58236 h 641619"/>
              <a:gd name="connsiteX2" fmla="*/ 412660 w 662220"/>
              <a:gd name="connsiteY2" fmla="*/ 2818 h 641619"/>
              <a:gd name="connsiteX3" fmla="*/ 661618 w 662220"/>
              <a:gd name="connsiteY3" fmla="*/ 325096 h 641619"/>
              <a:gd name="connsiteX4" fmla="*/ 333371 w 662220"/>
              <a:gd name="connsiteY4" fmla="*/ 641619 h 641619"/>
              <a:gd name="connsiteX5" fmla="*/ 5124 w 662220"/>
              <a:gd name="connsiteY5" fmla="*/ 325096 h 641619"/>
              <a:gd name="connsiteX6" fmla="*/ 64593 w 662220"/>
              <a:gd name="connsiteY6" fmla="*/ 122180 h 641619"/>
              <a:gd name="connsiteX0" fmla="*/ 178200 w 662220"/>
              <a:gd name="connsiteY0" fmla="*/ 58449 h 641619"/>
              <a:gd name="connsiteX1" fmla="*/ 130026 w 662220"/>
              <a:gd name="connsiteY1" fmla="*/ 58236 h 641619"/>
              <a:gd name="connsiteX2" fmla="*/ 412660 w 662220"/>
              <a:gd name="connsiteY2" fmla="*/ 2818 h 641619"/>
              <a:gd name="connsiteX3" fmla="*/ 661618 w 662220"/>
              <a:gd name="connsiteY3" fmla="*/ 325096 h 641619"/>
              <a:gd name="connsiteX4" fmla="*/ 333371 w 662220"/>
              <a:gd name="connsiteY4" fmla="*/ 641619 h 641619"/>
              <a:gd name="connsiteX5" fmla="*/ 5124 w 662220"/>
              <a:gd name="connsiteY5" fmla="*/ 325096 h 641619"/>
              <a:gd name="connsiteX6" fmla="*/ 64593 w 662220"/>
              <a:gd name="connsiteY6" fmla="*/ 122180 h 641619"/>
              <a:gd name="connsiteX0" fmla="*/ 178200 w 662220"/>
              <a:gd name="connsiteY0" fmla="*/ 58449 h 641619"/>
              <a:gd name="connsiteX1" fmla="*/ 130026 w 662220"/>
              <a:gd name="connsiteY1" fmla="*/ 58236 h 641619"/>
              <a:gd name="connsiteX2" fmla="*/ 412660 w 662220"/>
              <a:gd name="connsiteY2" fmla="*/ 2818 h 641619"/>
              <a:gd name="connsiteX3" fmla="*/ 661618 w 662220"/>
              <a:gd name="connsiteY3" fmla="*/ 325096 h 641619"/>
              <a:gd name="connsiteX4" fmla="*/ 333371 w 662220"/>
              <a:gd name="connsiteY4" fmla="*/ 641619 h 641619"/>
              <a:gd name="connsiteX5" fmla="*/ 5124 w 662220"/>
              <a:gd name="connsiteY5" fmla="*/ 325096 h 641619"/>
              <a:gd name="connsiteX6" fmla="*/ 64593 w 662220"/>
              <a:gd name="connsiteY6" fmla="*/ 122180 h 641619"/>
              <a:gd name="connsiteX0" fmla="*/ 176252 w 660272"/>
              <a:gd name="connsiteY0" fmla="*/ 58449 h 641619"/>
              <a:gd name="connsiteX1" fmla="*/ 128078 w 660272"/>
              <a:gd name="connsiteY1" fmla="*/ 58236 h 641619"/>
              <a:gd name="connsiteX2" fmla="*/ 410712 w 660272"/>
              <a:gd name="connsiteY2" fmla="*/ 2818 h 641619"/>
              <a:gd name="connsiteX3" fmla="*/ 659670 w 660272"/>
              <a:gd name="connsiteY3" fmla="*/ 325096 h 641619"/>
              <a:gd name="connsiteX4" fmla="*/ 331423 w 660272"/>
              <a:gd name="connsiteY4" fmla="*/ 641619 h 641619"/>
              <a:gd name="connsiteX5" fmla="*/ 3176 w 660272"/>
              <a:gd name="connsiteY5" fmla="*/ 325096 h 641619"/>
              <a:gd name="connsiteX6" fmla="*/ 62645 w 660272"/>
              <a:gd name="connsiteY6" fmla="*/ 122180 h 641619"/>
              <a:gd name="connsiteX0" fmla="*/ 253837 w 660272"/>
              <a:gd name="connsiteY0" fmla="*/ 30740 h 641619"/>
              <a:gd name="connsiteX1" fmla="*/ 128078 w 660272"/>
              <a:gd name="connsiteY1" fmla="*/ 58236 h 641619"/>
              <a:gd name="connsiteX2" fmla="*/ 410712 w 660272"/>
              <a:gd name="connsiteY2" fmla="*/ 2818 h 641619"/>
              <a:gd name="connsiteX3" fmla="*/ 659670 w 660272"/>
              <a:gd name="connsiteY3" fmla="*/ 325096 h 641619"/>
              <a:gd name="connsiteX4" fmla="*/ 331423 w 660272"/>
              <a:gd name="connsiteY4" fmla="*/ 641619 h 641619"/>
              <a:gd name="connsiteX5" fmla="*/ 3176 w 660272"/>
              <a:gd name="connsiteY5" fmla="*/ 325096 h 641619"/>
              <a:gd name="connsiteX6" fmla="*/ 62645 w 660272"/>
              <a:gd name="connsiteY6" fmla="*/ 122180 h 641619"/>
              <a:gd name="connsiteX0" fmla="*/ 253837 w 660191"/>
              <a:gd name="connsiteY0" fmla="*/ 41069 h 651948"/>
              <a:gd name="connsiteX1" fmla="*/ 161329 w 660191"/>
              <a:gd name="connsiteY1" fmla="*/ 63023 h 651948"/>
              <a:gd name="connsiteX2" fmla="*/ 410712 w 660191"/>
              <a:gd name="connsiteY2" fmla="*/ 13147 h 651948"/>
              <a:gd name="connsiteX3" fmla="*/ 659670 w 660191"/>
              <a:gd name="connsiteY3" fmla="*/ 335425 h 651948"/>
              <a:gd name="connsiteX4" fmla="*/ 331423 w 660191"/>
              <a:gd name="connsiteY4" fmla="*/ 651948 h 651948"/>
              <a:gd name="connsiteX5" fmla="*/ 3176 w 660191"/>
              <a:gd name="connsiteY5" fmla="*/ 335425 h 651948"/>
              <a:gd name="connsiteX6" fmla="*/ 62645 w 660191"/>
              <a:gd name="connsiteY6" fmla="*/ 132509 h 651948"/>
              <a:gd name="connsiteX0" fmla="*/ 253837 w 660897"/>
              <a:gd name="connsiteY0" fmla="*/ 45475 h 656354"/>
              <a:gd name="connsiteX1" fmla="*/ 161329 w 660897"/>
              <a:gd name="connsiteY1" fmla="*/ 67429 h 656354"/>
              <a:gd name="connsiteX2" fmla="*/ 410712 w 660897"/>
              <a:gd name="connsiteY2" fmla="*/ 17553 h 656354"/>
              <a:gd name="connsiteX3" fmla="*/ 659670 w 660897"/>
              <a:gd name="connsiteY3" fmla="*/ 339831 h 656354"/>
              <a:gd name="connsiteX4" fmla="*/ 331423 w 660897"/>
              <a:gd name="connsiteY4" fmla="*/ 656354 h 656354"/>
              <a:gd name="connsiteX5" fmla="*/ 3176 w 660897"/>
              <a:gd name="connsiteY5" fmla="*/ 339831 h 656354"/>
              <a:gd name="connsiteX6" fmla="*/ 62645 w 660897"/>
              <a:gd name="connsiteY6" fmla="*/ 136915 h 656354"/>
              <a:gd name="connsiteX0" fmla="*/ 253837 w 660406"/>
              <a:gd name="connsiteY0" fmla="*/ 41070 h 651949"/>
              <a:gd name="connsiteX1" fmla="*/ 161329 w 660406"/>
              <a:gd name="connsiteY1" fmla="*/ 63024 h 651949"/>
              <a:gd name="connsiteX2" fmla="*/ 410712 w 660406"/>
              <a:gd name="connsiteY2" fmla="*/ 13148 h 651949"/>
              <a:gd name="connsiteX3" fmla="*/ 659670 w 660406"/>
              <a:gd name="connsiteY3" fmla="*/ 335426 h 651949"/>
              <a:gd name="connsiteX4" fmla="*/ 331423 w 660406"/>
              <a:gd name="connsiteY4" fmla="*/ 651949 h 651949"/>
              <a:gd name="connsiteX5" fmla="*/ 3176 w 660406"/>
              <a:gd name="connsiteY5" fmla="*/ 335426 h 651949"/>
              <a:gd name="connsiteX6" fmla="*/ 62645 w 660406"/>
              <a:gd name="connsiteY6" fmla="*/ 132510 h 651949"/>
              <a:gd name="connsiteX0" fmla="*/ 161329 w 660406"/>
              <a:gd name="connsiteY0" fmla="*/ 63024 h 651949"/>
              <a:gd name="connsiteX1" fmla="*/ 410712 w 660406"/>
              <a:gd name="connsiteY1" fmla="*/ 13148 h 651949"/>
              <a:gd name="connsiteX2" fmla="*/ 659670 w 660406"/>
              <a:gd name="connsiteY2" fmla="*/ 335426 h 651949"/>
              <a:gd name="connsiteX3" fmla="*/ 331423 w 660406"/>
              <a:gd name="connsiteY3" fmla="*/ 651949 h 651949"/>
              <a:gd name="connsiteX4" fmla="*/ 3176 w 660406"/>
              <a:gd name="connsiteY4" fmla="*/ 335426 h 651949"/>
              <a:gd name="connsiteX5" fmla="*/ 62645 w 660406"/>
              <a:gd name="connsiteY5" fmla="*/ 132510 h 651949"/>
              <a:gd name="connsiteX0" fmla="*/ 128078 w 660207"/>
              <a:gd name="connsiteY0" fmla="*/ 63024 h 651949"/>
              <a:gd name="connsiteX1" fmla="*/ 410712 w 660207"/>
              <a:gd name="connsiteY1" fmla="*/ 13148 h 651949"/>
              <a:gd name="connsiteX2" fmla="*/ 659670 w 660207"/>
              <a:gd name="connsiteY2" fmla="*/ 335426 h 651949"/>
              <a:gd name="connsiteX3" fmla="*/ 331423 w 660207"/>
              <a:gd name="connsiteY3" fmla="*/ 651949 h 651949"/>
              <a:gd name="connsiteX4" fmla="*/ 3176 w 660207"/>
              <a:gd name="connsiteY4" fmla="*/ 335426 h 651949"/>
              <a:gd name="connsiteX5" fmla="*/ 62645 w 660207"/>
              <a:gd name="connsiteY5" fmla="*/ 132510 h 651949"/>
              <a:gd name="connsiteX0" fmla="*/ 128078 w 660438"/>
              <a:gd name="connsiteY0" fmla="*/ 60888 h 649813"/>
              <a:gd name="connsiteX1" fmla="*/ 410712 w 660438"/>
              <a:gd name="connsiteY1" fmla="*/ 11012 h 649813"/>
              <a:gd name="connsiteX2" fmla="*/ 659670 w 660438"/>
              <a:gd name="connsiteY2" fmla="*/ 333290 h 649813"/>
              <a:gd name="connsiteX3" fmla="*/ 331423 w 660438"/>
              <a:gd name="connsiteY3" fmla="*/ 649813 h 649813"/>
              <a:gd name="connsiteX4" fmla="*/ 3176 w 660438"/>
              <a:gd name="connsiteY4" fmla="*/ 333290 h 649813"/>
              <a:gd name="connsiteX5" fmla="*/ 62645 w 660438"/>
              <a:gd name="connsiteY5" fmla="*/ 130374 h 649813"/>
              <a:gd name="connsiteX0" fmla="*/ 128078 w 660438"/>
              <a:gd name="connsiteY0" fmla="*/ 64927 h 653852"/>
              <a:gd name="connsiteX1" fmla="*/ 410712 w 660438"/>
              <a:gd name="connsiteY1" fmla="*/ 15051 h 653852"/>
              <a:gd name="connsiteX2" fmla="*/ 659670 w 660438"/>
              <a:gd name="connsiteY2" fmla="*/ 337329 h 653852"/>
              <a:gd name="connsiteX3" fmla="*/ 331423 w 660438"/>
              <a:gd name="connsiteY3" fmla="*/ 653852 h 653852"/>
              <a:gd name="connsiteX4" fmla="*/ 3176 w 660438"/>
              <a:gd name="connsiteY4" fmla="*/ 337329 h 653852"/>
              <a:gd name="connsiteX5" fmla="*/ 62645 w 660438"/>
              <a:gd name="connsiteY5" fmla="*/ 134413 h 653852"/>
              <a:gd name="connsiteX0" fmla="*/ 88667 w 660227"/>
              <a:gd name="connsiteY0" fmla="*/ 94944 h 649385"/>
              <a:gd name="connsiteX1" fmla="*/ 410712 w 660227"/>
              <a:gd name="connsiteY1" fmla="*/ 10584 h 649385"/>
              <a:gd name="connsiteX2" fmla="*/ 659670 w 660227"/>
              <a:gd name="connsiteY2" fmla="*/ 332862 h 649385"/>
              <a:gd name="connsiteX3" fmla="*/ 331423 w 660227"/>
              <a:gd name="connsiteY3" fmla="*/ 649385 h 649385"/>
              <a:gd name="connsiteX4" fmla="*/ 3176 w 660227"/>
              <a:gd name="connsiteY4" fmla="*/ 332862 h 649385"/>
              <a:gd name="connsiteX5" fmla="*/ 62645 w 660227"/>
              <a:gd name="connsiteY5" fmla="*/ 129946 h 649385"/>
              <a:gd name="connsiteX0" fmla="*/ 88667 w 660227"/>
              <a:gd name="connsiteY0" fmla="*/ 98736 h 653177"/>
              <a:gd name="connsiteX1" fmla="*/ 410712 w 660227"/>
              <a:gd name="connsiteY1" fmla="*/ 14376 h 653177"/>
              <a:gd name="connsiteX2" fmla="*/ 659670 w 660227"/>
              <a:gd name="connsiteY2" fmla="*/ 336654 h 653177"/>
              <a:gd name="connsiteX3" fmla="*/ 331423 w 660227"/>
              <a:gd name="connsiteY3" fmla="*/ 653177 h 653177"/>
              <a:gd name="connsiteX4" fmla="*/ 3176 w 660227"/>
              <a:gd name="connsiteY4" fmla="*/ 336654 h 653177"/>
              <a:gd name="connsiteX5" fmla="*/ 62645 w 660227"/>
              <a:gd name="connsiteY5" fmla="*/ 133738 h 653177"/>
              <a:gd name="connsiteX0" fmla="*/ 88667 w 660338"/>
              <a:gd name="connsiteY0" fmla="*/ 92619 h 647060"/>
              <a:gd name="connsiteX1" fmla="*/ 410712 w 660338"/>
              <a:gd name="connsiteY1" fmla="*/ 8259 h 647060"/>
              <a:gd name="connsiteX2" fmla="*/ 659670 w 660338"/>
              <a:gd name="connsiteY2" fmla="*/ 330537 h 647060"/>
              <a:gd name="connsiteX3" fmla="*/ 331423 w 660338"/>
              <a:gd name="connsiteY3" fmla="*/ 647060 h 647060"/>
              <a:gd name="connsiteX4" fmla="*/ 3176 w 660338"/>
              <a:gd name="connsiteY4" fmla="*/ 330537 h 647060"/>
              <a:gd name="connsiteX5" fmla="*/ 62645 w 660338"/>
              <a:gd name="connsiteY5" fmla="*/ 127621 h 647060"/>
              <a:gd name="connsiteX0" fmla="*/ 88667 w 660338"/>
              <a:gd name="connsiteY0" fmla="*/ 92619 h 647060"/>
              <a:gd name="connsiteX1" fmla="*/ 410712 w 660338"/>
              <a:gd name="connsiteY1" fmla="*/ 8259 h 647060"/>
              <a:gd name="connsiteX2" fmla="*/ 659670 w 660338"/>
              <a:gd name="connsiteY2" fmla="*/ 330537 h 647060"/>
              <a:gd name="connsiteX3" fmla="*/ 331423 w 660338"/>
              <a:gd name="connsiteY3" fmla="*/ 647060 h 647060"/>
              <a:gd name="connsiteX4" fmla="*/ 3176 w 660338"/>
              <a:gd name="connsiteY4" fmla="*/ 330537 h 647060"/>
              <a:gd name="connsiteX5" fmla="*/ 62645 w 660338"/>
              <a:gd name="connsiteY5" fmla="*/ 127621 h 647060"/>
              <a:gd name="connsiteX0" fmla="*/ 88667 w 660440"/>
              <a:gd name="connsiteY0" fmla="*/ 92619 h 647060"/>
              <a:gd name="connsiteX1" fmla="*/ 410712 w 660440"/>
              <a:gd name="connsiteY1" fmla="*/ 8259 h 647060"/>
              <a:gd name="connsiteX2" fmla="*/ 659670 w 660440"/>
              <a:gd name="connsiteY2" fmla="*/ 330537 h 647060"/>
              <a:gd name="connsiteX3" fmla="*/ 331423 w 660440"/>
              <a:gd name="connsiteY3" fmla="*/ 647060 h 647060"/>
              <a:gd name="connsiteX4" fmla="*/ 3176 w 660440"/>
              <a:gd name="connsiteY4" fmla="*/ 330537 h 647060"/>
              <a:gd name="connsiteX5" fmla="*/ 62645 w 660440"/>
              <a:gd name="connsiteY5" fmla="*/ 127621 h 647060"/>
              <a:gd name="connsiteX0" fmla="*/ 88667 w 660843"/>
              <a:gd name="connsiteY0" fmla="*/ 96957 h 651398"/>
              <a:gd name="connsiteX1" fmla="*/ 415638 w 660843"/>
              <a:gd name="connsiteY1" fmla="*/ 7670 h 651398"/>
              <a:gd name="connsiteX2" fmla="*/ 659670 w 660843"/>
              <a:gd name="connsiteY2" fmla="*/ 334875 h 651398"/>
              <a:gd name="connsiteX3" fmla="*/ 331423 w 660843"/>
              <a:gd name="connsiteY3" fmla="*/ 651398 h 651398"/>
              <a:gd name="connsiteX4" fmla="*/ 3176 w 660843"/>
              <a:gd name="connsiteY4" fmla="*/ 334875 h 651398"/>
              <a:gd name="connsiteX5" fmla="*/ 62645 w 660843"/>
              <a:gd name="connsiteY5" fmla="*/ 131959 h 651398"/>
              <a:gd name="connsiteX0" fmla="*/ 88667 w 660991"/>
              <a:gd name="connsiteY0" fmla="*/ 96957 h 651398"/>
              <a:gd name="connsiteX1" fmla="*/ 415638 w 660991"/>
              <a:gd name="connsiteY1" fmla="*/ 7670 h 651398"/>
              <a:gd name="connsiteX2" fmla="*/ 659670 w 660991"/>
              <a:gd name="connsiteY2" fmla="*/ 334875 h 651398"/>
              <a:gd name="connsiteX3" fmla="*/ 331423 w 660991"/>
              <a:gd name="connsiteY3" fmla="*/ 651398 h 651398"/>
              <a:gd name="connsiteX4" fmla="*/ 3176 w 660991"/>
              <a:gd name="connsiteY4" fmla="*/ 334875 h 651398"/>
              <a:gd name="connsiteX5" fmla="*/ 62645 w 660991"/>
              <a:gd name="connsiteY5" fmla="*/ 131959 h 651398"/>
              <a:gd name="connsiteX0" fmla="*/ 88667 w 659672"/>
              <a:gd name="connsiteY0" fmla="*/ 96957 h 651398"/>
              <a:gd name="connsiteX1" fmla="*/ 415638 w 659672"/>
              <a:gd name="connsiteY1" fmla="*/ 7670 h 651398"/>
              <a:gd name="connsiteX2" fmla="*/ 659670 w 659672"/>
              <a:gd name="connsiteY2" fmla="*/ 334875 h 651398"/>
              <a:gd name="connsiteX3" fmla="*/ 331423 w 659672"/>
              <a:gd name="connsiteY3" fmla="*/ 651398 h 651398"/>
              <a:gd name="connsiteX4" fmla="*/ 3176 w 659672"/>
              <a:gd name="connsiteY4" fmla="*/ 334875 h 651398"/>
              <a:gd name="connsiteX5" fmla="*/ 62645 w 659672"/>
              <a:gd name="connsiteY5" fmla="*/ 131959 h 651398"/>
              <a:gd name="connsiteX0" fmla="*/ 88667 w 660991"/>
              <a:gd name="connsiteY0" fmla="*/ 96957 h 651398"/>
              <a:gd name="connsiteX1" fmla="*/ 415638 w 660991"/>
              <a:gd name="connsiteY1" fmla="*/ 7670 h 651398"/>
              <a:gd name="connsiteX2" fmla="*/ 659670 w 660991"/>
              <a:gd name="connsiteY2" fmla="*/ 334875 h 651398"/>
              <a:gd name="connsiteX3" fmla="*/ 331423 w 660991"/>
              <a:gd name="connsiteY3" fmla="*/ 651398 h 651398"/>
              <a:gd name="connsiteX4" fmla="*/ 3176 w 660991"/>
              <a:gd name="connsiteY4" fmla="*/ 334875 h 651398"/>
              <a:gd name="connsiteX5" fmla="*/ 62645 w 660991"/>
              <a:gd name="connsiteY5" fmla="*/ 131959 h 651398"/>
              <a:gd name="connsiteX0" fmla="*/ 88667 w 660843"/>
              <a:gd name="connsiteY0" fmla="*/ 98912 h 653353"/>
              <a:gd name="connsiteX1" fmla="*/ 415638 w 660843"/>
              <a:gd name="connsiteY1" fmla="*/ 9625 h 653353"/>
              <a:gd name="connsiteX2" fmla="*/ 659670 w 660843"/>
              <a:gd name="connsiteY2" fmla="*/ 336830 h 653353"/>
              <a:gd name="connsiteX3" fmla="*/ 331423 w 660843"/>
              <a:gd name="connsiteY3" fmla="*/ 653353 h 653353"/>
              <a:gd name="connsiteX4" fmla="*/ 3176 w 660843"/>
              <a:gd name="connsiteY4" fmla="*/ 336830 h 653353"/>
              <a:gd name="connsiteX5" fmla="*/ 62645 w 660843"/>
              <a:gd name="connsiteY5" fmla="*/ 133914 h 653353"/>
              <a:gd name="connsiteX0" fmla="*/ 88667 w 660203"/>
              <a:gd name="connsiteY0" fmla="*/ 98912 h 653353"/>
              <a:gd name="connsiteX1" fmla="*/ 415638 w 660203"/>
              <a:gd name="connsiteY1" fmla="*/ 9625 h 653353"/>
              <a:gd name="connsiteX2" fmla="*/ 659670 w 660203"/>
              <a:gd name="connsiteY2" fmla="*/ 336830 h 653353"/>
              <a:gd name="connsiteX3" fmla="*/ 331423 w 660203"/>
              <a:gd name="connsiteY3" fmla="*/ 653353 h 653353"/>
              <a:gd name="connsiteX4" fmla="*/ 3176 w 660203"/>
              <a:gd name="connsiteY4" fmla="*/ 336830 h 653353"/>
              <a:gd name="connsiteX5" fmla="*/ 62645 w 660203"/>
              <a:gd name="connsiteY5" fmla="*/ 133914 h 65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0203" h="653353">
                <a:moveTo>
                  <a:pt x="88667" y="98912"/>
                </a:moveTo>
                <a:cubicBezTo>
                  <a:pt x="160995" y="21905"/>
                  <a:pt x="271208" y="-20178"/>
                  <a:pt x="415638" y="9625"/>
                </a:cubicBezTo>
                <a:cubicBezTo>
                  <a:pt x="560068" y="39428"/>
                  <a:pt x="668779" y="199983"/>
                  <a:pt x="659670" y="336830"/>
                </a:cubicBezTo>
                <a:cubicBezTo>
                  <a:pt x="650561" y="473677"/>
                  <a:pt x="512709" y="653353"/>
                  <a:pt x="331423" y="653353"/>
                </a:cubicBezTo>
                <a:cubicBezTo>
                  <a:pt x="150137" y="653353"/>
                  <a:pt x="14721" y="456654"/>
                  <a:pt x="3176" y="336830"/>
                </a:cubicBezTo>
                <a:cubicBezTo>
                  <a:pt x="-8369" y="217006"/>
                  <a:pt x="11590" y="208728"/>
                  <a:pt x="62645" y="133914"/>
                </a:cubicBezTo>
              </a:path>
            </a:pathLst>
          </a:custGeom>
          <a:noFill/>
          <a:ln w="38100" cap="rnd">
            <a:solidFill>
              <a:srgbClr val="697DA9"/>
            </a:solidFill>
            <a:prstDash val="solid"/>
            <a:round/>
            <a:tailEnd type="arrow" w="med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endParaRPr>
          </a:p>
        </p:txBody>
      </p:sp>
      <p:sp>
        <p:nvSpPr>
          <p:cNvPr id="68" name="PA_库_任意多边形 67"/>
          <p:cNvSpPr/>
          <p:nvPr>
            <p:custDataLst>
              <p:tags r:id="rId1"/>
            </p:custDataLst>
          </p:nvPr>
        </p:nvSpPr>
        <p:spPr>
          <a:xfrm flipH="1">
            <a:off x="4752784" y="4374509"/>
            <a:ext cx="676146" cy="717630"/>
          </a:xfrm>
          <a:custGeom>
            <a:avLst/>
            <a:gdLst>
              <a:gd name="connsiteX0" fmla="*/ 63 w 140138"/>
              <a:gd name="connsiteY0" fmla="*/ 65738 h 154344"/>
              <a:gd name="connsiteX1" fmla="*/ 62928 w 140138"/>
              <a:gd name="connsiteY1" fmla="*/ 16 h 154344"/>
              <a:gd name="connsiteX2" fmla="*/ 140080 w 140138"/>
              <a:gd name="connsiteY2" fmla="*/ 71453 h 154344"/>
              <a:gd name="connsiteX3" fmla="*/ 74358 w 140138"/>
              <a:gd name="connsiteY3" fmla="*/ 154321 h 154344"/>
              <a:gd name="connsiteX4" fmla="*/ 63 w 140138"/>
              <a:gd name="connsiteY4" fmla="*/ 65738 h 154344"/>
              <a:gd name="connsiteX0" fmla="*/ 63 w 140227"/>
              <a:gd name="connsiteY0" fmla="*/ 65738 h 154534"/>
              <a:gd name="connsiteX1" fmla="*/ 62928 w 140227"/>
              <a:gd name="connsiteY1" fmla="*/ 16 h 154534"/>
              <a:gd name="connsiteX2" fmla="*/ 140080 w 140227"/>
              <a:gd name="connsiteY2" fmla="*/ 71453 h 154534"/>
              <a:gd name="connsiteX3" fmla="*/ 74358 w 140227"/>
              <a:gd name="connsiteY3" fmla="*/ 154321 h 154534"/>
              <a:gd name="connsiteX4" fmla="*/ 63 w 140227"/>
              <a:gd name="connsiteY4" fmla="*/ 65738 h 154534"/>
              <a:gd name="connsiteX0" fmla="*/ 63 w 140227"/>
              <a:gd name="connsiteY0" fmla="*/ 65738 h 154534"/>
              <a:gd name="connsiteX1" fmla="*/ 62928 w 140227"/>
              <a:gd name="connsiteY1" fmla="*/ 16 h 154534"/>
              <a:gd name="connsiteX2" fmla="*/ 140080 w 140227"/>
              <a:gd name="connsiteY2" fmla="*/ 71453 h 154534"/>
              <a:gd name="connsiteX3" fmla="*/ 74358 w 140227"/>
              <a:gd name="connsiteY3" fmla="*/ 154321 h 154534"/>
              <a:gd name="connsiteX4" fmla="*/ 63 w 140227"/>
              <a:gd name="connsiteY4" fmla="*/ 65738 h 154534"/>
              <a:gd name="connsiteX0" fmla="*/ 178 w 140342"/>
              <a:gd name="connsiteY0" fmla="*/ 65738 h 154534"/>
              <a:gd name="connsiteX1" fmla="*/ 63043 w 140342"/>
              <a:gd name="connsiteY1" fmla="*/ 16 h 154534"/>
              <a:gd name="connsiteX2" fmla="*/ 140195 w 140342"/>
              <a:gd name="connsiteY2" fmla="*/ 71453 h 154534"/>
              <a:gd name="connsiteX3" fmla="*/ 74473 w 140342"/>
              <a:gd name="connsiteY3" fmla="*/ 154321 h 154534"/>
              <a:gd name="connsiteX4" fmla="*/ 178 w 140342"/>
              <a:gd name="connsiteY4" fmla="*/ 65738 h 154534"/>
              <a:gd name="connsiteX0" fmla="*/ 178 w 140342"/>
              <a:gd name="connsiteY0" fmla="*/ 65740 h 154536"/>
              <a:gd name="connsiteX1" fmla="*/ 63043 w 140342"/>
              <a:gd name="connsiteY1" fmla="*/ 18 h 154536"/>
              <a:gd name="connsiteX2" fmla="*/ 140195 w 140342"/>
              <a:gd name="connsiteY2" fmla="*/ 71455 h 154536"/>
              <a:gd name="connsiteX3" fmla="*/ 74473 w 140342"/>
              <a:gd name="connsiteY3" fmla="*/ 154323 h 154536"/>
              <a:gd name="connsiteX4" fmla="*/ 178 w 140342"/>
              <a:gd name="connsiteY4" fmla="*/ 65740 h 154536"/>
              <a:gd name="connsiteX0" fmla="*/ 9 w 140173"/>
              <a:gd name="connsiteY0" fmla="*/ 71451 h 160247"/>
              <a:gd name="connsiteX1" fmla="*/ 71446 w 140173"/>
              <a:gd name="connsiteY1" fmla="*/ 14 h 160247"/>
              <a:gd name="connsiteX2" fmla="*/ 140026 w 140173"/>
              <a:gd name="connsiteY2" fmla="*/ 77166 h 160247"/>
              <a:gd name="connsiteX3" fmla="*/ 74304 w 140173"/>
              <a:gd name="connsiteY3" fmla="*/ 160034 h 160247"/>
              <a:gd name="connsiteX4" fmla="*/ 9 w 140173"/>
              <a:gd name="connsiteY4" fmla="*/ 71451 h 160247"/>
              <a:gd name="connsiteX0" fmla="*/ 9 w 140173"/>
              <a:gd name="connsiteY0" fmla="*/ 71451 h 148862"/>
              <a:gd name="connsiteX1" fmla="*/ 71446 w 140173"/>
              <a:gd name="connsiteY1" fmla="*/ 14 h 148862"/>
              <a:gd name="connsiteX2" fmla="*/ 140026 w 140173"/>
              <a:gd name="connsiteY2" fmla="*/ 77166 h 148862"/>
              <a:gd name="connsiteX3" fmla="*/ 74304 w 140173"/>
              <a:gd name="connsiteY3" fmla="*/ 148604 h 148862"/>
              <a:gd name="connsiteX4" fmla="*/ 9 w 140173"/>
              <a:gd name="connsiteY4" fmla="*/ 71451 h 148862"/>
              <a:gd name="connsiteX0" fmla="*/ 9 w 141024"/>
              <a:gd name="connsiteY0" fmla="*/ 71451 h 148862"/>
              <a:gd name="connsiteX1" fmla="*/ 71446 w 141024"/>
              <a:gd name="connsiteY1" fmla="*/ 14 h 148862"/>
              <a:gd name="connsiteX2" fmla="*/ 140026 w 141024"/>
              <a:gd name="connsiteY2" fmla="*/ 77166 h 148862"/>
              <a:gd name="connsiteX3" fmla="*/ 74304 w 141024"/>
              <a:gd name="connsiteY3" fmla="*/ 148604 h 148862"/>
              <a:gd name="connsiteX4" fmla="*/ 9 w 141024"/>
              <a:gd name="connsiteY4" fmla="*/ 71451 h 148862"/>
              <a:gd name="connsiteX0" fmla="*/ 9 w 140173"/>
              <a:gd name="connsiteY0" fmla="*/ 71451 h 148862"/>
              <a:gd name="connsiteX1" fmla="*/ 71446 w 140173"/>
              <a:gd name="connsiteY1" fmla="*/ 14 h 148862"/>
              <a:gd name="connsiteX2" fmla="*/ 140026 w 140173"/>
              <a:gd name="connsiteY2" fmla="*/ 77166 h 148862"/>
              <a:gd name="connsiteX3" fmla="*/ 74304 w 140173"/>
              <a:gd name="connsiteY3" fmla="*/ 148604 h 148862"/>
              <a:gd name="connsiteX4" fmla="*/ 9 w 140173"/>
              <a:gd name="connsiteY4" fmla="*/ 71451 h 148862"/>
              <a:gd name="connsiteX0" fmla="*/ 9 w 140257"/>
              <a:gd name="connsiteY0" fmla="*/ 71451 h 148862"/>
              <a:gd name="connsiteX1" fmla="*/ 71446 w 140257"/>
              <a:gd name="connsiteY1" fmla="*/ 14 h 148862"/>
              <a:gd name="connsiteX2" fmla="*/ 140026 w 140257"/>
              <a:gd name="connsiteY2" fmla="*/ 77166 h 148862"/>
              <a:gd name="connsiteX3" fmla="*/ 74304 w 140257"/>
              <a:gd name="connsiteY3" fmla="*/ 148604 h 148862"/>
              <a:gd name="connsiteX4" fmla="*/ 9 w 140257"/>
              <a:gd name="connsiteY4" fmla="*/ 71451 h 14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257" h="148862">
                <a:moveTo>
                  <a:pt x="9" y="71451"/>
                </a:moveTo>
                <a:cubicBezTo>
                  <a:pt x="-467" y="46686"/>
                  <a:pt x="19535" y="-938"/>
                  <a:pt x="71446" y="14"/>
                </a:cubicBezTo>
                <a:cubicBezTo>
                  <a:pt x="123357" y="966"/>
                  <a:pt x="142638" y="44242"/>
                  <a:pt x="140026" y="77166"/>
                </a:cubicBezTo>
                <a:cubicBezTo>
                  <a:pt x="141931" y="102883"/>
                  <a:pt x="125739" y="152890"/>
                  <a:pt x="74304" y="148604"/>
                </a:cubicBezTo>
                <a:cubicBezTo>
                  <a:pt x="22869" y="144318"/>
                  <a:pt x="485" y="96216"/>
                  <a:pt x="9" y="71451"/>
                </a:cubicBezTo>
                <a:close/>
              </a:path>
            </a:pathLst>
          </a:custGeom>
          <a:solidFill>
            <a:schemeClr val="bg1"/>
          </a:solidFill>
          <a:ln w="38100" cap="rnd">
            <a:solidFill>
              <a:srgbClr val="697DA9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697DA9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rPr>
              <a:t>1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697DA9"/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endParaRPr>
          </a:p>
        </p:txBody>
      </p:sp>
      <p:sp>
        <p:nvSpPr>
          <p:cNvPr id="69" name="PA_库_任意多边形 68"/>
          <p:cNvSpPr/>
          <p:nvPr>
            <p:custDataLst>
              <p:tags r:id="rId2"/>
            </p:custDataLst>
          </p:nvPr>
        </p:nvSpPr>
        <p:spPr>
          <a:xfrm flipH="1">
            <a:off x="4752784" y="2386335"/>
            <a:ext cx="676146" cy="717630"/>
          </a:xfrm>
          <a:custGeom>
            <a:avLst/>
            <a:gdLst>
              <a:gd name="connsiteX0" fmla="*/ 63 w 140138"/>
              <a:gd name="connsiteY0" fmla="*/ 65738 h 154344"/>
              <a:gd name="connsiteX1" fmla="*/ 62928 w 140138"/>
              <a:gd name="connsiteY1" fmla="*/ 16 h 154344"/>
              <a:gd name="connsiteX2" fmla="*/ 140080 w 140138"/>
              <a:gd name="connsiteY2" fmla="*/ 71453 h 154344"/>
              <a:gd name="connsiteX3" fmla="*/ 74358 w 140138"/>
              <a:gd name="connsiteY3" fmla="*/ 154321 h 154344"/>
              <a:gd name="connsiteX4" fmla="*/ 63 w 140138"/>
              <a:gd name="connsiteY4" fmla="*/ 65738 h 154344"/>
              <a:gd name="connsiteX0" fmla="*/ 63 w 140227"/>
              <a:gd name="connsiteY0" fmla="*/ 65738 h 154534"/>
              <a:gd name="connsiteX1" fmla="*/ 62928 w 140227"/>
              <a:gd name="connsiteY1" fmla="*/ 16 h 154534"/>
              <a:gd name="connsiteX2" fmla="*/ 140080 w 140227"/>
              <a:gd name="connsiteY2" fmla="*/ 71453 h 154534"/>
              <a:gd name="connsiteX3" fmla="*/ 74358 w 140227"/>
              <a:gd name="connsiteY3" fmla="*/ 154321 h 154534"/>
              <a:gd name="connsiteX4" fmla="*/ 63 w 140227"/>
              <a:gd name="connsiteY4" fmla="*/ 65738 h 154534"/>
              <a:gd name="connsiteX0" fmla="*/ 63 w 140227"/>
              <a:gd name="connsiteY0" fmla="*/ 65738 h 154534"/>
              <a:gd name="connsiteX1" fmla="*/ 62928 w 140227"/>
              <a:gd name="connsiteY1" fmla="*/ 16 h 154534"/>
              <a:gd name="connsiteX2" fmla="*/ 140080 w 140227"/>
              <a:gd name="connsiteY2" fmla="*/ 71453 h 154534"/>
              <a:gd name="connsiteX3" fmla="*/ 74358 w 140227"/>
              <a:gd name="connsiteY3" fmla="*/ 154321 h 154534"/>
              <a:gd name="connsiteX4" fmla="*/ 63 w 140227"/>
              <a:gd name="connsiteY4" fmla="*/ 65738 h 154534"/>
              <a:gd name="connsiteX0" fmla="*/ 178 w 140342"/>
              <a:gd name="connsiteY0" fmla="*/ 65738 h 154534"/>
              <a:gd name="connsiteX1" fmla="*/ 63043 w 140342"/>
              <a:gd name="connsiteY1" fmla="*/ 16 h 154534"/>
              <a:gd name="connsiteX2" fmla="*/ 140195 w 140342"/>
              <a:gd name="connsiteY2" fmla="*/ 71453 h 154534"/>
              <a:gd name="connsiteX3" fmla="*/ 74473 w 140342"/>
              <a:gd name="connsiteY3" fmla="*/ 154321 h 154534"/>
              <a:gd name="connsiteX4" fmla="*/ 178 w 140342"/>
              <a:gd name="connsiteY4" fmla="*/ 65738 h 154534"/>
              <a:gd name="connsiteX0" fmla="*/ 178 w 140342"/>
              <a:gd name="connsiteY0" fmla="*/ 65740 h 154536"/>
              <a:gd name="connsiteX1" fmla="*/ 63043 w 140342"/>
              <a:gd name="connsiteY1" fmla="*/ 18 h 154536"/>
              <a:gd name="connsiteX2" fmla="*/ 140195 w 140342"/>
              <a:gd name="connsiteY2" fmla="*/ 71455 h 154536"/>
              <a:gd name="connsiteX3" fmla="*/ 74473 w 140342"/>
              <a:gd name="connsiteY3" fmla="*/ 154323 h 154536"/>
              <a:gd name="connsiteX4" fmla="*/ 178 w 140342"/>
              <a:gd name="connsiteY4" fmla="*/ 65740 h 154536"/>
              <a:gd name="connsiteX0" fmla="*/ 9 w 140173"/>
              <a:gd name="connsiteY0" fmla="*/ 71451 h 160247"/>
              <a:gd name="connsiteX1" fmla="*/ 71446 w 140173"/>
              <a:gd name="connsiteY1" fmla="*/ 14 h 160247"/>
              <a:gd name="connsiteX2" fmla="*/ 140026 w 140173"/>
              <a:gd name="connsiteY2" fmla="*/ 77166 h 160247"/>
              <a:gd name="connsiteX3" fmla="*/ 74304 w 140173"/>
              <a:gd name="connsiteY3" fmla="*/ 160034 h 160247"/>
              <a:gd name="connsiteX4" fmla="*/ 9 w 140173"/>
              <a:gd name="connsiteY4" fmla="*/ 71451 h 160247"/>
              <a:gd name="connsiteX0" fmla="*/ 9 w 140173"/>
              <a:gd name="connsiteY0" fmla="*/ 71451 h 148862"/>
              <a:gd name="connsiteX1" fmla="*/ 71446 w 140173"/>
              <a:gd name="connsiteY1" fmla="*/ 14 h 148862"/>
              <a:gd name="connsiteX2" fmla="*/ 140026 w 140173"/>
              <a:gd name="connsiteY2" fmla="*/ 77166 h 148862"/>
              <a:gd name="connsiteX3" fmla="*/ 74304 w 140173"/>
              <a:gd name="connsiteY3" fmla="*/ 148604 h 148862"/>
              <a:gd name="connsiteX4" fmla="*/ 9 w 140173"/>
              <a:gd name="connsiteY4" fmla="*/ 71451 h 148862"/>
              <a:gd name="connsiteX0" fmla="*/ 9 w 141024"/>
              <a:gd name="connsiteY0" fmla="*/ 71451 h 148862"/>
              <a:gd name="connsiteX1" fmla="*/ 71446 w 141024"/>
              <a:gd name="connsiteY1" fmla="*/ 14 h 148862"/>
              <a:gd name="connsiteX2" fmla="*/ 140026 w 141024"/>
              <a:gd name="connsiteY2" fmla="*/ 77166 h 148862"/>
              <a:gd name="connsiteX3" fmla="*/ 74304 w 141024"/>
              <a:gd name="connsiteY3" fmla="*/ 148604 h 148862"/>
              <a:gd name="connsiteX4" fmla="*/ 9 w 141024"/>
              <a:gd name="connsiteY4" fmla="*/ 71451 h 148862"/>
              <a:gd name="connsiteX0" fmla="*/ 9 w 140173"/>
              <a:gd name="connsiteY0" fmla="*/ 71451 h 148862"/>
              <a:gd name="connsiteX1" fmla="*/ 71446 w 140173"/>
              <a:gd name="connsiteY1" fmla="*/ 14 h 148862"/>
              <a:gd name="connsiteX2" fmla="*/ 140026 w 140173"/>
              <a:gd name="connsiteY2" fmla="*/ 77166 h 148862"/>
              <a:gd name="connsiteX3" fmla="*/ 74304 w 140173"/>
              <a:gd name="connsiteY3" fmla="*/ 148604 h 148862"/>
              <a:gd name="connsiteX4" fmla="*/ 9 w 140173"/>
              <a:gd name="connsiteY4" fmla="*/ 71451 h 148862"/>
              <a:gd name="connsiteX0" fmla="*/ 9 w 140257"/>
              <a:gd name="connsiteY0" fmla="*/ 71451 h 148862"/>
              <a:gd name="connsiteX1" fmla="*/ 71446 w 140257"/>
              <a:gd name="connsiteY1" fmla="*/ 14 h 148862"/>
              <a:gd name="connsiteX2" fmla="*/ 140026 w 140257"/>
              <a:gd name="connsiteY2" fmla="*/ 77166 h 148862"/>
              <a:gd name="connsiteX3" fmla="*/ 74304 w 140257"/>
              <a:gd name="connsiteY3" fmla="*/ 148604 h 148862"/>
              <a:gd name="connsiteX4" fmla="*/ 9 w 140257"/>
              <a:gd name="connsiteY4" fmla="*/ 71451 h 14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257" h="148862">
                <a:moveTo>
                  <a:pt x="9" y="71451"/>
                </a:moveTo>
                <a:cubicBezTo>
                  <a:pt x="-467" y="46686"/>
                  <a:pt x="19535" y="-938"/>
                  <a:pt x="71446" y="14"/>
                </a:cubicBezTo>
                <a:cubicBezTo>
                  <a:pt x="123357" y="966"/>
                  <a:pt x="142638" y="44242"/>
                  <a:pt x="140026" y="77166"/>
                </a:cubicBezTo>
                <a:cubicBezTo>
                  <a:pt x="141931" y="102883"/>
                  <a:pt x="125739" y="152890"/>
                  <a:pt x="74304" y="148604"/>
                </a:cubicBezTo>
                <a:cubicBezTo>
                  <a:pt x="22869" y="144318"/>
                  <a:pt x="485" y="96216"/>
                  <a:pt x="9" y="71451"/>
                </a:cubicBezTo>
                <a:close/>
              </a:path>
            </a:pathLst>
          </a:custGeom>
          <a:solidFill>
            <a:schemeClr val="bg1"/>
          </a:solidFill>
          <a:ln w="38100" cap="rnd">
            <a:solidFill>
              <a:srgbClr val="697DA9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697DA9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rPr>
              <a:t>2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697DA9"/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endParaRPr>
          </a:p>
        </p:txBody>
      </p:sp>
      <p:sp>
        <p:nvSpPr>
          <p:cNvPr id="70" name="PA_库_任意多边形 69"/>
          <p:cNvSpPr/>
          <p:nvPr>
            <p:custDataLst>
              <p:tags r:id="rId3"/>
            </p:custDataLst>
          </p:nvPr>
        </p:nvSpPr>
        <p:spPr>
          <a:xfrm flipH="1">
            <a:off x="8091615" y="4374509"/>
            <a:ext cx="676146" cy="717630"/>
          </a:xfrm>
          <a:custGeom>
            <a:avLst/>
            <a:gdLst>
              <a:gd name="connsiteX0" fmla="*/ 63 w 140138"/>
              <a:gd name="connsiteY0" fmla="*/ 65738 h 154344"/>
              <a:gd name="connsiteX1" fmla="*/ 62928 w 140138"/>
              <a:gd name="connsiteY1" fmla="*/ 16 h 154344"/>
              <a:gd name="connsiteX2" fmla="*/ 140080 w 140138"/>
              <a:gd name="connsiteY2" fmla="*/ 71453 h 154344"/>
              <a:gd name="connsiteX3" fmla="*/ 74358 w 140138"/>
              <a:gd name="connsiteY3" fmla="*/ 154321 h 154344"/>
              <a:gd name="connsiteX4" fmla="*/ 63 w 140138"/>
              <a:gd name="connsiteY4" fmla="*/ 65738 h 154344"/>
              <a:gd name="connsiteX0" fmla="*/ 63 w 140227"/>
              <a:gd name="connsiteY0" fmla="*/ 65738 h 154534"/>
              <a:gd name="connsiteX1" fmla="*/ 62928 w 140227"/>
              <a:gd name="connsiteY1" fmla="*/ 16 h 154534"/>
              <a:gd name="connsiteX2" fmla="*/ 140080 w 140227"/>
              <a:gd name="connsiteY2" fmla="*/ 71453 h 154534"/>
              <a:gd name="connsiteX3" fmla="*/ 74358 w 140227"/>
              <a:gd name="connsiteY3" fmla="*/ 154321 h 154534"/>
              <a:gd name="connsiteX4" fmla="*/ 63 w 140227"/>
              <a:gd name="connsiteY4" fmla="*/ 65738 h 154534"/>
              <a:gd name="connsiteX0" fmla="*/ 63 w 140227"/>
              <a:gd name="connsiteY0" fmla="*/ 65738 h 154534"/>
              <a:gd name="connsiteX1" fmla="*/ 62928 w 140227"/>
              <a:gd name="connsiteY1" fmla="*/ 16 h 154534"/>
              <a:gd name="connsiteX2" fmla="*/ 140080 w 140227"/>
              <a:gd name="connsiteY2" fmla="*/ 71453 h 154534"/>
              <a:gd name="connsiteX3" fmla="*/ 74358 w 140227"/>
              <a:gd name="connsiteY3" fmla="*/ 154321 h 154534"/>
              <a:gd name="connsiteX4" fmla="*/ 63 w 140227"/>
              <a:gd name="connsiteY4" fmla="*/ 65738 h 154534"/>
              <a:gd name="connsiteX0" fmla="*/ 178 w 140342"/>
              <a:gd name="connsiteY0" fmla="*/ 65738 h 154534"/>
              <a:gd name="connsiteX1" fmla="*/ 63043 w 140342"/>
              <a:gd name="connsiteY1" fmla="*/ 16 h 154534"/>
              <a:gd name="connsiteX2" fmla="*/ 140195 w 140342"/>
              <a:gd name="connsiteY2" fmla="*/ 71453 h 154534"/>
              <a:gd name="connsiteX3" fmla="*/ 74473 w 140342"/>
              <a:gd name="connsiteY3" fmla="*/ 154321 h 154534"/>
              <a:gd name="connsiteX4" fmla="*/ 178 w 140342"/>
              <a:gd name="connsiteY4" fmla="*/ 65738 h 154534"/>
              <a:gd name="connsiteX0" fmla="*/ 178 w 140342"/>
              <a:gd name="connsiteY0" fmla="*/ 65740 h 154536"/>
              <a:gd name="connsiteX1" fmla="*/ 63043 w 140342"/>
              <a:gd name="connsiteY1" fmla="*/ 18 h 154536"/>
              <a:gd name="connsiteX2" fmla="*/ 140195 w 140342"/>
              <a:gd name="connsiteY2" fmla="*/ 71455 h 154536"/>
              <a:gd name="connsiteX3" fmla="*/ 74473 w 140342"/>
              <a:gd name="connsiteY3" fmla="*/ 154323 h 154536"/>
              <a:gd name="connsiteX4" fmla="*/ 178 w 140342"/>
              <a:gd name="connsiteY4" fmla="*/ 65740 h 154536"/>
              <a:gd name="connsiteX0" fmla="*/ 9 w 140173"/>
              <a:gd name="connsiteY0" fmla="*/ 71451 h 160247"/>
              <a:gd name="connsiteX1" fmla="*/ 71446 w 140173"/>
              <a:gd name="connsiteY1" fmla="*/ 14 h 160247"/>
              <a:gd name="connsiteX2" fmla="*/ 140026 w 140173"/>
              <a:gd name="connsiteY2" fmla="*/ 77166 h 160247"/>
              <a:gd name="connsiteX3" fmla="*/ 74304 w 140173"/>
              <a:gd name="connsiteY3" fmla="*/ 160034 h 160247"/>
              <a:gd name="connsiteX4" fmla="*/ 9 w 140173"/>
              <a:gd name="connsiteY4" fmla="*/ 71451 h 160247"/>
              <a:gd name="connsiteX0" fmla="*/ 9 w 140173"/>
              <a:gd name="connsiteY0" fmla="*/ 71451 h 148862"/>
              <a:gd name="connsiteX1" fmla="*/ 71446 w 140173"/>
              <a:gd name="connsiteY1" fmla="*/ 14 h 148862"/>
              <a:gd name="connsiteX2" fmla="*/ 140026 w 140173"/>
              <a:gd name="connsiteY2" fmla="*/ 77166 h 148862"/>
              <a:gd name="connsiteX3" fmla="*/ 74304 w 140173"/>
              <a:gd name="connsiteY3" fmla="*/ 148604 h 148862"/>
              <a:gd name="connsiteX4" fmla="*/ 9 w 140173"/>
              <a:gd name="connsiteY4" fmla="*/ 71451 h 148862"/>
              <a:gd name="connsiteX0" fmla="*/ 9 w 141024"/>
              <a:gd name="connsiteY0" fmla="*/ 71451 h 148862"/>
              <a:gd name="connsiteX1" fmla="*/ 71446 w 141024"/>
              <a:gd name="connsiteY1" fmla="*/ 14 h 148862"/>
              <a:gd name="connsiteX2" fmla="*/ 140026 w 141024"/>
              <a:gd name="connsiteY2" fmla="*/ 77166 h 148862"/>
              <a:gd name="connsiteX3" fmla="*/ 74304 w 141024"/>
              <a:gd name="connsiteY3" fmla="*/ 148604 h 148862"/>
              <a:gd name="connsiteX4" fmla="*/ 9 w 141024"/>
              <a:gd name="connsiteY4" fmla="*/ 71451 h 148862"/>
              <a:gd name="connsiteX0" fmla="*/ 9 w 140173"/>
              <a:gd name="connsiteY0" fmla="*/ 71451 h 148862"/>
              <a:gd name="connsiteX1" fmla="*/ 71446 w 140173"/>
              <a:gd name="connsiteY1" fmla="*/ 14 h 148862"/>
              <a:gd name="connsiteX2" fmla="*/ 140026 w 140173"/>
              <a:gd name="connsiteY2" fmla="*/ 77166 h 148862"/>
              <a:gd name="connsiteX3" fmla="*/ 74304 w 140173"/>
              <a:gd name="connsiteY3" fmla="*/ 148604 h 148862"/>
              <a:gd name="connsiteX4" fmla="*/ 9 w 140173"/>
              <a:gd name="connsiteY4" fmla="*/ 71451 h 148862"/>
              <a:gd name="connsiteX0" fmla="*/ 9 w 140257"/>
              <a:gd name="connsiteY0" fmla="*/ 71451 h 148862"/>
              <a:gd name="connsiteX1" fmla="*/ 71446 w 140257"/>
              <a:gd name="connsiteY1" fmla="*/ 14 h 148862"/>
              <a:gd name="connsiteX2" fmla="*/ 140026 w 140257"/>
              <a:gd name="connsiteY2" fmla="*/ 77166 h 148862"/>
              <a:gd name="connsiteX3" fmla="*/ 74304 w 140257"/>
              <a:gd name="connsiteY3" fmla="*/ 148604 h 148862"/>
              <a:gd name="connsiteX4" fmla="*/ 9 w 140257"/>
              <a:gd name="connsiteY4" fmla="*/ 71451 h 14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257" h="148862">
                <a:moveTo>
                  <a:pt x="9" y="71451"/>
                </a:moveTo>
                <a:cubicBezTo>
                  <a:pt x="-467" y="46686"/>
                  <a:pt x="19535" y="-938"/>
                  <a:pt x="71446" y="14"/>
                </a:cubicBezTo>
                <a:cubicBezTo>
                  <a:pt x="123357" y="966"/>
                  <a:pt x="142638" y="44242"/>
                  <a:pt x="140026" y="77166"/>
                </a:cubicBezTo>
                <a:cubicBezTo>
                  <a:pt x="141931" y="102883"/>
                  <a:pt x="125739" y="152890"/>
                  <a:pt x="74304" y="148604"/>
                </a:cubicBezTo>
                <a:cubicBezTo>
                  <a:pt x="22869" y="144318"/>
                  <a:pt x="485" y="96216"/>
                  <a:pt x="9" y="71451"/>
                </a:cubicBezTo>
                <a:close/>
              </a:path>
            </a:pathLst>
          </a:custGeom>
          <a:solidFill>
            <a:schemeClr val="bg1"/>
          </a:solidFill>
          <a:ln w="38100" cap="rnd">
            <a:solidFill>
              <a:srgbClr val="697DA9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697DA9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rPr>
              <a:t>4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697DA9"/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endParaRPr>
          </a:p>
        </p:txBody>
      </p:sp>
      <p:sp>
        <p:nvSpPr>
          <p:cNvPr id="71" name="PA_库_任意多边形 70"/>
          <p:cNvSpPr/>
          <p:nvPr>
            <p:custDataLst>
              <p:tags r:id="rId4"/>
            </p:custDataLst>
          </p:nvPr>
        </p:nvSpPr>
        <p:spPr>
          <a:xfrm flipH="1">
            <a:off x="8091615" y="2386335"/>
            <a:ext cx="676146" cy="717630"/>
          </a:xfrm>
          <a:custGeom>
            <a:avLst/>
            <a:gdLst>
              <a:gd name="connsiteX0" fmla="*/ 63 w 140138"/>
              <a:gd name="connsiteY0" fmla="*/ 65738 h 154344"/>
              <a:gd name="connsiteX1" fmla="*/ 62928 w 140138"/>
              <a:gd name="connsiteY1" fmla="*/ 16 h 154344"/>
              <a:gd name="connsiteX2" fmla="*/ 140080 w 140138"/>
              <a:gd name="connsiteY2" fmla="*/ 71453 h 154344"/>
              <a:gd name="connsiteX3" fmla="*/ 74358 w 140138"/>
              <a:gd name="connsiteY3" fmla="*/ 154321 h 154344"/>
              <a:gd name="connsiteX4" fmla="*/ 63 w 140138"/>
              <a:gd name="connsiteY4" fmla="*/ 65738 h 154344"/>
              <a:gd name="connsiteX0" fmla="*/ 63 w 140227"/>
              <a:gd name="connsiteY0" fmla="*/ 65738 h 154534"/>
              <a:gd name="connsiteX1" fmla="*/ 62928 w 140227"/>
              <a:gd name="connsiteY1" fmla="*/ 16 h 154534"/>
              <a:gd name="connsiteX2" fmla="*/ 140080 w 140227"/>
              <a:gd name="connsiteY2" fmla="*/ 71453 h 154534"/>
              <a:gd name="connsiteX3" fmla="*/ 74358 w 140227"/>
              <a:gd name="connsiteY3" fmla="*/ 154321 h 154534"/>
              <a:gd name="connsiteX4" fmla="*/ 63 w 140227"/>
              <a:gd name="connsiteY4" fmla="*/ 65738 h 154534"/>
              <a:gd name="connsiteX0" fmla="*/ 63 w 140227"/>
              <a:gd name="connsiteY0" fmla="*/ 65738 h 154534"/>
              <a:gd name="connsiteX1" fmla="*/ 62928 w 140227"/>
              <a:gd name="connsiteY1" fmla="*/ 16 h 154534"/>
              <a:gd name="connsiteX2" fmla="*/ 140080 w 140227"/>
              <a:gd name="connsiteY2" fmla="*/ 71453 h 154534"/>
              <a:gd name="connsiteX3" fmla="*/ 74358 w 140227"/>
              <a:gd name="connsiteY3" fmla="*/ 154321 h 154534"/>
              <a:gd name="connsiteX4" fmla="*/ 63 w 140227"/>
              <a:gd name="connsiteY4" fmla="*/ 65738 h 154534"/>
              <a:gd name="connsiteX0" fmla="*/ 178 w 140342"/>
              <a:gd name="connsiteY0" fmla="*/ 65738 h 154534"/>
              <a:gd name="connsiteX1" fmla="*/ 63043 w 140342"/>
              <a:gd name="connsiteY1" fmla="*/ 16 h 154534"/>
              <a:gd name="connsiteX2" fmla="*/ 140195 w 140342"/>
              <a:gd name="connsiteY2" fmla="*/ 71453 h 154534"/>
              <a:gd name="connsiteX3" fmla="*/ 74473 w 140342"/>
              <a:gd name="connsiteY3" fmla="*/ 154321 h 154534"/>
              <a:gd name="connsiteX4" fmla="*/ 178 w 140342"/>
              <a:gd name="connsiteY4" fmla="*/ 65738 h 154534"/>
              <a:gd name="connsiteX0" fmla="*/ 178 w 140342"/>
              <a:gd name="connsiteY0" fmla="*/ 65740 h 154536"/>
              <a:gd name="connsiteX1" fmla="*/ 63043 w 140342"/>
              <a:gd name="connsiteY1" fmla="*/ 18 h 154536"/>
              <a:gd name="connsiteX2" fmla="*/ 140195 w 140342"/>
              <a:gd name="connsiteY2" fmla="*/ 71455 h 154536"/>
              <a:gd name="connsiteX3" fmla="*/ 74473 w 140342"/>
              <a:gd name="connsiteY3" fmla="*/ 154323 h 154536"/>
              <a:gd name="connsiteX4" fmla="*/ 178 w 140342"/>
              <a:gd name="connsiteY4" fmla="*/ 65740 h 154536"/>
              <a:gd name="connsiteX0" fmla="*/ 9 w 140173"/>
              <a:gd name="connsiteY0" fmla="*/ 71451 h 160247"/>
              <a:gd name="connsiteX1" fmla="*/ 71446 w 140173"/>
              <a:gd name="connsiteY1" fmla="*/ 14 h 160247"/>
              <a:gd name="connsiteX2" fmla="*/ 140026 w 140173"/>
              <a:gd name="connsiteY2" fmla="*/ 77166 h 160247"/>
              <a:gd name="connsiteX3" fmla="*/ 74304 w 140173"/>
              <a:gd name="connsiteY3" fmla="*/ 160034 h 160247"/>
              <a:gd name="connsiteX4" fmla="*/ 9 w 140173"/>
              <a:gd name="connsiteY4" fmla="*/ 71451 h 160247"/>
              <a:gd name="connsiteX0" fmla="*/ 9 w 140173"/>
              <a:gd name="connsiteY0" fmla="*/ 71451 h 148862"/>
              <a:gd name="connsiteX1" fmla="*/ 71446 w 140173"/>
              <a:gd name="connsiteY1" fmla="*/ 14 h 148862"/>
              <a:gd name="connsiteX2" fmla="*/ 140026 w 140173"/>
              <a:gd name="connsiteY2" fmla="*/ 77166 h 148862"/>
              <a:gd name="connsiteX3" fmla="*/ 74304 w 140173"/>
              <a:gd name="connsiteY3" fmla="*/ 148604 h 148862"/>
              <a:gd name="connsiteX4" fmla="*/ 9 w 140173"/>
              <a:gd name="connsiteY4" fmla="*/ 71451 h 148862"/>
              <a:gd name="connsiteX0" fmla="*/ 9 w 141024"/>
              <a:gd name="connsiteY0" fmla="*/ 71451 h 148862"/>
              <a:gd name="connsiteX1" fmla="*/ 71446 w 141024"/>
              <a:gd name="connsiteY1" fmla="*/ 14 h 148862"/>
              <a:gd name="connsiteX2" fmla="*/ 140026 w 141024"/>
              <a:gd name="connsiteY2" fmla="*/ 77166 h 148862"/>
              <a:gd name="connsiteX3" fmla="*/ 74304 w 141024"/>
              <a:gd name="connsiteY3" fmla="*/ 148604 h 148862"/>
              <a:gd name="connsiteX4" fmla="*/ 9 w 141024"/>
              <a:gd name="connsiteY4" fmla="*/ 71451 h 148862"/>
              <a:gd name="connsiteX0" fmla="*/ 9 w 140173"/>
              <a:gd name="connsiteY0" fmla="*/ 71451 h 148862"/>
              <a:gd name="connsiteX1" fmla="*/ 71446 w 140173"/>
              <a:gd name="connsiteY1" fmla="*/ 14 h 148862"/>
              <a:gd name="connsiteX2" fmla="*/ 140026 w 140173"/>
              <a:gd name="connsiteY2" fmla="*/ 77166 h 148862"/>
              <a:gd name="connsiteX3" fmla="*/ 74304 w 140173"/>
              <a:gd name="connsiteY3" fmla="*/ 148604 h 148862"/>
              <a:gd name="connsiteX4" fmla="*/ 9 w 140173"/>
              <a:gd name="connsiteY4" fmla="*/ 71451 h 148862"/>
              <a:gd name="connsiteX0" fmla="*/ 9 w 140257"/>
              <a:gd name="connsiteY0" fmla="*/ 71451 h 148862"/>
              <a:gd name="connsiteX1" fmla="*/ 71446 w 140257"/>
              <a:gd name="connsiteY1" fmla="*/ 14 h 148862"/>
              <a:gd name="connsiteX2" fmla="*/ 140026 w 140257"/>
              <a:gd name="connsiteY2" fmla="*/ 77166 h 148862"/>
              <a:gd name="connsiteX3" fmla="*/ 74304 w 140257"/>
              <a:gd name="connsiteY3" fmla="*/ 148604 h 148862"/>
              <a:gd name="connsiteX4" fmla="*/ 9 w 140257"/>
              <a:gd name="connsiteY4" fmla="*/ 71451 h 14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257" h="148862">
                <a:moveTo>
                  <a:pt x="9" y="71451"/>
                </a:moveTo>
                <a:cubicBezTo>
                  <a:pt x="-467" y="46686"/>
                  <a:pt x="19535" y="-938"/>
                  <a:pt x="71446" y="14"/>
                </a:cubicBezTo>
                <a:cubicBezTo>
                  <a:pt x="123357" y="966"/>
                  <a:pt x="142638" y="44242"/>
                  <a:pt x="140026" y="77166"/>
                </a:cubicBezTo>
                <a:cubicBezTo>
                  <a:pt x="141931" y="102883"/>
                  <a:pt x="125739" y="152890"/>
                  <a:pt x="74304" y="148604"/>
                </a:cubicBezTo>
                <a:cubicBezTo>
                  <a:pt x="22869" y="144318"/>
                  <a:pt x="485" y="96216"/>
                  <a:pt x="9" y="71451"/>
                </a:cubicBezTo>
                <a:close/>
              </a:path>
            </a:pathLst>
          </a:custGeom>
          <a:solidFill>
            <a:schemeClr val="bg1"/>
          </a:solidFill>
          <a:ln w="38100" cap="rnd">
            <a:solidFill>
              <a:srgbClr val="697DA9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697DA9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rPr>
              <a:t>3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697DA9"/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endParaRPr>
          </a:p>
        </p:txBody>
      </p:sp>
      <p:sp>
        <p:nvSpPr>
          <p:cNvPr id="73" name="PA_库_文本框 72"/>
          <p:cNvSpPr txBox="1"/>
          <p:nvPr>
            <p:custDataLst>
              <p:tags r:id="rId5"/>
            </p:custDataLst>
          </p:nvPr>
        </p:nvSpPr>
        <p:spPr>
          <a:xfrm>
            <a:off x="2334659" y="2567112"/>
            <a:ext cx="2610010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97DA9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rPr>
              <a:t>Trình</a:t>
            </a:r>
            <a:r>
              <a:rPr kumimoji="0" lang="vi-VN" altLang="zh-CN" sz="2400" b="0" i="0" u="none" strike="noStrike" kern="1200" cap="none" spc="0" normalizeH="0" noProof="0" dirty="0" smtClean="0">
                <a:ln>
                  <a:noFill/>
                </a:ln>
                <a:solidFill>
                  <a:srgbClr val="697DA9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rPr>
              <a:t> tự câu văn </a:t>
            </a:r>
            <a:br>
              <a:rPr kumimoji="0" lang="vi-VN" altLang="zh-CN" sz="2400" b="0" i="0" u="none" strike="noStrike" kern="1200" cap="none" spc="0" normalizeH="0" noProof="0" dirty="0" smtClean="0">
                <a:ln>
                  <a:noFill/>
                </a:ln>
                <a:solidFill>
                  <a:srgbClr val="697DA9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rPr>
            </a:br>
            <a:r>
              <a:rPr kumimoji="0" lang="vi-VN" altLang="zh-CN" sz="2400" b="0" i="0" u="none" strike="noStrike" kern="1200" cap="none" spc="0" normalizeH="0" noProof="0" dirty="0" smtClean="0">
                <a:ln>
                  <a:noFill/>
                </a:ln>
                <a:solidFill>
                  <a:srgbClr val="697DA9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rPr>
              <a:t>hợp lí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697DA9"/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endParaRPr>
          </a:p>
        </p:txBody>
      </p:sp>
      <p:sp>
        <p:nvSpPr>
          <p:cNvPr id="75" name="PA_库_文本框 74"/>
          <p:cNvSpPr txBox="1"/>
          <p:nvPr>
            <p:custDataLst>
              <p:tags r:id="rId6"/>
            </p:custDataLst>
          </p:nvPr>
        </p:nvSpPr>
        <p:spPr>
          <a:xfrm>
            <a:off x="2478014" y="4630474"/>
            <a:ext cx="2376420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97DA9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rPr>
              <a:t>Kể</a:t>
            </a:r>
            <a:r>
              <a:rPr kumimoji="0" lang="vi-VN" altLang="zh-CN" sz="2400" b="0" i="0" u="none" strike="noStrike" kern="1200" cap="none" spc="0" normalizeH="0" noProof="0" dirty="0" smtClean="0">
                <a:ln>
                  <a:noFill/>
                </a:ln>
                <a:solidFill>
                  <a:srgbClr val="697DA9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rPr>
              <a:t> đúng đề bài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697DA9"/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8680386" y="2216612"/>
            <a:ext cx="2587568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altLang="zh-CN" sz="2400" dirty="0" smtClean="0">
                <a:solidFill>
                  <a:srgbClr val="697DA9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Giọng kể chuyện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697DA9"/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7728513" y="5164278"/>
            <a:ext cx="2757486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altLang="zh-CN" sz="2400" dirty="0" smtClean="0">
                <a:solidFill>
                  <a:srgbClr val="697DA9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Thể hiện tình cảm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697DA9"/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endParaRPr>
          </a:p>
        </p:txBody>
      </p:sp>
      <p:pic>
        <p:nvPicPr>
          <p:cNvPr id="82" name="PA_库_图片 8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214" y="1239810"/>
            <a:ext cx="5394325" cy="539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347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 animBg="1"/>
      <p:bldP spid="70" grpId="0" animBg="1"/>
      <p:bldP spid="71" grpId="0" animBg="1"/>
      <p:bldP spid="73" grpId="0"/>
      <p:bldP spid="7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600" b="32444"/>
          <a:stretch/>
        </p:blipFill>
        <p:spPr>
          <a:xfrm>
            <a:off x="0" y="0"/>
            <a:ext cx="9070848" cy="46329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7" t="5452" r="53867" b="6845"/>
          <a:stretch/>
        </p:blipFill>
        <p:spPr>
          <a:xfrm>
            <a:off x="-378691" y="0"/>
            <a:ext cx="9615055" cy="7823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67" t="15000" r="30666" b="14667"/>
          <a:stretch/>
        </p:blipFill>
        <p:spPr>
          <a:xfrm flipH="1">
            <a:off x="7176655" y="194428"/>
            <a:ext cx="5371920" cy="6849025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769987" y="1037501"/>
            <a:ext cx="452581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ctr" eaLnBrk="0" hangingPunct="0">
              <a:spcBef>
                <a:spcPct val="0"/>
              </a:spcBef>
              <a:buClr>
                <a:srgbClr val="0BD0D9"/>
              </a:buClr>
              <a:defRPr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quê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hương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giàu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tươi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đẹp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9862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82"/>
          <a:stretch/>
        </p:blipFill>
        <p:spPr>
          <a:xfrm>
            <a:off x="6321836" y="162137"/>
            <a:ext cx="5622664" cy="6858000"/>
          </a:xfrm>
          <a:prstGeom prst="rect">
            <a:avLst/>
          </a:prstGeom>
        </p:spPr>
      </p:pic>
      <p:sp>
        <p:nvSpPr>
          <p:cNvPr id="28" name="太阳形 27"/>
          <p:cNvSpPr/>
          <p:nvPr/>
        </p:nvSpPr>
        <p:spPr>
          <a:xfrm rot="20750437">
            <a:off x="385554" y="2329398"/>
            <a:ext cx="1191663" cy="1191663"/>
          </a:xfrm>
          <a:prstGeom prst="sun">
            <a:avLst>
              <a:gd name="adj" fmla="val 21368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9" name="太阳形 28"/>
          <p:cNvSpPr/>
          <p:nvPr/>
        </p:nvSpPr>
        <p:spPr>
          <a:xfrm rot="20750437">
            <a:off x="356284" y="3681908"/>
            <a:ext cx="855221" cy="910560"/>
          </a:xfrm>
          <a:prstGeom prst="sun">
            <a:avLst>
              <a:gd name="adj" fmla="val 21368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71873" y="2009684"/>
            <a:ext cx="3322590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1219170"/>
            <a:r>
              <a:rPr lang="vi-VN" altLang="zh-CN" sz="3200" b="1" dirty="0">
                <a:ln w="15875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  <a:ea typeface="方正粗圆_GBK" pitchFamily="65" charset="-122"/>
              </a:rPr>
              <a:t>Sưu tầm các câu ca dao, tục ngữ nói về quê </a:t>
            </a:r>
            <a:r>
              <a:rPr lang="vi-VN" altLang="zh-CN" sz="3200" b="1" dirty="0" smtClean="0">
                <a:ln w="15875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  <a:ea typeface="方正粗圆_GBK" pitchFamily="65" charset="-122"/>
              </a:rPr>
              <a:t>hương</a:t>
            </a:r>
            <a:endParaRPr lang="zh-CN" altLang="en-US" sz="3200" b="1" dirty="0">
              <a:ln w="15875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+mj-lt"/>
              <a:ea typeface="方正粗圆_GBK" pitchFamily="65" charset="-122"/>
            </a:endParaRPr>
          </a:p>
        </p:txBody>
      </p:sp>
      <p:sp>
        <p:nvSpPr>
          <p:cNvPr id="27" name="太阳形 26"/>
          <p:cNvSpPr/>
          <p:nvPr/>
        </p:nvSpPr>
        <p:spPr>
          <a:xfrm rot="20750437">
            <a:off x="1512325" y="381495"/>
            <a:ext cx="1191663" cy="1191663"/>
          </a:xfrm>
          <a:prstGeom prst="sun">
            <a:avLst>
              <a:gd name="adj" fmla="val 21368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21597" y="504935"/>
            <a:ext cx="4972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48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1</a:t>
            </a:r>
            <a:endParaRPr lang="zh-CN" altLang="en-US" sz="4800" dirty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27968" y="2520686"/>
            <a:ext cx="4972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48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2</a:t>
            </a:r>
            <a:endParaRPr lang="zh-CN" altLang="en-US" sz="4800" dirty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5345" y="3683914"/>
            <a:ext cx="4972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48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3</a:t>
            </a:r>
            <a:endParaRPr lang="zh-CN" altLang="en-US" sz="4800" dirty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534770" y="440621"/>
            <a:ext cx="41088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vi-VN" sz="2400" i="1" dirty="0">
                <a:solidFill>
                  <a:srgbClr val="00B050"/>
                </a:solidFill>
                <a:latin typeface="Arial" panose="020B0604020202020204" pitchFamily="34" charset="0"/>
              </a:rPr>
              <a:t>“</a:t>
            </a:r>
            <a:r>
              <a:rPr lang="vi-VN" sz="2400" b="1" i="1" dirty="0">
                <a:solidFill>
                  <a:srgbClr val="00B050"/>
                </a:solidFill>
                <a:latin typeface="Times New Roman" panose="02020603050405020304" pitchFamily="18" charset="0"/>
              </a:rPr>
              <a:t>Quê hương là chùm khế ngọt,</a:t>
            </a:r>
            <a:r>
              <a:rPr lang="vi-VN" sz="3200" b="1" dirty="0">
                <a:solidFill>
                  <a:srgbClr val="00B050"/>
                </a:solidFill>
                <a:latin typeface="Times New Roman" panose="02020603050405020304" pitchFamily="18" charset="0"/>
              </a:rPr>
              <a:t/>
            </a:r>
            <a:br>
              <a:rPr lang="vi-VN" sz="3200" b="1" dirty="0">
                <a:solidFill>
                  <a:srgbClr val="00B050"/>
                </a:solidFill>
                <a:latin typeface="Times New Roman" panose="02020603050405020304" pitchFamily="18" charset="0"/>
              </a:rPr>
            </a:br>
            <a:r>
              <a:rPr lang="vi-VN" sz="2400" b="1" i="1" dirty="0">
                <a:solidFill>
                  <a:srgbClr val="00B050"/>
                </a:solidFill>
                <a:latin typeface="Times New Roman" panose="02020603050405020304" pitchFamily="18" charset="0"/>
              </a:rPr>
              <a:t>Cho con trèo hái mỗi ngày.</a:t>
            </a:r>
            <a:r>
              <a:rPr lang="vi-VN" sz="3200" b="1" dirty="0">
                <a:solidFill>
                  <a:srgbClr val="00B050"/>
                </a:solidFill>
                <a:latin typeface="Times New Roman" panose="02020603050405020304" pitchFamily="18" charset="0"/>
              </a:rPr>
              <a:t/>
            </a:r>
            <a:br>
              <a:rPr lang="vi-VN" sz="3200" b="1" dirty="0">
                <a:solidFill>
                  <a:srgbClr val="00B050"/>
                </a:solidFill>
                <a:latin typeface="Times New Roman" panose="02020603050405020304" pitchFamily="18" charset="0"/>
              </a:rPr>
            </a:br>
            <a:r>
              <a:rPr lang="vi-VN" sz="2400" b="1" i="1" dirty="0">
                <a:solidFill>
                  <a:srgbClr val="00B050"/>
                </a:solidFill>
                <a:latin typeface="Times New Roman" panose="02020603050405020304" pitchFamily="18" charset="0"/>
              </a:rPr>
              <a:t>Quê hương là đường đi học,</a:t>
            </a:r>
            <a:r>
              <a:rPr lang="vi-VN" sz="3200" b="1" dirty="0">
                <a:solidFill>
                  <a:srgbClr val="00B050"/>
                </a:solidFill>
                <a:latin typeface="Times New Roman" panose="02020603050405020304" pitchFamily="18" charset="0"/>
              </a:rPr>
              <a:t/>
            </a:r>
            <a:br>
              <a:rPr lang="vi-VN" sz="3200" b="1" dirty="0">
                <a:solidFill>
                  <a:srgbClr val="00B050"/>
                </a:solidFill>
                <a:latin typeface="Times New Roman" panose="02020603050405020304" pitchFamily="18" charset="0"/>
              </a:rPr>
            </a:br>
            <a:r>
              <a:rPr lang="vi-VN" sz="2400" b="1" i="1" dirty="0">
                <a:solidFill>
                  <a:srgbClr val="00B050"/>
                </a:solidFill>
                <a:latin typeface="Times New Roman" panose="02020603050405020304" pitchFamily="18" charset="0"/>
              </a:rPr>
              <a:t>Con về rợp bướm vàng bay…”</a:t>
            </a:r>
            <a:endParaRPr lang="zh-CN" altLang="en-US" sz="3200" b="1" dirty="0">
              <a:solidFill>
                <a:srgbClr val="00B050"/>
              </a:solidFill>
              <a:latin typeface="Calibri"/>
              <a:ea typeface="方正粗圆_GBK" pitchFamily="65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242837" y="2395215"/>
            <a:ext cx="5407249" cy="995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vi-VN" altLang="zh-CN" sz="2667" i="1" dirty="0">
                <a:solidFill>
                  <a:srgbClr val="FFC000"/>
                </a:solidFill>
                <a:latin typeface="方正粗圆_GBK" pitchFamily="65" charset="-122"/>
                <a:ea typeface="方正粗圆_GBK" pitchFamily="65" charset="-122"/>
              </a:rPr>
              <a:t>        </a:t>
            </a:r>
            <a:r>
              <a:rPr lang="vi-VN" altLang="zh-CN" sz="2667" b="1" i="1" dirty="0">
                <a:solidFill>
                  <a:srgbClr val="FFC000"/>
                </a:solidFill>
                <a:latin typeface="HP001 5 hàng" panose="020B0603050302020204" pitchFamily="34" charset="0"/>
                <a:ea typeface="方正粗圆_GBK" pitchFamily="65" charset="-122"/>
              </a:rPr>
              <a:t>Ta về ta tắm ao ta,</a:t>
            </a:r>
          </a:p>
          <a:p>
            <a:pPr defTabSz="1219170"/>
            <a:r>
              <a:rPr lang="en-US" altLang="zh-CN" sz="2667" b="1" i="1" dirty="0" smtClean="0">
                <a:solidFill>
                  <a:srgbClr val="FFC000"/>
                </a:solidFill>
                <a:latin typeface="HP001 5 hàng" panose="020B0603050302020204" pitchFamily="34" charset="0"/>
                <a:ea typeface="方正粗圆_GBK" pitchFamily="65" charset="-122"/>
              </a:rPr>
              <a:t> </a:t>
            </a:r>
            <a:r>
              <a:rPr lang="vi-VN" altLang="zh-CN" sz="2667" b="1" i="1" dirty="0" smtClean="0">
                <a:solidFill>
                  <a:srgbClr val="FFC000"/>
                </a:solidFill>
                <a:latin typeface="HP001 5 hàng" panose="020B0603050302020204" pitchFamily="34" charset="0"/>
                <a:ea typeface="方正粗圆_GBK" pitchFamily="65" charset="-122"/>
              </a:rPr>
              <a:t>Dù </a:t>
            </a:r>
            <a:r>
              <a:rPr lang="vi-VN" altLang="zh-CN" sz="2667" b="1" i="1" dirty="0">
                <a:solidFill>
                  <a:srgbClr val="FFC000"/>
                </a:solidFill>
                <a:latin typeface="HP001 5 hàng" panose="020B0603050302020204" pitchFamily="34" charset="0"/>
                <a:ea typeface="方正粗圆_GBK" pitchFamily="65" charset="-122"/>
              </a:rPr>
              <a:t>trong dù đục ao nhà vẫn hơn</a:t>
            </a:r>
            <a:r>
              <a:rPr lang="vi-VN" altLang="zh-CN" sz="3200" b="1" dirty="0">
                <a:solidFill>
                  <a:srgbClr val="FFC000"/>
                </a:solidFill>
                <a:latin typeface="HP001 5 hàng" panose="020B0603050302020204" pitchFamily="34" charset="0"/>
                <a:ea typeface="方正粗圆_GBK" pitchFamily="65" charset="-122"/>
              </a:rPr>
              <a:t>.</a:t>
            </a:r>
            <a:endParaRPr lang="zh-CN" altLang="en-US" sz="3200" b="1" dirty="0">
              <a:solidFill>
                <a:srgbClr val="FFC000"/>
              </a:solidFill>
              <a:latin typeface="HP001 5 hàng" panose="020B0603050302020204" pitchFamily="34" charset="0"/>
              <a:ea typeface="方正粗圆_GBK" pitchFamily="65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26383" y="4017306"/>
            <a:ext cx="8806785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vi-VN" altLang="zh-CN" sz="2667" dirty="0">
                <a:solidFill>
                  <a:srgbClr val="8064A2">
                    <a:lumMod val="60000"/>
                    <a:lumOff val="40000"/>
                  </a:srgbClr>
                </a:solidFill>
                <a:latin typeface="+mj-lt"/>
                <a:ea typeface="方正粗圆_GBK" pitchFamily="65" charset="-122"/>
              </a:rPr>
              <a:t>           </a:t>
            </a:r>
            <a:r>
              <a:rPr lang="en-US" altLang="zh-CN" sz="2667" dirty="0" smtClean="0">
                <a:solidFill>
                  <a:srgbClr val="8064A2">
                    <a:lumMod val="60000"/>
                    <a:lumOff val="40000"/>
                  </a:srgbClr>
                </a:solidFill>
                <a:latin typeface="+mj-lt"/>
                <a:ea typeface="方正粗圆_GBK" pitchFamily="65" charset="-122"/>
              </a:rPr>
              <a:t>        </a:t>
            </a:r>
            <a:r>
              <a:rPr lang="vi-VN" altLang="zh-CN" sz="2667" i="1" dirty="0" smtClean="0">
                <a:solidFill>
                  <a:srgbClr val="8064A2">
                    <a:lumMod val="60000"/>
                    <a:lumOff val="40000"/>
                  </a:srgbClr>
                </a:solidFill>
                <a:latin typeface="+mj-lt"/>
                <a:ea typeface="方正粗圆_GBK" pitchFamily="65" charset="-122"/>
              </a:rPr>
              <a:t>Rủ </a:t>
            </a:r>
            <a:r>
              <a:rPr lang="vi-VN" altLang="zh-CN" sz="2667" i="1" dirty="0">
                <a:solidFill>
                  <a:srgbClr val="8064A2">
                    <a:lumMod val="60000"/>
                    <a:lumOff val="40000"/>
                  </a:srgbClr>
                </a:solidFill>
                <a:latin typeface="+mj-lt"/>
                <a:ea typeface="方正粗圆_GBK" pitchFamily="65" charset="-122"/>
              </a:rPr>
              <a:t>nhau ra tắm hồ sen,</a:t>
            </a:r>
          </a:p>
          <a:p>
            <a:pPr defTabSz="1219170"/>
            <a:r>
              <a:rPr lang="en-US" altLang="zh-CN" sz="2667" i="1" dirty="0" smtClean="0">
                <a:solidFill>
                  <a:srgbClr val="8064A2">
                    <a:lumMod val="60000"/>
                    <a:lumOff val="40000"/>
                  </a:srgbClr>
                </a:solidFill>
                <a:latin typeface="+mj-lt"/>
                <a:ea typeface="方正粗圆_GBK" pitchFamily="65" charset="-122"/>
              </a:rPr>
              <a:t>     </a:t>
            </a:r>
            <a:r>
              <a:rPr lang="vi-VN" altLang="zh-CN" sz="2667" i="1" dirty="0" smtClean="0">
                <a:solidFill>
                  <a:srgbClr val="8064A2">
                    <a:lumMod val="60000"/>
                    <a:lumOff val="40000"/>
                  </a:srgbClr>
                </a:solidFill>
                <a:latin typeface="+mj-lt"/>
                <a:ea typeface="方正粗圆_GBK" pitchFamily="65" charset="-122"/>
              </a:rPr>
              <a:t>Nước </a:t>
            </a:r>
            <a:r>
              <a:rPr lang="vi-VN" altLang="zh-CN" sz="2667" i="1" dirty="0">
                <a:solidFill>
                  <a:srgbClr val="8064A2">
                    <a:lumMod val="60000"/>
                    <a:lumOff val="40000"/>
                  </a:srgbClr>
                </a:solidFill>
                <a:latin typeface="+mj-lt"/>
                <a:ea typeface="方正粗圆_GBK" pitchFamily="65" charset="-122"/>
              </a:rPr>
              <a:t>trong bóng mát, hương chen cạnh mình</a:t>
            </a:r>
            <a:r>
              <a:rPr lang="vi-VN" altLang="zh-CN" sz="3200" i="1" dirty="0">
                <a:solidFill>
                  <a:srgbClr val="8064A2">
                    <a:lumMod val="60000"/>
                    <a:lumOff val="40000"/>
                  </a:srgbClr>
                </a:solidFill>
                <a:latin typeface="+mj-lt"/>
                <a:ea typeface="方正粗圆_GBK" pitchFamily="65" charset="-122"/>
              </a:rPr>
              <a:t>.</a:t>
            </a:r>
            <a:endParaRPr lang="zh-CN" altLang="en-US" sz="3200" i="1" dirty="0">
              <a:solidFill>
                <a:srgbClr val="8064A2">
                  <a:lumMod val="60000"/>
                  <a:lumOff val="40000"/>
                </a:srgbClr>
              </a:solidFill>
              <a:latin typeface="+mj-lt"/>
              <a:ea typeface="方正粗圆_GBK" pitchFamily="65" charset="-122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5185976"/>
            <a:ext cx="6321836" cy="1663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641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">
                                      <p:cBhvr>
                                        <p:cTn id="17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4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">
                                      <p:cBhvr>
                                        <p:cTn id="49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29" grpId="0" animBg="1"/>
      <p:bldP spid="29" grpId="1" animBg="1"/>
      <p:bldP spid="8" grpId="0"/>
      <p:bldP spid="27" grpId="0" animBg="1"/>
      <p:bldP spid="27" grpId="1" animBg="1"/>
      <p:bldP spid="16" grpId="0"/>
      <p:bldP spid="20" grpId="0"/>
      <p:bldP spid="21" grpId="0"/>
      <p:bldP spid="23" grpId="0"/>
      <p:bldP spid="24" grpId="0"/>
      <p:bldP spid="2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77" y="7989"/>
            <a:ext cx="12312203" cy="6858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2BD35CAA-5128-4CB7-8ED8-997CF0069C9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64" b="15105"/>
          <a:stretch/>
        </p:blipFill>
        <p:spPr>
          <a:xfrm>
            <a:off x="2299855" y="-609601"/>
            <a:ext cx="11416145" cy="6462761"/>
          </a:xfrm>
          <a:prstGeom prst="rect">
            <a:avLst/>
          </a:prstGeom>
        </p:spPr>
      </p:pic>
      <p:sp>
        <p:nvSpPr>
          <p:cNvPr id="5" name="Shape 233">
            <a:extLst>
              <a:ext uri="{FF2B5EF4-FFF2-40B4-BE49-F238E27FC236}">
                <a16:creationId xmlns:a16="http://schemas.microsoft.com/office/drawing/2014/main" id="{93E9F064-86F8-4FF6-B1F1-266B266B1B58}"/>
              </a:ext>
            </a:extLst>
          </p:cNvPr>
          <p:cNvSpPr/>
          <p:nvPr/>
        </p:nvSpPr>
        <p:spPr>
          <a:xfrm>
            <a:off x="1942166" y="2766580"/>
            <a:ext cx="3299223" cy="3295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marL="0" marR="0" lvl="0" indent="0" algn="l" defTabSz="41275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600" cap="none">
                <a:solidFill>
                  <a:srgbClr val="717172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717172"/>
              </a:solidFill>
              <a:effectLst/>
              <a:uLnTx/>
              <a:uFillTx/>
              <a:latin typeface="字魂7号-温暖童稚体" panose="00000500000000000000" pitchFamily="2" charset="-122"/>
              <a:ea typeface="字魂7号-温暖童稚体" panose="00000500000000000000" pitchFamily="2" charset="-122"/>
              <a:cs typeface="Lato Regular"/>
              <a:sym typeface="Lato Regular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599078" y="2153632"/>
            <a:ext cx="5914291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i="1" dirty="0" smtClean="0">
                <a:solidFill>
                  <a:srgbClr val="0000FF"/>
                </a:solidFill>
                <a:latin typeface="Times New Roman" pitchFamily="18" charset="0"/>
              </a:rPr>
              <a:t>   </a:t>
            </a:r>
            <a:r>
              <a:rPr lang="vi-VN" sz="3600" b="1" i="1" dirty="0" smtClean="0">
                <a:solidFill>
                  <a:srgbClr val="0000FF"/>
                </a:solidFill>
                <a:latin typeface="Times New Roman" pitchFamily="18" charset="0"/>
              </a:rPr>
              <a:t>Viết </a:t>
            </a:r>
            <a:r>
              <a:rPr lang="vi-VN" sz="3600" b="1" i="1" dirty="0" smtClean="0">
                <a:solidFill>
                  <a:srgbClr val="0000FF"/>
                </a:solidFill>
                <a:latin typeface="Times New Roman" pitchFamily="18" charset="0"/>
              </a:rPr>
              <a:t>những điều em vừa kể </a:t>
            </a:r>
            <a:r>
              <a:rPr lang="vi-VN" sz="3600" b="1" i="1" dirty="0" smtClean="0">
                <a:solidFill>
                  <a:srgbClr val="0000FF"/>
                </a:solidFill>
                <a:latin typeface="Times New Roman" pitchFamily="18" charset="0"/>
              </a:rPr>
              <a:t>thành </a:t>
            </a:r>
            <a:r>
              <a:rPr lang="vi-VN" sz="3600" b="1" i="1" dirty="0" smtClean="0">
                <a:solidFill>
                  <a:srgbClr val="0000FF"/>
                </a:solidFill>
                <a:latin typeface="Times New Roman" pitchFamily="18" charset="0"/>
              </a:rPr>
              <a:t>một đoạn văn </a:t>
            </a:r>
            <a:r>
              <a:rPr lang="vi-VN" sz="3600" b="1" i="1" dirty="0" smtClean="0">
                <a:solidFill>
                  <a:srgbClr val="0000FF"/>
                </a:solidFill>
                <a:latin typeface="Times New Roman" pitchFamily="18" charset="0"/>
              </a:rPr>
              <a:t>ngắn</a:t>
            </a:r>
            <a:r>
              <a:rPr lang="en-US" sz="3600" b="1" i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0000FF"/>
                </a:solidFill>
                <a:latin typeface="Times New Roman" pitchFamily="18" charset="0"/>
              </a:rPr>
              <a:t>ra</a:t>
            </a:r>
            <a:r>
              <a:rPr lang="en-US" sz="3600" b="1" i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0000FF"/>
                </a:solidFill>
                <a:latin typeface="Times New Roman" pitchFamily="18" charset="0"/>
              </a:rPr>
              <a:t>nháp</a:t>
            </a:r>
            <a:r>
              <a:rPr lang="en-US" sz="3600" b="1" i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vi-VN" sz="3600" b="1" i="1" dirty="0" smtClean="0">
                <a:solidFill>
                  <a:srgbClr val="0000FF"/>
                </a:solidFill>
                <a:latin typeface="Times New Roman" pitchFamily="18" charset="0"/>
              </a:rPr>
              <a:t>và </a:t>
            </a:r>
            <a:r>
              <a:rPr lang="vi-VN" sz="3600" b="1" i="1" dirty="0" smtClean="0">
                <a:solidFill>
                  <a:srgbClr val="0000FF"/>
                </a:solidFill>
                <a:latin typeface="Times New Roman" pitchFamily="18" charset="0"/>
              </a:rPr>
              <a:t>đọc lại cho người </a:t>
            </a:r>
            <a:r>
              <a:rPr lang="vi-VN" sz="3600" b="1" i="1" dirty="0" smtClean="0">
                <a:solidFill>
                  <a:srgbClr val="0000FF"/>
                </a:solidFill>
                <a:latin typeface="Times New Roman" pitchFamily="18" charset="0"/>
              </a:rPr>
              <a:t>thân</a:t>
            </a:r>
            <a:r>
              <a:rPr lang="en-US" sz="3600" b="1" i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vi-VN" sz="3600" b="1" i="1" dirty="0" smtClean="0">
                <a:solidFill>
                  <a:srgbClr val="0000FF"/>
                </a:solidFill>
                <a:latin typeface="Times New Roman" pitchFamily="18" charset="0"/>
              </a:rPr>
              <a:t>cùng </a:t>
            </a:r>
            <a:r>
              <a:rPr lang="vi-VN" sz="3600" b="1" i="1" dirty="0" smtClean="0">
                <a:solidFill>
                  <a:srgbClr val="0000FF"/>
                </a:solidFill>
                <a:latin typeface="Times New Roman" pitchFamily="18" charset="0"/>
              </a:rPr>
              <a:t>nghe!</a:t>
            </a:r>
            <a:endParaRPr kumimoji="0" lang="en-US" sz="3600" b="1" i="1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pic>
        <p:nvPicPr>
          <p:cNvPr id="12" name="图片 6">
            <a:extLst>
              <a:ext uri="{FF2B5EF4-FFF2-40B4-BE49-F238E27FC236}">
                <a16:creationId xmlns:a16="http://schemas.microsoft.com/office/drawing/2014/main" id="{F8D0F731-9FBA-4B92-9E21-537DE4C168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2321" y="-571435"/>
            <a:ext cx="7106939" cy="3902619"/>
          </a:xfrm>
          <a:prstGeom prst="rect">
            <a:avLst/>
          </a:prstGeom>
        </p:spPr>
      </p:pic>
      <p:sp>
        <p:nvSpPr>
          <p:cNvPr id="13" name="Shape 233">
            <a:extLst>
              <a:ext uri="{FF2B5EF4-FFF2-40B4-BE49-F238E27FC236}">
                <a16:creationId xmlns:a16="http://schemas.microsoft.com/office/drawing/2014/main" id="{02F1735F-4EAD-47E9-BD5A-D5BE734739CD}"/>
              </a:ext>
            </a:extLst>
          </p:cNvPr>
          <p:cNvSpPr/>
          <p:nvPr/>
        </p:nvSpPr>
        <p:spPr>
          <a:xfrm>
            <a:off x="887014" y="840509"/>
            <a:ext cx="4121240" cy="7702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marL="0" marR="0" lvl="0" indent="0" algn="ctr" defTabSz="41275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600" cap="none">
                <a:solidFill>
                  <a:srgbClr val="717172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kumimoji="0" lang="vi-VN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Lato Regular"/>
              </a:rPr>
              <a:t>Dặn</a:t>
            </a:r>
            <a:r>
              <a:rPr kumimoji="0" lang="vi-VN" altLang="zh-CN" sz="3600" b="1" i="0" u="none" strike="noStrike" kern="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Lato Regular"/>
              </a:rPr>
              <a:t> dò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rgbClr val="717172"/>
              </a:solidFill>
              <a:effectLst/>
              <a:uLnTx/>
              <a:uFillTx/>
              <a:latin typeface="Verdana" pitchFamily="34" charset="0"/>
              <a:ea typeface="字魂7号-温暖童稚体" panose="00000500000000000000" pitchFamily="2" charset="-122"/>
              <a:cs typeface="Verdana" pitchFamily="34" charset="0"/>
              <a:sym typeface="La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2409319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135853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DẶN DÒ:</a:t>
            </a:r>
          </a:p>
        </p:txBody>
      </p:sp>
      <p:pic>
        <p:nvPicPr>
          <p:cNvPr id="5122" name="Picture 2" descr="Image result for HOMEWORK vecto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58537"/>
            <a:ext cx="4720856" cy="544410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5458046" y="1999654"/>
            <a:ext cx="5996763" cy="35087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just">
              <a:lnSpc>
                <a:spcPct val="150000"/>
              </a:lnSpc>
            </a:pPr>
            <a:r>
              <a:rPr lang="en-US" sz="4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Sưu tầm tranh (ảnh) về một cảnh đẹp của nước ta và nói đôi nét về cảnh đẹp đó.</a:t>
            </a:r>
          </a:p>
        </p:txBody>
      </p:sp>
    </p:spTree>
    <p:extLst>
      <p:ext uri="{BB962C8B-B14F-4D97-AF65-F5344CB8AC3E}">
        <p14:creationId xmlns:p14="http://schemas.microsoft.com/office/powerpoint/2010/main" val="1659144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FB554DA-F872-4FAB-9DFF-EABC40F49E0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2" b="12058"/>
          <a:stretch/>
        </p:blipFill>
        <p:spPr>
          <a:xfrm>
            <a:off x="0" y="0"/>
            <a:ext cx="12192001" cy="6858000"/>
          </a:xfrm>
          <a:prstGeom prst="rect">
            <a:avLst/>
          </a:prstGeom>
          <a:noFill/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009703F-CDC2-4D89-A7D9-F89F7F643354}"/>
              </a:ext>
            </a:extLst>
          </p:cNvPr>
          <p:cNvSpPr txBox="1"/>
          <p:nvPr/>
        </p:nvSpPr>
        <p:spPr>
          <a:xfrm>
            <a:off x="949234" y="507274"/>
            <a:ext cx="10816045" cy="1814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Chào</a:t>
            </a:r>
            <a:r>
              <a:rPr kumimoji="0" lang="vi-VN" altLang="zh-CN" sz="40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tạm biệt </a:t>
            </a:r>
            <a:r>
              <a:rPr kumimoji="0" lang="en-US" altLang="zh-CN" sz="4000" b="1" i="0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và</a:t>
            </a:r>
            <a:r>
              <a:rPr kumimoji="0" lang="en-US" altLang="zh-CN" sz="40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en-US" altLang="zh-CN" sz="4000" b="1" i="0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hẹn</a:t>
            </a:r>
            <a:r>
              <a:rPr kumimoji="0" lang="en-US" altLang="zh-CN" sz="40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en-US" altLang="zh-CN" sz="4000" b="1" i="0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gặp</a:t>
            </a:r>
            <a:r>
              <a:rPr kumimoji="0" lang="en-US" altLang="zh-CN" sz="40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en-US" altLang="zh-CN" sz="4000" b="1" i="0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lại</a:t>
            </a:r>
            <a:r>
              <a:rPr kumimoji="0" lang="en-US" altLang="zh-CN" sz="40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en-US" altLang="zh-CN" sz="4000" b="1" i="0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các</a:t>
            </a:r>
            <a:r>
              <a:rPr kumimoji="0" lang="en-US" altLang="zh-CN" sz="40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con </a:t>
            </a:r>
            <a:r>
              <a:rPr kumimoji="0" lang="en-US" altLang="zh-CN" sz="4000" b="1" i="0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trong</a:t>
            </a:r>
            <a:r>
              <a:rPr kumimoji="0" lang="en-US" altLang="zh-CN" sz="40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en-US" altLang="zh-CN" sz="4000" b="1" i="0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những</a:t>
            </a:r>
            <a:r>
              <a:rPr kumimoji="0" lang="en-US" altLang="zh-CN" sz="40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en-US" altLang="zh-CN" sz="4000" b="1" i="0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giờ</a:t>
            </a:r>
            <a:r>
              <a:rPr kumimoji="0" lang="en-US" altLang="zh-CN" sz="40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en-US" altLang="zh-CN" sz="4000" b="1" i="0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học</a:t>
            </a:r>
            <a:r>
              <a:rPr kumimoji="0" lang="en-US" altLang="zh-CN" sz="40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en-US" altLang="zh-CN" sz="4000" b="1" i="0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sau</a:t>
            </a:r>
            <a:r>
              <a:rPr kumimoji="0" lang="vi-VN" altLang="zh-CN" sz="40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!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Verdana" pitchFamily="34" charset="0"/>
              <a:ea typeface="小白" panose="02010601030101010101" pitchFamily="2" charset="-122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232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254" y="1040442"/>
            <a:ext cx="2481287" cy="1963082"/>
          </a:xfrm>
          <a:prstGeom prst="rect">
            <a:avLst/>
          </a:prstGeom>
        </p:spPr>
      </p:pic>
      <p:pic>
        <p:nvPicPr>
          <p:cNvPr id="20" name="Picture 19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8602" y="1040442"/>
            <a:ext cx="2475191" cy="1963082"/>
          </a:xfrm>
          <a:prstGeom prst="rect">
            <a:avLst/>
          </a:prstGeom>
        </p:spPr>
      </p:pic>
      <p:pic>
        <p:nvPicPr>
          <p:cNvPr id="21" name="Picture 20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2432" y="1040442"/>
            <a:ext cx="2481287" cy="1963082"/>
          </a:xfrm>
          <a:prstGeom prst="rect">
            <a:avLst/>
          </a:prstGeom>
        </p:spPr>
      </p:pic>
      <p:pic>
        <p:nvPicPr>
          <p:cNvPr id="22" name="Picture 21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254" y="3734434"/>
            <a:ext cx="2481287" cy="2024047"/>
          </a:xfrm>
          <a:prstGeom prst="rect">
            <a:avLst/>
          </a:prstGeom>
        </p:spPr>
      </p:pic>
      <p:pic>
        <p:nvPicPr>
          <p:cNvPr id="23" name="Picture 22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391" y="3748942"/>
            <a:ext cx="2475191" cy="2024047"/>
          </a:xfrm>
          <a:prstGeom prst="rect">
            <a:avLst/>
          </a:prstGeom>
        </p:spPr>
      </p:pic>
      <p:pic>
        <p:nvPicPr>
          <p:cNvPr id="24" name="Picture 23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2432" y="3748942"/>
            <a:ext cx="2481287" cy="2024047"/>
          </a:xfrm>
          <a:prstGeom prst="rect">
            <a:avLst/>
          </a:prstGeom>
        </p:spPr>
      </p:pic>
      <p:sp>
        <p:nvSpPr>
          <p:cNvPr id="25" name="Right Arrow 24">
            <a:hlinkClick r:id="rId14" action="ppaction://hlinksldjump"/>
          </p:cNvPr>
          <p:cNvSpPr/>
          <p:nvPr/>
        </p:nvSpPr>
        <p:spPr>
          <a:xfrm>
            <a:off x="10345783" y="5865223"/>
            <a:ext cx="940526" cy="509451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485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481764" y="473551"/>
            <a:ext cx="2455335" cy="1798446"/>
            <a:chOff x="1280254" y="1078858"/>
            <a:chExt cx="2455335" cy="1798446"/>
          </a:xfrm>
        </p:grpSpPr>
        <p:pic>
          <p:nvPicPr>
            <p:cNvPr id="4" name="Picture 4" descr="Image result for cute envelope vector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75" t="6775" r="4374" b="6775"/>
            <a:stretch/>
          </p:blipFill>
          <p:spPr bwMode="auto">
            <a:xfrm>
              <a:off x="1280254" y="1078858"/>
              <a:ext cx="2455335" cy="1798446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Oval 4"/>
            <p:cNvSpPr/>
            <p:nvPr/>
          </p:nvSpPr>
          <p:spPr>
            <a:xfrm>
              <a:off x="2910626" y="2021983"/>
              <a:ext cx="708338" cy="66970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Garamond" panose="02020404030301010803"/>
                  <a:ea typeface="+mn-ea"/>
                  <a:cs typeface="+mn-cs"/>
                </a:rPr>
                <a:t>1</a:t>
              </a:r>
            </a:p>
          </p:txBody>
        </p:sp>
      </p:grpSp>
      <p:sp>
        <p:nvSpPr>
          <p:cNvPr id="6" name="Rectangle 5"/>
          <p:cNvSpPr/>
          <p:nvPr/>
        </p:nvSpPr>
        <p:spPr>
          <a:xfrm>
            <a:off x="3322750" y="811369"/>
            <a:ext cx="8139448" cy="12750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Một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lá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thư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thường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gồm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có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mấy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phần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?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Đó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là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những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phần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nào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?</a:t>
            </a:r>
          </a:p>
        </p:txBody>
      </p:sp>
      <p:sp>
        <p:nvSpPr>
          <p:cNvPr id="7" name="Rectangle 6"/>
          <p:cNvSpPr/>
          <p:nvPr/>
        </p:nvSpPr>
        <p:spPr>
          <a:xfrm>
            <a:off x="1365159" y="2719285"/>
            <a:ext cx="9684913" cy="12750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571500" marR="0" lvl="0" indent="-57150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Một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lá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thư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thường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gồm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có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3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phần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marL="571500" marR="0" lvl="0" indent="-57150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Đó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là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những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phần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</a:t>
            </a:r>
          </a:p>
          <a:p>
            <a:pPr marL="1377950" marR="0" lvl="0" indent="-57150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Đầu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thư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marL="1377950" marR="0" lvl="0" indent="-57150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Nội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dung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thư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marL="1377950" marR="0" lvl="0" indent="-57150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Cuối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thư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" name="Left Arrow 7">
            <a:hlinkClick r:id="rId3" action="ppaction://hlinksldjump"/>
          </p:cNvPr>
          <p:cNvSpPr/>
          <p:nvPr/>
        </p:nvSpPr>
        <p:spPr>
          <a:xfrm rot="10800000">
            <a:off x="11140225" y="6104586"/>
            <a:ext cx="631065" cy="347729"/>
          </a:xfrm>
          <a:prstGeom prst="leftArrow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739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99889" y="486430"/>
            <a:ext cx="2455335" cy="1798446"/>
            <a:chOff x="4904463" y="1078858"/>
            <a:chExt cx="2455335" cy="1798446"/>
          </a:xfrm>
        </p:grpSpPr>
        <p:pic>
          <p:nvPicPr>
            <p:cNvPr id="3" name="Picture 4" descr="Image result for cute envelope vector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75" t="6775" r="4374" b="6775"/>
            <a:stretch/>
          </p:blipFill>
          <p:spPr bwMode="auto">
            <a:xfrm>
              <a:off x="4904463" y="1078858"/>
              <a:ext cx="2455335" cy="1798446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Oval 3"/>
            <p:cNvSpPr/>
            <p:nvPr/>
          </p:nvSpPr>
          <p:spPr>
            <a:xfrm>
              <a:off x="6452316" y="2021983"/>
              <a:ext cx="708338" cy="66970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Garamond" panose="02020404030301010803"/>
                  <a:ea typeface="+mn-ea"/>
                  <a:cs typeface="+mn-cs"/>
                </a:rPr>
                <a:t>2</a:t>
              </a:r>
            </a:p>
          </p:txBody>
        </p:sp>
      </p:grpSp>
      <p:sp>
        <p:nvSpPr>
          <p:cNvPr id="5" name="Rectangle 4"/>
          <p:cNvSpPr/>
          <p:nvPr/>
        </p:nvSpPr>
        <p:spPr>
          <a:xfrm>
            <a:off x="3322750" y="811369"/>
            <a:ext cx="8139448" cy="12750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Khi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viết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thư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ở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phần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đầu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thư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ta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viết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những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gì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?</a:t>
            </a:r>
          </a:p>
        </p:txBody>
      </p:sp>
      <p:sp>
        <p:nvSpPr>
          <p:cNvPr id="6" name="Rectangle 5"/>
          <p:cNvSpPr/>
          <p:nvPr/>
        </p:nvSpPr>
        <p:spPr>
          <a:xfrm>
            <a:off x="1365159" y="2719285"/>
            <a:ext cx="9684913" cy="12750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Khi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viết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thư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ở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phần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đầu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thư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ta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viết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</a:t>
            </a:r>
          </a:p>
          <a:p>
            <a:pPr marL="1377950" marR="0" lvl="0" indent="-57150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Địa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điểm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thời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gian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viết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thư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marL="1377950" marR="0" lvl="0" indent="-57150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Lời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xưng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hô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với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người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nhận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thư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" name="Left Arrow 7">
            <a:hlinkClick r:id="rId3" action="ppaction://hlinksldjump"/>
          </p:cNvPr>
          <p:cNvSpPr/>
          <p:nvPr/>
        </p:nvSpPr>
        <p:spPr>
          <a:xfrm rot="10800000">
            <a:off x="11140225" y="6104586"/>
            <a:ext cx="631065" cy="347729"/>
          </a:xfrm>
          <a:prstGeom prst="leftArrow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8302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95235" y="473551"/>
            <a:ext cx="2455335" cy="1798446"/>
            <a:chOff x="8621804" y="1078858"/>
            <a:chExt cx="2455335" cy="1798446"/>
          </a:xfrm>
        </p:grpSpPr>
        <p:pic>
          <p:nvPicPr>
            <p:cNvPr id="3" name="Picture 2" descr="Image result for cute envelope vector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75" t="6775" r="4374" b="6775"/>
            <a:stretch/>
          </p:blipFill>
          <p:spPr bwMode="auto">
            <a:xfrm>
              <a:off x="8621804" y="1078858"/>
              <a:ext cx="2455335" cy="1798446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Oval 3"/>
            <p:cNvSpPr/>
            <p:nvPr/>
          </p:nvSpPr>
          <p:spPr>
            <a:xfrm>
              <a:off x="10174310" y="2021983"/>
              <a:ext cx="708338" cy="66970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Garamond" panose="02020404030301010803"/>
                  <a:ea typeface="+mn-ea"/>
                  <a:cs typeface="+mn-cs"/>
                </a:rPr>
                <a:t>3</a:t>
              </a:r>
            </a:p>
          </p:txBody>
        </p:sp>
      </p:grpSp>
      <p:sp>
        <p:nvSpPr>
          <p:cNvPr id="5" name="Rectangle 4"/>
          <p:cNvSpPr/>
          <p:nvPr/>
        </p:nvSpPr>
        <p:spPr>
          <a:xfrm>
            <a:off x="3322750" y="811369"/>
            <a:ext cx="8139448" cy="12750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Khi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viết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thư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ở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phần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nội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dung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thư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ta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viết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những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gì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?</a:t>
            </a:r>
          </a:p>
        </p:txBody>
      </p:sp>
      <p:sp>
        <p:nvSpPr>
          <p:cNvPr id="6" name="Rectangle 5"/>
          <p:cNvSpPr/>
          <p:nvPr/>
        </p:nvSpPr>
        <p:spPr>
          <a:xfrm>
            <a:off x="1365159" y="2719285"/>
            <a:ext cx="9684913" cy="12750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Khi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viết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thư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ở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phần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nội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dung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thư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ta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viết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</a:t>
            </a:r>
          </a:p>
          <a:p>
            <a:pPr marL="1377950" marR="0" lvl="0" indent="-57150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Thăm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hỏi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marL="1377950" marR="0" lvl="0" indent="-57150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Báo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tin.</a:t>
            </a:r>
          </a:p>
          <a:p>
            <a:pPr marL="1377950" marR="0" lvl="0" indent="-57150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Nhắc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lại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kỉ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niệm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marL="1377950" marR="0" lvl="0" indent="-57150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Lời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hứa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lời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chúc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" name="Left Arrow 7">
            <a:hlinkClick r:id="rId3" action="ppaction://hlinksldjump"/>
          </p:cNvPr>
          <p:cNvSpPr/>
          <p:nvPr/>
        </p:nvSpPr>
        <p:spPr>
          <a:xfrm rot="10800000">
            <a:off x="11140225" y="6104586"/>
            <a:ext cx="631065" cy="347729"/>
          </a:xfrm>
          <a:prstGeom prst="leftArrow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0079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Punched Tape 7"/>
          <p:cNvSpPr/>
          <p:nvPr/>
        </p:nvSpPr>
        <p:spPr>
          <a:xfrm>
            <a:off x="966651" y="2238757"/>
            <a:ext cx="10083421" cy="3082834"/>
          </a:xfrm>
          <a:prstGeom prst="flowChartPunchedTape">
            <a:avLst/>
          </a:prstGeom>
          <a:solidFill>
            <a:srgbClr val="FFFF99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520401" y="505254"/>
            <a:ext cx="2455335" cy="1798446"/>
            <a:chOff x="1280254" y="3815125"/>
            <a:chExt cx="2455335" cy="1798446"/>
          </a:xfrm>
        </p:grpSpPr>
        <p:pic>
          <p:nvPicPr>
            <p:cNvPr id="3" name="Picture 4" descr="Image result for cute envelope vector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75" t="6775" r="4374" b="6775"/>
            <a:stretch/>
          </p:blipFill>
          <p:spPr bwMode="auto">
            <a:xfrm>
              <a:off x="1280254" y="3815125"/>
              <a:ext cx="2455335" cy="1798446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Oval 3"/>
            <p:cNvSpPr/>
            <p:nvPr/>
          </p:nvSpPr>
          <p:spPr>
            <a:xfrm>
              <a:off x="2910626" y="4816699"/>
              <a:ext cx="708338" cy="66970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Garamond" panose="02020404030301010803"/>
                  <a:ea typeface="+mn-ea"/>
                  <a:cs typeface="+mn-cs"/>
                </a:rPr>
                <a:t>4</a:t>
              </a:r>
            </a:p>
          </p:txBody>
        </p:sp>
      </p:grpSp>
      <p:sp>
        <p:nvSpPr>
          <p:cNvPr id="5" name="Rectangle 4"/>
          <p:cNvSpPr/>
          <p:nvPr/>
        </p:nvSpPr>
        <p:spPr>
          <a:xfrm>
            <a:off x="3232597" y="811369"/>
            <a:ext cx="8139448" cy="12750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Khi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viết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thư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ở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phần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cuối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thư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ta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viết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những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gì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?</a:t>
            </a:r>
          </a:p>
        </p:txBody>
      </p:sp>
      <p:sp>
        <p:nvSpPr>
          <p:cNvPr id="6" name="Rectangle 5"/>
          <p:cNvSpPr/>
          <p:nvPr/>
        </p:nvSpPr>
        <p:spPr>
          <a:xfrm>
            <a:off x="1365159" y="2941354"/>
            <a:ext cx="9684913" cy="12750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Khi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viết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thư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ở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phần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cuối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thư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ta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viết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</a:t>
            </a:r>
          </a:p>
          <a:p>
            <a:pPr marL="1377950" marR="0" lvl="0" indent="-57150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Lời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chào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marL="1377950" marR="0" lvl="0" indent="-57150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Chữ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kí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và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tên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</p:txBody>
      </p:sp>
      <p:sp>
        <p:nvSpPr>
          <p:cNvPr id="9" name="Left Arrow 8">
            <a:hlinkClick r:id="rId3" action="ppaction://hlinksldjump"/>
          </p:cNvPr>
          <p:cNvSpPr/>
          <p:nvPr/>
        </p:nvSpPr>
        <p:spPr>
          <a:xfrm rot="10800000">
            <a:off x="11140225" y="6104586"/>
            <a:ext cx="631065" cy="347729"/>
          </a:xfrm>
          <a:prstGeom prst="leftArrow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4474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74131" y="492375"/>
            <a:ext cx="2455335" cy="1798446"/>
            <a:chOff x="4904463" y="3815125"/>
            <a:chExt cx="2455335" cy="1798446"/>
          </a:xfrm>
        </p:grpSpPr>
        <p:pic>
          <p:nvPicPr>
            <p:cNvPr id="3" name="Picture 4" descr="Image result for cute envelope vector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75" t="6775" r="4374" b="6775"/>
            <a:stretch/>
          </p:blipFill>
          <p:spPr bwMode="auto">
            <a:xfrm>
              <a:off x="4904463" y="3815125"/>
              <a:ext cx="2455335" cy="1798446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Oval 3"/>
            <p:cNvSpPr/>
            <p:nvPr/>
          </p:nvSpPr>
          <p:spPr>
            <a:xfrm>
              <a:off x="6452316" y="4816699"/>
              <a:ext cx="708338" cy="66970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Garamond" panose="02020404030301010803"/>
                  <a:ea typeface="+mn-ea"/>
                  <a:cs typeface="+mn-cs"/>
                </a:rPr>
                <a:t>5</a:t>
              </a:r>
            </a:p>
          </p:txBody>
        </p:sp>
      </p:grpSp>
      <p:sp>
        <p:nvSpPr>
          <p:cNvPr id="5" name="Rectangle 4"/>
          <p:cNvSpPr/>
          <p:nvPr/>
        </p:nvSpPr>
        <p:spPr>
          <a:xfrm>
            <a:off x="3226155" y="492375"/>
            <a:ext cx="8454981" cy="12750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Khi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viết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bao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bì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thư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ta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viết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những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gì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ở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phần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góc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trái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phía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trên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và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góc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phải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phía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dưới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)?</a:t>
            </a:r>
          </a:p>
        </p:txBody>
      </p:sp>
      <p:pic>
        <p:nvPicPr>
          <p:cNvPr id="7" name="Picture 2" descr="Kết quả hình ảnh cho BAO TH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7518" y="2524258"/>
            <a:ext cx="7583795" cy="37863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sp>
        <p:nvSpPr>
          <p:cNvPr id="8" name="Rectangle 7"/>
          <p:cNvSpPr/>
          <p:nvPr/>
        </p:nvSpPr>
        <p:spPr>
          <a:xfrm>
            <a:off x="3606085" y="2833352"/>
            <a:ext cx="2951469" cy="888642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Tên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và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địa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chỉ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người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gửi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262948" y="4929543"/>
            <a:ext cx="3179673" cy="888642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Tên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và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địa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chỉ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người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nhận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Left Arrow 9">
            <a:hlinkClick r:id="rId4" action="ppaction://hlinksldjump"/>
          </p:cNvPr>
          <p:cNvSpPr/>
          <p:nvPr/>
        </p:nvSpPr>
        <p:spPr>
          <a:xfrm rot="10800000">
            <a:off x="11140225" y="6104586"/>
            <a:ext cx="631065" cy="347729"/>
          </a:xfrm>
          <a:prstGeom prst="leftArrow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1163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95235" y="466618"/>
            <a:ext cx="2455335" cy="1798446"/>
            <a:chOff x="8621804" y="3815125"/>
            <a:chExt cx="2455335" cy="1798446"/>
          </a:xfrm>
        </p:grpSpPr>
        <p:pic>
          <p:nvPicPr>
            <p:cNvPr id="3" name="Picture 2" descr="Image result for cute envelope vector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75" t="6775" r="4374" b="6775"/>
            <a:stretch/>
          </p:blipFill>
          <p:spPr bwMode="auto">
            <a:xfrm>
              <a:off x="8621804" y="3815125"/>
              <a:ext cx="2455335" cy="1798446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Oval 3"/>
            <p:cNvSpPr/>
            <p:nvPr/>
          </p:nvSpPr>
          <p:spPr>
            <a:xfrm>
              <a:off x="10174310" y="4816699"/>
              <a:ext cx="708338" cy="66970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Garamond" panose="02020404030301010803"/>
                  <a:ea typeface="+mn-ea"/>
                  <a:cs typeface="+mn-cs"/>
                </a:rPr>
                <a:t>6</a:t>
              </a:r>
            </a:p>
          </p:txBody>
        </p:sp>
      </p:grpSp>
      <p:sp>
        <p:nvSpPr>
          <p:cNvPr id="5" name="Rectangle 4"/>
          <p:cNvSpPr/>
          <p:nvPr/>
        </p:nvSpPr>
        <p:spPr>
          <a:xfrm>
            <a:off x="3226155" y="728336"/>
            <a:ext cx="8454981" cy="12750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Với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bao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bì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thư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ở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phần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góc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phải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phía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trên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dùng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để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làm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gì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6" name="Picture 2" descr="Kết quả hình ảnh cho BAO TH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7518" y="2524258"/>
            <a:ext cx="7583795" cy="37863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3606085" y="2833352"/>
            <a:ext cx="3606084" cy="888642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836538" y="4994857"/>
            <a:ext cx="3606084" cy="888642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628844" y="2870916"/>
            <a:ext cx="1813777" cy="888642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Dán tem</a:t>
            </a:r>
          </a:p>
        </p:txBody>
      </p:sp>
      <p:sp>
        <p:nvSpPr>
          <p:cNvPr id="11" name="Left Arrow 10">
            <a:hlinkClick r:id="rId4" action="ppaction://hlinksldjump"/>
          </p:cNvPr>
          <p:cNvSpPr/>
          <p:nvPr/>
        </p:nvSpPr>
        <p:spPr>
          <a:xfrm rot="10800000">
            <a:off x="11140225" y="6104586"/>
            <a:ext cx="631065" cy="347729"/>
          </a:xfrm>
          <a:prstGeom prst="leftArrow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1943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_rels/them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6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8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2_Nature Activities Binder by Slidesgo">
  <a:themeElements>
    <a:clrScheme name="Simple Light">
      <a:dk1>
        <a:srgbClr val="000000"/>
      </a:dk1>
      <a:lt1>
        <a:srgbClr val="FFFFFF"/>
      </a:lt1>
      <a:dk2>
        <a:srgbClr val="D9D9D9"/>
      </a:dk2>
      <a:lt2>
        <a:srgbClr val="FEC9A1"/>
      </a:lt2>
      <a:accent1>
        <a:srgbClr val="FD9E66"/>
      </a:accent1>
      <a:accent2>
        <a:srgbClr val="B7E1E0"/>
      </a:accent2>
      <a:accent3>
        <a:srgbClr val="FAE39D"/>
      </a:accent3>
      <a:accent4>
        <a:srgbClr val="F9C357"/>
      </a:accent4>
      <a:accent5>
        <a:srgbClr val="92CAD6"/>
      </a:accent5>
      <a:accent6>
        <a:srgbClr val="85A8CE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736059"/>
      </a:dk2>
      <a:lt2>
        <a:srgbClr val="E7E0C7"/>
      </a:lt2>
      <a:accent1>
        <a:srgbClr val="92B0C8"/>
      </a:accent1>
      <a:accent2>
        <a:srgbClr val="E37C3D"/>
      </a:accent2>
      <a:accent3>
        <a:srgbClr val="A5AB81"/>
      </a:accent3>
      <a:accent4>
        <a:srgbClr val="E9B635"/>
      </a:accent4>
      <a:accent5>
        <a:srgbClr val="7BA79D"/>
      </a:accent5>
      <a:accent6>
        <a:srgbClr val="968C8C"/>
      </a:accent6>
      <a:hlink>
        <a:srgbClr val="F7A115"/>
      </a:hlink>
      <a:folHlink>
        <a:srgbClr val="969696"/>
      </a:folHlink>
    </a:clrScheme>
    <a:fontScheme name="Savon">
      <a:majorFont>
        <a:latin typeface="Garamond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3F20CFC1-E34F-405B-AA49-5BE0E194F1B3}"/>
    </a:ext>
  </a:extLst>
</a:theme>
</file>

<file path=ppt/theme/theme16.xml><?xml version="1.0" encoding="utf-8"?>
<a:theme xmlns:a="http://schemas.openxmlformats.org/drawingml/2006/main" name="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Nature Activities Binder by Slidesgo">
  <a:themeElements>
    <a:clrScheme name="Simple Light">
      <a:dk1>
        <a:srgbClr val="000000"/>
      </a:dk1>
      <a:lt1>
        <a:srgbClr val="FFFFFF"/>
      </a:lt1>
      <a:dk2>
        <a:srgbClr val="D9D9D9"/>
      </a:dk2>
      <a:lt2>
        <a:srgbClr val="FEC9A1"/>
      </a:lt2>
      <a:accent1>
        <a:srgbClr val="FD9E66"/>
      </a:accent1>
      <a:accent2>
        <a:srgbClr val="B7E1E0"/>
      </a:accent2>
      <a:accent3>
        <a:srgbClr val="FAE39D"/>
      </a:accent3>
      <a:accent4>
        <a:srgbClr val="F9C357"/>
      </a:accent4>
      <a:accent5>
        <a:srgbClr val="92CAD6"/>
      </a:accent5>
      <a:accent6>
        <a:srgbClr val="85A8CE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Nature Activities Binder by Slidesgo">
  <a:themeElements>
    <a:clrScheme name="Simple Light">
      <a:dk1>
        <a:srgbClr val="000000"/>
      </a:dk1>
      <a:lt1>
        <a:srgbClr val="FFFFFF"/>
      </a:lt1>
      <a:dk2>
        <a:srgbClr val="D9D9D9"/>
      </a:dk2>
      <a:lt2>
        <a:srgbClr val="FEC9A1"/>
      </a:lt2>
      <a:accent1>
        <a:srgbClr val="FD9E66"/>
      </a:accent1>
      <a:accent2>
        <a:srgbClr val="B7E1E0"/>
      </a:accent2>
      <a:accent3>
        <a:srgbClr val="FAE39D"/>
      </a:accent3>
      <a:accent4>
        <a:srgbClr val="F9C357"/>
      </a:accent4>
      <a:accent5>
        <a:srgbClr val="92CAD6"/>
      </a:accent5>
      <a:accent6>
        <a:srgbClr val="85A8CE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5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1035</Words>
  <Application>Microsoft Office PowerPoint</Application>
  <PresentationFormat>Widescreen</PresentationFormat>
  <Paragraphs>122</Paragraphs>
  <Slides>29</Slides>
  <Notes>11</Notes>
  <HiddenSlides>0</HiddenSlides>
  <MMClips>1</MMClips>
  <ScaleCrop>false</ScaleCrop>
  <HeadingPairs>
    <vt:vector size="6" baseType="variant">
      <vt:variant>
        <vt:lpstr>Fonts Used</vt:lpstr>
      </vt:variant>
      <vt:variant>
        <vt:i4>21</vt:i4>
      </vt:variant>
      <vt:variant>
        <vt:lpstr>Theme</vt:lpstr>
      </vt:variant>
      <vt:variant>
        <vt:i4>16</vt:i4>
      </vt:variant>
      <vt:variant>
        <vt:lpstr>Slide Titles</vt:lpstr>
      </vt:variant>
      <vt:variant>
        <vt:i4>29</vt:i4>
      </vt:variant>
    </vt:vector>
  </HeadingPairs>
  <TitlesOfParts>
    <vt:vector size="66" baseType="lpstr">
      <vt:lpstr>微软雅黑</vt:lpstr>
      <vt:lpstr>Microsoft YaHei UI</vt:lpstr>
      <vt:lpstr>宋体</vt:lpstr>
      <vt:lpstr>Arial</vt:lpstr>
      <vt:lpstr>Calibri</vt:lpstr>
      <vt:lpstr>Courier New</vt:lpstr>
      <vt:lpstr>等线</vt:lpstr>
      <vt:lpstr>等线 Light</vt:lpstr>
      <vt:lpstr>Garamond</vt:lpstr>
      <vt:lpstr>HP001 4H</vt:lpstr>
      <vt:lpstr>HP001 5 hàng</vt:lpstr>
      <vt:lpstr>Jua</vt:lpstr>
      <vt:lpstr>Lato Regular</vt:lpstr>
      <vt:lpstr>Quicksand Light</vt:lpstr>
      <vt:lpstr>Sitka Heading</vt:lpstr>
      <vt:lpstr>Times New Roman</vt:lpstr>
      <vt:lpstr>Verdana</vt:lpstr>
      <vt:lpstr>Wingdings</vt:lpstr>
      <vt:lpstr>字魂7号-温暖童稚体</vt:lpstr>
      <vt:lpstr>小白</vt:lpstr>
      <vt:lpstr>方正粗圆_GBK</vt:lpstr>
      <vt:lpstr>Office 主题​​</vt:lpstr>
      <vt:lpstr>1_Office 主题​​</vt:lpstr>
      <vt:lpstr>2_Office 主题​​</vt:lpstr>
      <vt:lpstr>3_Office 主题​​</vt:lpstr>
      <vt:lpstr>Edge</vt:lpstr>
      <vt:lpstr>Nature Activities Binder by Slidesgo</vt:lpstr>
      <vt:lpstr>1_Nature Activities Binder by Slidesgo</vt:lpstr>
      <vt:lpstr>4_Office 主题​​</vt:lpstr>
      <vt:lpstr>5_Office 主题​​</vt:lpstr>
      <vt:lpstr>6_Office 主题​​</vt:lpstr>
      <vt:lpstr>8_Office 主题​​</vt:lpstr>
      <vt:lpstr>Default Design</vt:lpstr>
      <vt:lpstr>1_Default Design</vt:lpstr>
      <vt:lpstr>2_Nature Activities Binder by Slidesgo</vt:lpstr>
      <vt:lpstr>Savon</vt:lpstr>
      <vt:lpstr>2_Default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21</cp:revision>
  <dcterms:created xsi:type="dcterms:W3CDTF">2021-11-06T08:46:13Z</dcterms:created>
  <dcterms:modified xsi:type="dcterms:W3CDTF">2021-11-16T07:21:58Z</dcterms:modified>
</cp:coreProperties>
</file>