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2" r:id="rId2"/>
    <p:sldId id="290" r:id="rId3"/>
    <p:sldId id="258" r:id="rId4"/>
    <p:sldId id="259" r:id="rId5"/>
    <p:sldId id="260" r:id="rId6"/>
    <p:sldId id="261" r:id="rId7"/>
    <p:sldId id="262" r:id="rId8"/>
    <p:sldId id="263" r:id="rId9"/>
    <p:sldId id="291" r:id="rId10"/>
    <p:sldId id="299" r:id="rId11"/>
    <p:sldId id="297" r:id="rId12"/>
    <p:sldId id="286" r:id="rId13"/>
    <p:sldId id="301" r:id="rId14"/>
    <p:sldId id="287" r:id="rId15"/>
    <p:sldId id="288" r:id="rId16"/>
    <p:sldId id="289" r:id="rId17"/>
    <p:sldId id="302" r:id="rId18"/>
    <p:sldId id="303" r:id="rId19"/>
    <p:sldId id="304" r:id="rId20"/>
    <p:sldId id="311" r:id="rId21"/>
    <p:sldId id="305" r:id="rId22"/>
    <p:sldId id="264" r:id="rId23"/>
    <p:sldId id="306" r:id="rId24"/>
    <p:sldId id="292" r:id="rId25"/>
    <p:sldId id="307" r:id="rId26"/>
    <p:sldId id="308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8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0AC61-6C2A-45CB-8440-385A62CDB2D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24783-0AFF-41CD-9F8A-5A9AF6C7C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18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25A0-69E4-49FF-A7D1-5114E216A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32EE5-A063-422D-B4D0-E7648FE4C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AE5D4-C39E-44E2-A01C-8FD338E2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372-FBA0-4311-BBEE-2361AE4E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5BD4F-3145-4ED5-AB61-3932AE62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6444-35B3-4CC2-A0D3-E8235EFF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E61CC-7133-4C71-9EAD-5A96E4AEA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1179-2B2E-4129-8185-A54D5A11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45E74-595E-4E5D-8A49-0D8691B8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D5D5E-F004-4F87-A474-CF2E4F65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8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D25E4-72A1-449B-BEDB-B6D8957FC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A8834-AE32-445D-80D7-735CF6248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27FAA-3FD6-4D2B-BA84-3A2A2B87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C5A10-27E4-43EB-9E94-4ED4ED66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4292E-7CBB-4700-B098-5E28E070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5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9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13D0-B0E5-446C-8803-CE4ECEA3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5E52-3EA4-43C5-9D3B-19D55E359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7BB7F-5C93-43F9-A5DD-3D5AFE18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10F51-7D63-4A47-B122-56D2AB4F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16B6A-2669-425C-A54B-47876BA3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7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F7C-DF2D-4C7B-B7D0-484D6F37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33A5F-97BA-4275-A530-1326615DB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CDA44-2E93-45D4-BEDF-8DE9ADB0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0ED13-6216-42C7-ACA3-18006DC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C9655-DFBD-44E1-97F6-CD51456C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8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F697-91B6-45A9-A9D7-61DB137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3D28-C5F2-4F77-BFF6-3DF139C1C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407DE-66C1-49EC-8A39-EB8FD3982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6E029-A191-4A59-B469-DA7CE3E6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26BC7-34C6-4270-9797-B53ACB04C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BDB38-5B18-4653-81A4-3C012E87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0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A9C76-0E25-42E8-8B37-048664D5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2B644-E5D2-48C4-9116-D02AE0D3A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6CA7C-EA2F-42A8-86B9-F1E9B8B86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88A24-DCDF-40D5-ACF7-D50B92C48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6326-CC8A-474C-9E62-7D96BD239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43F15-FFA3-41C6-B397-2D8F592C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2513BD-F382-4EFF-A6AD-2D82A646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C37EA-5BA5-4DAC-949A-6B73945E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9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8B98-E294-4092-A57A-4497988F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4BBC1-47C0-4C11-A3F5-10759F0D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6A612-5B94-4155-BD80-C8064AF1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C7F5E-14E1-4107-8526-6A1268EF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2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BA004-1256-4AC2-B0B4-664D1EBC2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C0C08-B4A8-4297-8B84-CFAA584D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B5A8A-6B20-4848-9BF1-C498BD99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BF2F8-E96B-400E-872B-8ACC7056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583B7-0ED2-4A13-90A9-80AD02A0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949ED-1FC1-4227-98BE-990CDF594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16556-D77E-4287-AB82-383284E94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C9813-F2FD-4B5B-A4B8-21C0D77A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0E9F6-5B0A-497A-AC19-B2AC3224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744E-A96F-4A6B-9FDF-5EFFB1A7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BBDB34-1667-4CE5-8174-909B4FECB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25803-E51B-4B33-ABA2-0C02B68B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FE6F6-4D8D-437F-AD7F-E072346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1B049-076C-4172-9262-3FDBD6F4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CF800-AFA7-43DA-853F-2B1D6055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9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48154-CD45-42B4-A750-C4F3819E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A3747-74AA-408F-8713-F56B4F208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89D2-9A21-4FC1-9344-61D550CDE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6AE5C-00FF-4149-A2A3-85F64185A14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8637E-A361-44E5-B559-11F8469CE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478EF-427D-4112-8053-9B4DDAC9B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94DEF-68C8-4660-A087-FF030AC7E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6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microsoft.com/office/2007/relationships/hdphoto" Target="../media/hdphoto7.wdp"/><Relationship Id="rId18" Type="http://schemas.openxmlformats.org/officeDocument/2006/relationships/slide" Target="slide20.xml"/><Relationship Id="rId26" Type="http://schemas.openxmlformats.org/officeDocument/2006/relationships/slide" Target="slide24.xml"/><Relationship Id="rId3" Type="http://schemas.openxmlformats.org/officeDocument/2006/relationships/image" Target="../media/image2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2" Type="http://schemas.openxmlformats.org/officeDocument/2006/relationships/slide" Target="slide25.xml"/><Relationship Id="rId16" Type="http://schemas.openxmlformats.org/officeDocument/2006/relationships/slide" Target="slide16.xml"/><Relationship Id="rId20" Type="http://schemas.openxmlformats.org/officeDocument/2006/relationships/slide" Target="slide21.xml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slide" Target="slide15.xml"/><Relationship Id="rId24" Type="http://schemas.openxmlformats.org/officeDocument/2006/relationships/slide" Target="slide26.xml"/><Relationship Id="rId32" Type="http://schemas.openxmlformats.org/officeDocument/2006/relationships/image" Target="../media/image34.png"/><Relationship Id="rId37" Type="http://schemas.openxmlformats.org/officeDocument/2006/relationships/image" Target="../media/image38.gif"/><Relationship Id="rId5" Type="http://schemas.openxmlformats.org/officeDocument/2006/relationships/slide" Target="slide19.xml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microsoft.com/office/2007/relationships/hdphoto" Target="../media/hdphoto8.wdp"/><Relationship Id="rId36" Type="http://schemas.openxmlformats.org/officeDocument/2006/relationships/image" Target="../media/image37.gif"/><Relationship Id="rId10" Type="http://schemas.microsoft.com/office/2007/relationships/hdphoto" Target="../media/hdphoto6.wdp"/><Relationship Id="rId19" Type="http://schemas.openxmlformats.org/officeDocument/2006/relationships/image" Target="../media/image27.png"/><Relationship Id="rId31" Type="http://schemas.openxmlformats.org/officeDocument/2006/relationships/image" Target="../media/image33.png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openxmlformats.org/officeDocument/2006/relationships/slide" Target="slide17.xml"/><Relationship Id="rId22" Type="http://schemas.openxmlformats.org/officeDocument/2006/relationships/slide" Target="slide23.xml"/><Relationship Id="rId27" Type="http://schemas.openxmlformats.org/officeDocument/2006/relationships/image" Target="../media/image31.png"/><Relationship Id="rId30" Type="http://schemas.openxmlformats.org/officeDocument/2006/relationships/image" Target="../media/image32.png"/><Relationship Id="rId35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6" y="881999"/>
            <a:ext cx="1575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zh-CN" altLang="en-US" sz="4800" b="1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Toán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Bảng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cộng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(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có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nhớ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)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trong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phạm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vi 20 (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1)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23238-7238-4734-9D18-64A34A9C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374" y="1250816"/>
            <a:ext cx="7972425" cy="37338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AA6297A-CC5A-42E0-81B3-A49AC5B33D05}"/>
              </a:ext>
            </a:extLst>
          </p:cNvPr>
          <p:cNvSpPr/>
          <p:nvPr/>
        </p:nvSpPr>
        <p:spPr>
          <a:xfrm>
            <a:off x="194552" y="1250816"/>
            <a:ext cx="2879387" cy="1969039"/>
          </a:xfrm>
          <a:prstGeom prst="cloudCallout">
            <a:avLst>
              <a:gd name="adj1" fmla="val 49710"/>
              <a:gd name="adj2" fmla="val 67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46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9FC68-148F-453B-8542-0121522DF287}"/>
              </a:ext>
            </a:extLst>
          </p:cNvPr>
          <p:cNvSpPr txBox="1"/>
          <p:nvPr/>
        </p:nvSpPr>
        <p:spPr>
          <a:xfrm>
            <a:off x="6799634" y="14591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: Tranthao121004@gmail.com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717ED6-6BB5-4AB4-B239-B9F357F2C360}"/>
              </a:ext>
            </a:extLst>
          </p:cNvPr>
          <p:cNvSpPr/>
          <p:nvPr/>
        </p:nvSpPr>
        <p:spPr>
          <a:xfrm>
            <a:off x="201840" y="132783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+ 2 = 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F3C8AB-2685-4000-8AD4-3ED42B788F0D}"/>
              </a:ext>
            </a:extLst>
          </p:cNvPr>
          <p:cNvSpPr/>
          <p:nvPr/>
        </p:nvSpPr>
        <p:spPr>
          <a:xfrm>
            <a:off x="201841" y="201849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+ 3 =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2E4535-10C3-4B6F-B147-CCB1E7A48F00}"/>
              </a:ext>
            </a:extLst>
          </p:cNvPr>
          <p:cNvSpPr/>
          <p:nvPr/>
        </p:nvSpPr>
        <p:spPr>
          <a:xfrm>
            <a:off x="201842" y="271402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+ 4 = 13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BE4CB-C4B5-4F65-B0CF-7B651416013B}"/>
              </a:ext>
            </a:extLst>
          </p:cNvPr>
          <p:cNvSpPr/>
          <p:nvPr/>
        </p:nvSpPr>
        <p:spPr>
          <a:xfrm>
            <a:off x="204277" y="339981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+ 5 = 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7108BB-0003-4D8F-9475-0712CF9D1BC0}"/>
              </a:ext>
            </a:extLst>
          </p:cNvPr>
          <p:cNvSpPr/>
          <p:nvPr/>
        </p:nvSpPr>
        <p:spPr>
          <a:xfrm>
            <a:off x="204276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+ 6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30EBA3-ED2D-42DF-9D93-BC5FDD2BEC28}"/>
              </a:ext>
            </a:extLst>
          </p:cNvPr>
          <p:cNvSpPr/>
          <p:nvPr/>
        </p:nvSpPr>
        <p:spPr>
          <a:xfrm>
            <a:off x="204275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+ 7 =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F3F1BC-D1AF-4618-9AA2-F1484872184F}"/>
              </a:ext>
            </a:extLst>
          </p:cNvPr>
          <p:cNvSpPr/>
          <p:nvPr/>
        </p:nvSpPr>
        <p:spPr>
          <a:xfrm>
            <a:off x="204273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+ 8 = 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0E7C00-A5E6-4C0B-B94F-A894831060A8}"/>
              </a:ext>
            </a:extLst>
          </p:cNvPr>
          <p:cNvSpPr/>
          <p:nvPr/>
        </p:nvSpPr>
        <p:spPr>
          <a:xfrm>
            <a:off x="2042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+ 9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6A5267-0793-456F-9268-A17DDF47BBAB}"/>
              </a:ext>
            </a:extLst>
          </p:cNvPr>
          <p:cNvSpPr/>
          <p:nvPr/>
        </p:nvSpPr>
        <p:spPr>
          <a:xfrm>
            <a:off x="1619646" y="202820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+ 3 = 11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7EB7B1-E912-4C73-AA61-49E6B60DAD9B}"/>
              </a:ext>
            </a:extLst>
          </p:cNvPr>
          <p:cNvSpPr/>
          <p:nvPr/>
        </p:nvSpPr>
        <p:spPr>
          <a:xfrm>
            <a:off x="1619646" y="272860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+ 4 = 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460C0B-3DC7-40AC-895C-B04FB2A3EF22}"/>
              </a:ext>
            </a:extLst>
          </p:cNvPr>
          <p:cNvSpPr/>
          <p:nvPr/>
        </p:nvSpPr>
        <p:spPr>
          <a:xfrm>
            <a:off x="1619648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248AAE-ADF5-4E21-855B-B83866062EAD}"/>
              </a:ext>
            </a:extLst>
          </p:cNvPr>
          <p:cNvSpPr/>
          <p:nvPr/>
        </p:nvSpPr>
        <p:spPr>
          <a:xfrm>
            <a:off x="1619648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1074DF-A7DE-470E-83CE-8E4C96815915}"/>
              </a:ext>
            </a:extLst>
          </p:cNvPr>
          <p:cNvSpPr/>
          <p:nvPr/>
        </p:nvSpPr>
        <p:spPr>
          <a:xfrm>
            <a:off x="1619648" y="477141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+ 6 = 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2016D75-F8CD-466D-A693-8668A2E2048D}"/>
              </a:ext>
            </a:extLst>
          </p:cNvPr>
          <p:cNvSpPr/>
          <p:nvPr/>
        </p:nvSpPr>
        <p:spPr>
          <a:xfrm>
            <a:off x="1619648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+ 8 = 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42583F-F109-4A5E-9B9F-F378F9E6055F}"/>
              </a:ext>
            </a:extLst>
          </p:cNvPr>
          <p:cNvSpPr/>
          <p:nvPr/>
        </p:nvSpPr>
        <p:spPr>
          <a:xfrm>
            <a:off x="1619647" y="619652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+ 9 = 17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A5D10D-019E-43ED-9120-BB679C14178F}"/>
              </a:ext>
            </a:extLst>
          </p:cNvPr>
          <p:cNvSpPr/>
          <p:nvPr/>
        </p:nvSpPr>
        <p:spPr>
          <a:xfrm>
            <a:off x="3073932" y="274320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+ 4 = 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9D2580-3AD2-4453-B4CD-89A466F23B1E}"/>
              </a:ext>
            </a:extLst>
          </p:cNvPr>
          <p:cNvSpPr/>
          <p:nvPr/>
        </p:nvSpPr>
        <p:spPr>
          <a:xfrm>
            <a:off x="3073933" y="34338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+ 5 = 12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4A3DB1-EE5B-42DC-ACD5-0E4DD978116C}"/>
              </a:ext>
            </a:extLst>
          </p:cNvPr>
          <p:cNvSpPr/>
          <p:nvPr/>
        </p:nvSpPr>
        <p:spPr>
          <a:xfrm>
            <a:off x="3073933" y="410264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+ 6 = 13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9C95C5-E6B3-40C3-853C-E16CDBE49E59}"/>
              </a:ext>
            </a:extLst>
          </p:cNvPr>
          <p:cNvSpPr/>
          <p:nvPr/>
        </p:nvSpPr>
        <p:spPr>
          <a:xfrm>
            <a:off x="3073933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+ 7 = 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9F00C8-9ECA-477D-B530-80F414386AC3}"/>
              </a:ext>
            </a:extLst>
          </p:cNvPr>
          <p:cNvSpPr/>
          <p:nvPr/>
        </p:nvSpPr>
        <p:spPr>
          <a:xfrm>
            <a:off x="3073932" y="543776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+ 8 = 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1537BB-FCCC-43E0-A9F6-45C50CCE0821}"/>
              </a:ext>
            </a:extLst>
          </p:cNvPr>
          <p:cNvSpPr/>
          <p:nvPr/>
        </p:nvSpPr>
        <p:spPr>
          <a:xfrm>
            <a:off x="3098262" y="619165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+ 9 =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7556D47-CF01-4404-96B9-EA3B858260AA}"/>
              </a:ext>
            </a:extLst>
          </p:cNvPr>
          <p:cNvSpPr/>
          <p:nvPr/>
        </p:nvSpPr>
        <p:spPr>
          <a:xfrm>
            <a:off x="4508767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+ 5 = 11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C27F01-DDF4-4D2B-8C76-716D5F99F923}"/>
              </a:ext>
            </a:extLst>
          </p:cNvPr>
          <p:cNvSpPr/>
          <p:nvPr/>
        </p:nvSpPr>
        <p:spPr>
          <a:xfrm>
            <a:off x="4528218" y="410507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+ 6 = 12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988C99-72D4-498B-9133-555E7AB9E83D}"/>
              </a:ext>
            </a:extLst>
          </p:cNvPr>
          <p:cNvSpPr/>
          <p:nvPr/>
        </p:nvSpPr>
        <p:spPr>
          <a:xfrm>
            <a:off x="4528217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+ 7 = 13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D89C83-FEA0-4307-9DFA-22FF240AA310}"/>
              </a:ext>
            </a:extLst>
          </p:cNvPr>
          <p:cNvSpPr/>
          <p:nvPr/>
        </p:nvSpPr>
        <p:spPr>
          <a:xfrm>
            <a:off x="4523358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+ 8 = 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E93059B-A067-4C3D-8B96-5D0A6CCDEF2D}"/>
              </a:ext>
            </a:extLst>
          </p:cNvPr>
          <p:cNvSpPr/>
          <p:nvPr/>
        </p:nvSpPr>
        <p:spPr>
          <a:xfrm>
            <a:off x="45914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+ 9 = 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C1B7B6D-25AA-4B81-9CA3-348246D4C986}"/>
              </a:ext>
            </a:extLst>
          </p:cNvPr>
          <p:cNvSpPr/>
          <p:nvPr/>
        </p:nvSpPr>
        <p:spPr>
          <a:xfrm>
            <a:off x="5972801" y="41196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+ 6 = 11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355FB1-95DF-4264-A82E-9580B3342EDA}"/>
              </a:ext>
            </a:extLst>
          </p:cNvPr>
          <p:cNvSpPr/>
          <p:nvPr/>
        </p:nvSpPr>
        <p:spPr>
          <a:xfrm>
            <a:off x="5972800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+ 7 =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7DA50A2-D8B7-4DA6-A1C7-4275362EFC39}"/>
              </a:ext>
            </a:extLst>
          </p:cNvPr>
          <p:cNvSpPr/>
          <p:nvPr/>
        </p:nvSpPr>
        <p:spPr>
          <a:xfrm>
            <a:off x="5972790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+ 8 = 13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74339B-3811-491C-8DAE-19898CF88613}"/>
              </a:ext>
            </a:extLst>
          </p:cNvPr>
          <p:cNvSpPr/>
          <p:nvPr/>
        </p:nvSpPr>
        <p:spPr>
          <a:xfrm>
            <a:off x="601171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+ 9 = 14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D021318-D7BC-497D-8277-1F240C93BFD9}"/>
              </a:ext>
            </a:extLst>
          </p:cNvPr>
          <p:cNvSpPr/>
          <p:nvPr/>
        </p:nvSpPr>
        <p:spPr>
          <a:xfrm>
            <a:off x="7417383" y="476169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+ 7 = 11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FBEB6ED-F648-45C0-AC69-1FA0FAAB88C3}"/>
              </a:ext>
            </a:extLst>
          </p:cNvPr>
          <p:cNvSpPr/>
          <p:nvPr/>
        </p:nvSpPr>
        <p:spPr>
          <a:xfrm>
            <a:off x="7417383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+ 8 = 12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9157B43-1A64-40A4-AB7F-5186277D7ABC}"/>
              </a:ext>
            </a:extLst>
          </p:cNvPr>
          <p:cNvSpPr/>
          <p:nvPr/>
        </p:nvSpPr>
        <p:spPr>
          <a:xfrm>
            <a:off x="7456281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+ 9 = 13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EDCDBF3-5A2A-4867-B245-6C488FEE4025}"/>
              </a:ext>
            </a:extLst>
          </p:cNvPr>
          <p:cNvSpPr/>
          <p:nvPr/>
        </p:nvSpPr>
        <p:spPr>
          <a:xfrm>
            <a:off x="8861976" y="54231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+ 8 = 11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B2212E-998F-4897-85FB-1724E0504561}"/>
              </a:ext>
            </a:extLst>
          </p:cNvPr>
          <p:cNvSpPr/>
          <p:nvPr/>
        </p:nvSpPr>
        <p:spPr>
          <a:xfrm>
            <a:off x="8900808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+ 9 = 12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23B3E8D-2BDC-4597-B3A0-53692CD29ED7}"/>
              </a:ext>
            </a:extLst>
          </p:cNvPr>
          <p:cNvSpPr/>
          <p:nvPr/>
        </p:nvSpPr>
        <p:spPr>
          <a:xfrm>
            <a:off x="1034533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 + 9 = 11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069D28-FA12-4251-9A1F-8DB2B91C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08" y="1344840"/>
            <a:ext cx="512559" cy="526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91FB9D8-8DB6-406D-BA79-BF3FBB44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2028208"/>
            <a:ext cx="512559" cy="5267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C27853-8D89-4626-9270-CF397360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028208"/>
            <a:ext cx="512559" cy="5267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0FE420E-9D6D-4812-BAE7-E96D552F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48" y="2689387"/>
            <a:ext cx="512559" cy="5267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129712A-69B5-4365-8A76-1651A5C8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722314"/>
            <a:ext cx="512559" cy="5267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4AC78FA-3897-4281-89A6-69A4FFE9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98" y="2751499"/>
            <a:ext cx="512559" cy="5267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87A14B-31EC-4FB9-86D4-21D0EDCC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3393523"/>
            <a:ext cx="512559" cy="5267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2D4690-2D1B-4107-9FAE-E9E0B4E9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95" y="3406397"/>
            <a:ext cx="512559" cy="5267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F09ADA6-F879-485A-BEDC-3F16D64D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80" y="3406397"/>
            <a:ext cx="512559" cy="52671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C5AC683-FDFC-45B9-9849-28859CBD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231" y="3464770"/>
            <a:ext cx="512559" cy="5267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D579BDB-CD8C-4CDE-B2AA-2DE730F5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093920"/>
            <a:ext cx="512559" cy="5267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1F0FF5-531E-4CD9-B463-A4E9B043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48" y="4087042"/>
            <a:ext cx="512559" cy="5267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FA383C2-3348-49B8-88E1-AAD07202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18" y="4127467"/>
            <a:ext cx="512559" cy="5267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0651D26-C8FC-4A5B-A46B-5B8D65DC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65" y="4137259"/>
            <a:ext cx="512559" cy="5267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F71CB6A-4D64-43C9-8E59-BC1339C9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4" y="4137259"/>
            <a:ext cx="512559" cy="5267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529F9E4-A7EB-46CD-B71A-13AA5B1F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797870"/>
            <a:ext cx="512559" cy="5267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69E77E0-43A1-4EC0-B4FB-08DB1A86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026" y="4808904"/>
            <a:ext cx="512559" cy="5267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0890A85-E9AE-4A39-B1E2-63E2AF0F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38" y="4763620"/>
            <a:ext cx="512559" cy="52671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ECA83EB-E978-451B-902F-56578DA0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91" y="4773794"/>
            <a:ext cx="512559" cy="5267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6B04630-20D0-4D04-B31E-C7DE028F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22" y="4797870"/>
            <a:ext cx="512559" cy="52671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AFA99F6-A930-4A26-8261-DC047E51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4745687"/>
            <a:ext cx="512559" cy="52671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CFD0433-0BF2-4D7B-A3E7-F4A0F378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38" y="5482605"/>
            <a:ext cx="512559" cy="5267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47D051E-2C33-4809-93A2-0EABC45C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90" y="5471100"/>
            <a:ext cx="512559" cy="5267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712C715-10FD-4303-87F4-054E5866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54" y="5425611"/>
            <a:ext cx="512559" cy="5267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B6C1C80-F338-4F3A-BEEE-21D61D72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94" y="5455302"/>
            <a:ext cx="512559" cy="5267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9A47C64-0432-46D7-A166-243679D7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3" y="5492770"/>
            <a:ext cx="512559" cy="5267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8394CE9-A74F-43C2-87F4-E3B57643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5441924"/>
            <a:ext cx="512559" cy="5267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9E4B602-EE38-4303-83C0-FF3DD92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195" y="5412014"/>
            <a:ext cx="512559" cy="5267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84CB4E-378F-4A16-95E3-04390686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6" y="6200667"/>
            <a:ext cx="512559" cy="52671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3C355F-4801-4F1B-B392-61A16210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6165911"/>
            <a:ext cx="512559" cy="52671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985BA2-44C7-464C-BFF2-EAA9F0DB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58" y="6186084"/>
            <a:ext cx="512559" cy="5267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A2ED3F-0824-4CF0-8F5E-E3B3422D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04" y="6157116"/>
            <a:ext cx="512559" cy="52671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29C78E9-F39E-4B02-9D5B-8BA91C0B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84" y="6165911"/>
            <a:ext cx="512559" cy="5267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0505DC3-4ED5-42A9-85E5-C478D90D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64" y="6165911"/>
            <a:ext cx="512559" cy="5267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F0E43CF-B909-46BE-9F7D-ED257A82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590" y="6165911"/>
            <a:ext cx="512559" cy="5267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3899E76-B241-488F-9549-F12D9DF1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569" y="6200667"/>
            <a:ext cx="512559" cy="526718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72DA986-8596-4ADC-8F1C-77CB83AB2EC5}"/>
              </a:ext>
            </a:extLst>
          </p:cNvPr>
          <p:cNvSpPr/>
          <p:nvPr/>
        </p:nvSpPr>
        <p:spPr>
          <a:xfrm>
            <a:off x="5549304" y="1344840"/>
            <a:ext cx="5535609" cy="121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169792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177800"/>
            <a:ext cx="3251200" cy="247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8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8400" y="5702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64A4-DA7D-482C-BC63-D9ECE94D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58E2-E451-4E49-BBAD-817EA9DA4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CA3BA-23D0-4E27-ADB9-F4E55F1B4DF3}"/>
              </a:ext>
            </a:extLst>
          </p:cNvPr>
          <p:cNvSpPr/>
          <p:nvPr/>
        </p:nvSpPr>
        <p:spPr>
          <a:xfrm>
            <a:off x="1828800" y="1935125"/>
            <a:ext cx="8155172" cy="3040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7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532022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82601"/>
            <a:ext cx="899581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715552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533525"/>
            <a:ext cx="881345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96125"/>
            <a:ext cx="1039284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543984"/>
            <a:ext cx="1104900" cy="10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59107"/>
            <a:ext cx="886884" cy="12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53840"/>
            <a:ext cx="910167" cy="1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8151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-74084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76200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84201"/>
            <a:ext cx="751012" cy="8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1152595"/>
            <a:ext cx="1944015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7614"/>
            <a:ext cx="2203095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4F52905-F149-4A48-A90F-23A6E4AF56AF}"/>
              </a:ext>
            </a:extLst>
          </p:cNvPr>
          <p:cNvSpPr/>
          <p:nvPr/>
        </p:nvSpPr>
        <p:spPr>
          <a:xfrm>
            <a:off x="9848740" y="76200"/>
            <a:ext cx="1981308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+ 5 =</a:t>
            </a:r>
            <a:r>
              <a:rPr kumimoji="0" lang="en-US" sz="5867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186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+ 4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+ 7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8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+ 3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86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+ 8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87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+ 6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6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+ 7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1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8" y="734458"/>
            <a:ext cx="320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724" y="279133"/>
            <a:ext cx="525539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93930-7901-4A37-AF4C-765D48A61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3" y="-878550"/>
            <a:ext cx="3117898" cy="311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2360646" y="1894114"/>
            <a:ext cx="8005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12: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nhớ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)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phạm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vi 20.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Tiết</a:t>
            </a:r>
            <a:r>
              <a:rPr lang="en-US" sz="5400" b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1)</a:t>
            </a:r>
            <a:endParaRPr lang="en-US" sz="5400" b="1" dirty="0">
              <a:solidFill>
                <a:schemeClr val="bg1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548</Words>
  <Application>Microsoft Office PowerPoint</Application>
  <PresentationFormat>Widescreen</PresentationFormat>
  <Paragraphs>128</Paragraphs>
  <Slides>27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等线</vt:lpstr>
      <vt:lpstr>Arial</vt:lpstr>
      <vt:lpstr>Arial Rounded MT Bold</vt:lpstr>
      <vt:lpstr>Calibri</vt:lpstr>
      <vt:lpstr>Calibri Light</vt:lpstr>
      <vt:lpstr>iCiel Cadena</vt:lpstr>
      <vt:lpstr>Montserrat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Hoàng Lan Phương (420000408)</dc:creator>
  <cp:lastModifiedBy>Hoàng Lan Phương (420000408)</cp:lastModifiedBy>
  <cp:revision>1</cp:revision>
  <dcterms:created xsi:type="dcterms:W3CDTF">2021-12-18T16:17:29Z</dcterms:created>
  <dcterms:modified xsi:type="dcterms:W3CDTF">2021-12-18T16:20:24Z</dcterms:modified>
</cp:coreProperties>
</file>