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7" r:id="rId3"/>
    <p:sldId id="279" r:id="rId4"/>
    <p:sldId id="280" r:id="rId5"/>
    <p:sldId id="281" r:id="rId6"/>
    <p:sldId id="282" r:id="rId7"/>
    <p:sldId id="283" r:id="rId8"/>
    <p:sldId id="284" r:id="rId9"/>
    <p:sldId id="285" r:id="rId10"/>
    <p:sldId id="286" r:id="rId11"/>
    <p:sldId id="265" r:id="rId12"/>
    <p:sldId id="272" r:id="rId13"/>
    <p:sldId id="273" r:id="rId14"/>
    <p:sldId id="256" r:id="rId15"/>
    <p:sldId id="276" r:id="rId16"/>
    <p:sldId id="277" r:id="rId17"/>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4660"/>
  </p:normalViewPr>
  <p:slideViewPr>
    <p:cSldViewPr>
      <p:cViewPr>
        <p:scale>
          <a:sx n="68" d="100"/>
          <a:sy n="68" d="100"/>
        </p:scale>
        <p:origin x="-12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10/12/2021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74315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10/12/2021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49986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10/12/2021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4795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905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7044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8315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22595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7574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90821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85775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5795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10/12/2021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787831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4903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31259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932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499DC-EB9D-4F10-9A99-F669D350BECD}" type="datetimeFigureOut">
              <a:rPr lang="vi-VN" smtClean="0"/>
              <a:t>10/12/2021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24322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3B499DC-EB9D-4F10-9A99-F669D350BECD}" type="datetimeFigureOut">
              <a:rPr lang="vi-VN" smtClean="0"/>
              <a:t>10/12/2021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65326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3B499DC-EB9D-4F10-9A99-F669D350BECD}" type="datetimeFigureOut">
              <a:rPr lang="vi-VN" smtClean="0"/>
              <a:t>10/12/2021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08352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3B499DC-EB9D-4F10-9A99-F669D350BECD}" type="datetimeFigureOut">
              <a:rPr lang="vi-VN" smtClean="0"/>
              <a:t>10/12/2021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362754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499DC-EB9D-4F10-9A99-F669D350BECD}" type="datetimeFigureOut">
              <a:rPr lang="vi-VN" smtClean="0"/>
              <a:t>10/12/2021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801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499DC-EB9D-4F10-9A99-F669D350BECD}" type="datetimeFigureOut">
              <a:rPr lang="vi-VN" smtClean="0"/>
              <a:t>10/12/2021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40127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499DC-EB9D-4F10-9A99-F669D350BECD}" type="datetimeFigureOut">
              <a:rPr lang="vi-VN" smtClean="0"/>
              <a:t>10/12/2021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07173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499DC-EB9D-4F10-9A99-F669D350BECD}" type="datetimeFigureOut">
              <a:rPr lang="vi-VN" smtClean="0"/>
              <a:t>10/12/2021</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6BF3-75A5-4324-95F7-01CDF5835E2E}" type="slidenum">
              <a:rPr lang="vi-VN" smtClean="0"/>
              <a:t>‹#›</a:t>
            </a:fld>
            <a:endParaRPr lang="vi-VN"/>
          </a:p>
        </p:txBody>
      </p:sp>
    </p:spTree>
    <p:extLst>
      <p:ext uri="{BB962C8B-B14F-4D97-AF65-F5344CB8AC3E}">
        <p14:creationId xmlns:p14="http://schemas.microsoft.com/office/powerpoint/2010/main" val="122517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3B0A8-1BD6-4183-B766-A4E1E942569D}" type="datetimeFigureOut">
              <a:rPr lang="vi-VN" smtClean="0">
                <a:solidFill>
                  <a:prstClr val="black">
                    <a:tint val="75000"/>
                  </a:prstClr>
                </a:solidFill>
              </a:rPr>
              <a:pPr/>
              <a:t>10/12/2021</a:t>
            </a:fld>
            <a:endParaRPr lang="vi-VN">
              <a:solidFill>
                <a:prstClr val="black">
                  <a:tint val="75000"/>
                </a:prstClr>
              </a:solidFill>
            </a:endParaRPr>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EDEE6-45A4-4E2E-97C8-41E18D63694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6809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9.png"/><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slide" Target="slide6.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4.gif"/><Relationship Id="rId7" Type="http://schemas.openxmlformats.org/officeDocument/2006/relationships/image" Target="../media/image16.png"/><Relationship Id="rId12" Type="http://schemas.openxmlformats.org/officeDocument/2006/relationships/image" Target="../media/image8.png"/><Relationship Id="rId17" Type="http://schemas.microsoft.com/office/2007/relationships/hdphoto" Target="../media/hdphoto2.wdp"/><Relationship Id="rId25" Type="http://schemas.openxmlformats.org/officeDocument/2006/relationships/image" Target="../media/image19.png"/><Relationship Id="rId33"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7.png"/><Relationship Id="rId24" Type="http://schemas.openxmlformats.org/officeDocument/2006/relationships/slide" Target="slide5.xml"/><Relationship Id="rId32" Type="http://schemas.openxmlformats.org/officeDocument/2006/relationships/slide" Target="slide9.xml"/><Relationship Id="rId5" Type="http://schemas.openxmlformats.org/officeDocument/2006/relationships/image" Target="../media/image14.png"/><Relationship Id="rId15" Type="http://schemas.microsoft.com/office/2007/relationships/hdphoto" Target="../media/hdphoto1.wdp"/><Relationship Id="rId23" Type="http://schemas.openxmlformats.org/officeDocument/2006/relationships/image" Target="../media/image18.png"/><Relationship Id="rId28" Type="http://schemas.openxmlformats.org/officeDocument/2006/relationships/slide" Target="slide7.xml"/><Relationship Id="rId10" Type="http://schemas.openxmlformats.org/officeDocument/2006/relationships/image" Target="../media/image6.png"/><Relationship Id="rId19" Type="http://schemas.openxmlformats.org/officeDocument/2006/relationships/image" Target="../media/image13.jpeg"/><Relationship Id="rId31"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0.png"/><Relationship Id="rId30" Type="http://schemas.openxmlformats.org/officeDocument/2006/relationships/slide" Target="slide8.xml"/><Relationship Id="rId35"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audio3.wav"/><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3.wav"/><Relationship Id="rId16"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8;p1"/>
          <p:cNvSpPr txBox="1"/>
          <p:nvPr/>
        </p:nvSpPr>
        <p:spPr>
          <a:xfrm>
            <a:off x="2286833" y="2449769"/>
            <a:ext cx="8064896" cy="1423436"/>
          </a:xfrm>
          <a:prstGeom prst="rect">
            <a:avLst/>
          </a:prstGeom>
          <a:noFill/>
          <a:ln>
            <a:noFill/>
          </a:ln>
        </p:spPr>
        <p:txBody>
          <a:bodyPr spcFirstLastPara="1" wrap="square" lIns="68569" tIns="34275" rIns="68569" bIns="34275" anchor="t" anchorCtr="0">
            <a:spAutoFit/>
          </a:bodyPr>
          <a:lstStyle/>
          <a:p>
            <a:pPr algn="ct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078" y="361920"/>
            <a:ext cx="2088232" cy="2036170"/>
          </a:xfrm>
          <a:prstGeom prst="rect">
            <a:avLst/>
          </a:prstGeom>
        </p:spPr>
      </p:pic>
      <p:sp>
        <p:nvSpPr>
          <p:cNvPr id="3" name="TextBox 2"/>
          <p:cNvSpPr txBox="1"/>
          <p:nvPr/>
        </p:nvSpPr>
        <p:spPr>
          <a:xfrm>
            <a:off x="3286894" y="3871096"/>
            <a:ext cx="6552727" cy="646331"/>
          </a:xfrm>
          <a:prstGeom prst="rect">
            <a:avLst/>
          </a:prstGeom>
          <a:noFill/>
        </p:spPr>
        <p:txBody>
          <a:bodyPr wrap="square" rtlCol="0">
            <a:spAutoFit/>
          </a:bodyPr>
          <a:lstStyle/>
          <a:p>
            <a:r>
              <a:rPr lang="en-US" sz="3600" smtClean="0">
                <a:solidFill>
                  <a:srgbClr val="0000CC"/>
                </a:solidFill>
                <a:latin typeface="Times New Roman" pitchFamily="18" charset="0"/>
                <a:cs typeface="Times New Roman" pitchFamily="18" charset="0"/>
              </a:rPr>
              <a:t>Giáo viên: Nguyễn Thị Ánh Hồng</a:t>
            </a:r>
            <a:endParaRPr lang="en-US" sz="360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081504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5000" r="-2000" b="-5000"/>
          </a:stretch>
        </a:blipFill>
        <a:effectLst/>
      </p:bgPr>
    </p:bg>
    <p:spTree>
      <p:nvGrpSpPr>
        <p:cNvPr id="1" name=""/>
        <p:cNvGrpSpPr/>
        <p:nvPr/>
      </p:nvGrpSpPr>
      <p:grpSpPr>
        <a:xfrm>
          <a:off x="0" y="0"/>
          <a:ext cx="0" cy="0"/>
          <a:chOff x="0" y="0"/>
          <a:chExt cx="0" cy="0"/>
        </a:xfrm>
      </p:grpSpPr>
      <p:sp>
        <p:nvSpPr>
          <p:cNvPr id="2" name="Rectangle 1"/>
          <p:cNvSpPr/>
          <p:nvPr/>
        </p:nvSpPr>
        <p:spPr>
          <a:xfrm>
            <a:off x="1365985" y="2204864"/>
            <a:ext cx="9485289" cy="1862048"/>
          </a:xfrm>
          <a:prstGeom prst="rect">
            <a:avLst/>
          </a:prstGeom>
          <a:noFill/>
        </p:spPr>
        <p:txBody>
          <a:bodyPr wrap="none" lIns="91440" tIns="45720" rIns="91440" bIns="45720">
            <a:spAutoFit/>
          </a:bodyPr>
          <a:lstStyle/>
          <a:p>
            <a:pPr algn="ctr"/>
            <a:r>
              <a:rPr lang="en-US" sz="115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cs typeface="Times New Roman" pitchFamily="18" charset="0"/>
              </a:rPr>
              <a:t>KI–LÔ–GAM </a:t>
            </a:r>
            <a:endParaRPr lang="en-US" sz="115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cs typeface="Times New Roman" pitchFamily="18" charset="0"/>
            </a:endParaRPr>
          </a:p>
        </p:txBody>
      </p:sp>
      <p:sp>
        <p:nvSpPr>
          <p:cNvPr id="3" name="Rectangle 2"/>
          <p:cNvSpPr/>
          <p:nvPr/>
        </p:nvSpPr>
        <p:spPr>
          <a:xfrm>
            <a:off x="4078982" y="4066912"/>
            <a:ext cx="3388171" cy="1323439"/>
          </a:xfrm>
          <a:prstGeom prst="rect">
            <a:avLst/>
          </a:prstGeom>
          <a:noFill/>
        </p:spPr>
        <p:txBody>
          <a:bodyPr wrap="none" lIns="91440" tIns="45720" rIns="91440" bIns="45720">
            <a:spAutoFit/>
          </a:bodyPr>
          <a:lstStyle/>
          <a:p>
            <a:pPr algn="ct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Tiết</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2</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2925972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66614" y="476672"/>
            <a:ext cx="10153128" cy="1200329"/>
            <a:chOff x="1253941" y="433044"/>
            <a:chExt cx="10153128" cy="1200329"/>
          </a:xfrm>
        </p:grpSpPr>
        <p:grpSp>
          <p:nvGrpSpPr>
            <p:cNvPr id="3" name="Group 2"/>
            <p:cNvGrpSpPr/>
            <p:nvPr/>
          </p:nvGrpSpPr>
          <p:grpSpPr>
            <a:xfrm>
              <a:off x="1253941" y="554838"/>
              <a:ext cx="654049" cy="635000"/>
              <a:chOff x="7934325" y="85725"/>
              <a:chExt cx="654049" cy="635000"/>
            </a:xfrm>
          </p:grpSpPr>
          <p:sp>
            <p:nvSpPr>
              <p:cNvPr id="5" name="Oval 4"/>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Times New Roman" pitchFamily="18" charset="0"/>
                    <a:cs typeface="Times New Roman" pitchFamily="18" charset="0"/>
                  </a:rPr>
                  <a:t>3</a:t>
                </a:r>
                <a:endParaRPr lang="vi-VN" sz="2800" b="1" dirty="0">
                  <a:solidFill>
                    <a:sysClr val="windowText" lastClr="000000"/>
                  </a:solidFill>
                  <a:latin typeface="Times New Roman" pitchFamily="18" charset="0"/>
                  <a:cs typeface="Times New Roman" pitchFamily="18" charset="0"/>
                </a:endParaRPr>
              </a:p>
            </p:txBody>
          </p:sp>
          <p:sp>
            <p:nvSpPr>
              <p:cNvPr id="6" name="Oval 5"/>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p:cNvSpPr txBox="1"/>
            <p:nvPr/>
          </p:nvSpPr>
          <p:spPr>
            <a:xfrm>
              <a:off x="2059471" y="433044"/>
              <a:ext cx="9347598"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Thảo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29 kg. </a:t>
              </a:r>
              <a:r>
                <a:rPr lang="en-US" sz="3600" dirty="0" err="1" smtClean="0">
                  <a:latin typeface="Times New Roman" pitchFamily="18" charset="0"/>
                  <a:cs typeface="Times New Roman" pitchFamily="18" charset="0"/>
                </a:rPr>
                <a:t>Huy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Thảo</a:t>
              </a:r>
              <a:r>
                <a:rPr lang="en-US" sz="3600" dirty="0" smtClean="0">
                  <a:latin typeface="Times New Roman" pitchFamily="18" charset="0"/>
                  <a:cs typeface="Times New Roman" pitchFamily="18" charset="0"/>
                </a:rPr>
                <a:t> </a:t>
              </a:r>
              <a:r>
                <a:rPr lang="en-US" sz="3600" smtClean="0">
                  <a:latin typeface="Times New Roman" pitchFamily="18" charset="0"/>
                  <a:cs typeface="Times New Roman" pitchFamily="18" charset="0"/>
                </a:rPr>
                <a:t>3 kg. </a:t>
              </a:r>
              <a:r>
                <a:rPr lang="en-US" sz="3600" dirty="0" err="1" smtClean="0">
                  <a:latin typeface="Times New Roman" pitchFamily="18" charset="0"/>
                  <a:cs typeface="Times New Roman" pitchFamily="18" charset="0"/>
                </a:rPr>
                <a:t>Hỏi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a:t>
              </a:r>
              <a:r>
                <a:rPr lang="en-US" sz="3600" dirty="0" smtClean="0">
                  <a:latin typeface="Times New Roman" pitchFamily="18" charset="0"/>
                  <a:cs typeface="Times New Roman" pitchFamily="18" charset="0"/>
                </a:rPr>
                <a:t>-</a:t>
              </a:r>
              <a:r>
                <a:rPr lang="en-US" sz="3600" dirty="0" err="1" smtClean="0">
                  <a:latin typeface="Times New Roman" pitchFamily="18" charset="0"/>
                  <a:cs typeface="Times New Roman" pitchFamily="18" charset="0"/>
                </a:rPr>
                <a:t>lô</a:t>
              </a:r>
              <a:r>
                <a:rPr lang="en-US" sz="3600" dirty="0" smtClean="0">
                  <a:latin typeface="Times New Roman" pitchFamily="18" charset="0"/>
                  <a:cs typeface="Times New Roman" pitchFamily="18" charset="0"/>
                </a:rPr>
                <a:t>-gam?</a:t>
              </a:r>
              <a:endParaRPr lang="vi-VN" sz="3600" dirty="0">
                <a:latin typeface="Times New Roman" pitchFamily="18" charset="0"/>
                <a:cs typeface="Times New Roman" pitchFamily="18" charset="0"/>
              </a:endParaRPr>
            </a:p>
          </p:txBody>
        </p:sp>
      </p:grpSp>
      <p:sp>
        <p:nvSpPr>
          <p:cNvPr id="21" name="TextBox 20"/>
          <p:cNvSpPr txBox="1"/>
          <p:nvPr/>
        </p:nvSpPr>
        <p:spPr>
          <a:xfrm>
            <a:off x="7751390" y="2177406"/>
            <a:ext cx="2179701" cy="584910"/>
          </a:xfrm>
          <a:prstGeom prst="rect">
            <a:avLst/>
          </a:prstGeom>
          <a:noFill/>
        </p:spPr>
        <p:txBody>
          <a:bodyPr wrap="square" rtlCol="0">
            <a:spAutoFit/>
          </a:bodyPr>
          <a:lstStyle/>
          <a:p>
            <a:pPr algn="ctr"/>
            <a:r>
              <a:rPr lang="en-US" sz="3200" b="1" i="1" u="sng" dirty="0" err="1" smtClean="0">
                <a:latin typeface="Times New Roman" pitchFamily="18" charset="0"/>
                <a:cs typeface="Times New Roman" pitchFamily="18" charset="0"/>
              </a:rPr>
              <a:t>Bài</a:t>
            </a:r>
            <a:r>
              <a:rPr lang="en-US" sz="3200" b="1" i="1" u="sng" dirty="0" smtClean="0">
                <a:latin typeface="Times New Roman" pitchFamily="18" charset="0"/>
                <a:cs typeface="Times New Roman" pitchFamily="18" charset="0"/>
              </a:rPr>
              <a:t> </a:t>
            </a:r>
            <a:r>
              <a:rPr lang="en-US" sz="3200" b="1" i="1" u="sng" dirty="0" err="1" smtClean="0">
                <a:latin typeface="Times New Roman" pitchFamily="18" charset="0"/>
                <a:cs typeface="Times New Roman" pitchFamily="18" charset="0"/>
              </a:rPr>
              <a:t>giải</a:t>
            </a:r>
            <a:endParaRPr lang="vi-VN" sz="3200" b="1" i="1" u="sng" dirty="0">
              <a:latin typeface="Times New Roman" pitchFamily="18" charset="0"/>
              <a:cs typeface="Times New Roman" pitchFamily="18" charset="0"/>
            </a:endParaRPr>
          </a:p>
        </p:txBody>
      </p:sp>
      <p:sp>
        <p:nvSpPr>
          <p:cNvPr id="22" name="TextBox 21"/>
          <p:cNvSpPr txBox="1"/>
          <p:nvPr/>
        </p:nvSpPr>
        <p:spPr>
          <a:xfrm>
            <a:off x="7495924" y="3789040"/>
            <a:ext cx="1432879" cy="584910"/>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29 + 3 </a:t>
            </a:r>
            <a:endParaRPr lang="vi-VN" sz="3200" dirty="0">
              <a:latin typeface="Times New Roman" pitchFamily="18" charset="0"/>
              <a:cs typeface="Times New Roman" pitchFamily="18" charset="0"/>
            </a:endParaRPr>
          </a:p>
        </p:txBody>
      </p:sp>
      <p:sp>
        <p:nvSpPr>
          <p:cNvPr id="26" name="TextBox 25"/>
          <p:cNvSpPr txBox="1"/>
          <p:nvPr/>
        </p:nvSpPr>
        <p:spPr>
          <a:xfrm>
            <a:off x="7321464" y="4560908"/>
            <a:ext cx="4559576"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smtClean="0">
                <a:latin typeface="Times New Roman" pitchFamily="18" charset="0"/>
                <a:cs typeface="Times New Roman" pitchFamily="18" charset="0"/>
              </a:rPr>
              <a:t>: 32kg</a:t>
            </a:r>
            <a:endParaRPr lang="vi-VN" sz="3200" dirty="0">
              <a:latin typeface="Times New Roman" pitchFamily="18" charset="0"/>
              <a:cs typeface="Times New Roman" pitchFamily="18" charset="0"/>
            </a:endParaRPr>
          </a:p>
        </p:txBody>
      </p:sp>
      <p:sp>
        <p:nvSpPr>
          <p:cNvPr id="27" name="Rectangle 26"/>
          <p:cNvSpPr/>
          <p:nvPr/>
        </p:nvSpPr>
        <p:spPr>
          <a:xfrm>
            <a:off x="8905682" y="3801236"/>
            <a:ext cx="2643478" cy="584910"/>
          </a:xfrm>
          <a:prstGeom prst="rect">
            <a:avLst/>
          </a:prstGeom>
        </p:spPr>
        <p:txBody>
          <a:bodyPr wrap="square">
            <a:spAutoFit/>
          </a:bodyPr>
          <a:lstStyle/>
          <a:p>
            <a:r>
              <a:rPr lang="en-US" sz="3200" smtClean="0">
                <a:latin typeface="Times New Roman" pitchFamily="18" charset="0"/>
                <a:cs typeface="Times New Roman" pitchFamily="18" charset="0"/>
              </a:rPr>
              <a:t>= 32 </a:t>
            </a:r>
            <a:r>
              <a:rPr lang="en-US" sz="3200" dirty="0" smtClean="0">
                <a:latin typeface="Times New Roman" pitchFamily="18" charset="0"/>
                <a:cs typeface="Times New Roman" pitchFamily="18" charset="0"/>
              </a:rPr>
              <a:t>(kg)</a:t>
            </a:r>
            <a:endParaRPr lang="vi-VN" sz="3200" dirty="0">
              <a:latin typeface="Times New Roman" pitchFamily="18" charset="0"/>
              <a:cs typeface="Times New Roman" pitchFamily="18" charset="0"/>
            </a:endParaRPr>
          </a:p>
        </p:txBody>
      </p:sp>
      <p:sp>
        <p:nvSpPr>
          <p:cNvPr id="28" name="TextBox 27"/>
          <p:cNvSpPr txBox="1"/>
          <p:nvPr/>
        </p:nvSpPr>
        <p:spPr>
          <a:xfrm>
            <a:off x="6185688" y="2969677"/>
            <a:ext cx="5310118"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Huy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lô</a:t>
            </a:r>
            <a:r>
              <a:rPr lang="en-US" sz="3200" dirty="0" smtClean="0">
                <a:latin typeface="Times New Roman" pitchFamily="18" charset="0"/>
                <a:cs typeface="Times New Roman" pitchFamily="18" charset="0"/>
              </a:rPr>
              <a:t>-gam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34" name="Rounded Rectangular Callout 33"/>
          <p:cNvSpPr/>
          <p:nvPr/>
        </p:nvSpPr>
        <p:spPr>
          <a:xfrm>
            <a:off x="622598" y="2436755"/>
            <a:ext cx="4946661" cy="2360397"/>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800" dirty="0" smtClean="0">
              <a:latin typeface="Times New Roman" pitchFamily="18" charset="0"/>
              <a:cs typeface="Times New Roman" pitchFamily="18" charset="0"/>
            </a:endParaRPr>
          </a:p>
        </p:txBody>
      </p:sp>
      <p:sp>
        <p:nvSpPr>
          <p:cNvPr id="35" name="Rectangle 34"/>
          <p:cNvSpPr/>
          <p:nvPr/>
        </p:nvSpPr>
        <p:spPr>
          <a:xfrm>
            <a:off x="789934" y="2539121"/>
            <a:ext cx="4923341" cy="2031325"/>
          </a:xfrm>
          <a:prstGeom prst="rect">
            <a:avLst/>
          </a:prstGeom>
        </p:spPr>
        <p:txBody>
          <a:bodyPr wrap="square">
            <a:spAutoFit/>
          </a:bodyPr>
          <a:lstStyle/>
          <a:p>
            <a:pPr>
              <a:lnSpc>
                <a:spcPct val="150000"/>
              </a:lnSpc>
            </a:pP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nặng</a:t>
            </a:r>
            <a:r>
              <a:rPr lang="en-US" sz="2800" dirty="0" smtClean="0">
                <a:latin typeface="Times New Roman" pitchFamily="18" charset="0"/>
                <a:cs typeface="Times New Roman" pitchFamily="18" charset="0"/>
              </a:rPr>
              <a:t>: 29 kg</a:t>
            </a:r>
          </a:p>
          <a:p>
            <a:pPr>
              <a:lnSpc>
                <a:spcPct val="150000"/>
              </a:lnSpc>
            </a:pP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nặng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3 kg</a:t>
            </a:r>
          </a:p>
          <a:p>
            <a:pPr>
              <a:lnSpc>
                <a:spcPct val="150000"/>
              </a:lnSpc>
            </a:pP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kg</a:t>
            </a:r>
          </a:p>
        </p:txBody>
      </p:sp>
      <p:sp>
        <p:nvSpPr>
          <p:cNvPr id="36" name="Rounded Rectangle 35"/>
          <p:cNvSpPr/>
          <p:nvPr/>
        </p:nvSpPr>
        <p:spPr>
          <a:xfrm>
            <a:off x="3037333" y="3941697"/>
            <a:ext cx="609601" cy="495415"/>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0312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wipe(down)">
                                      <p:cBhvr>
                                        <p:cTn id="28" dur="500"/>
                                        <p:tgtEl>
                                          <p:spTgt spid="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5">
                                            <p:txEl>
                                              <p:pRg st="1" end="1"/>
                                            </p:txEl>
                                          </p:spTgt>
                                        </p:tgtEl>
                                        <p:attrNameLst>
                                          <p:attrName>style.visibility</p:attrName>
                                        </p:attrNameLst>
                                      </p:cBhvr>
                                      <p:to>
                                        <p:strVal val="visible"/>
                                      </p:to>
                                    </p:set>
                                    <p:animEffect transition="in" filter="wipe(down)">
                                      <p:cBhvr>
                                        <p:cTn id="33" dur="500"/>
                                        <p:tgtEl>
                                          <p:spTgt spid="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5">
                                            <p:txEl>
                                              <p:pRg st="2" end="2"/>
                                            </p:txEl>
                                          </p:spTgt>
                                        </p:tgtEl>
                                        <p:attrNameLst>
                                          <p:attrName>style.visibility</p:attrName>
                                        </p:attrNameLst>
                                      </p:cBhvr>
                                      <p:to>
                                        <p:strVal val="visible"/>
                                      </p:to>
                                    </p:set>
                                    <p:animEffect transition="in" filter="wipe(down)">
                                      <p:cBhvr>
                                        <p:cTn id="38" dur="500"/>
                                        <p:tgtEl>
                                          <p:spTgt spid="35">
                                            <p:txEl>
                                              <p:pRg st="2" end="2"/>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34" grpId="0" animBg="1"/>
      <p:bldP spid="35" grpId="0" build="p"/>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70670" y="265451"/>
            <a:ext cx="5481923" cy="635000"/>
            <a:chOff x="1253941" y="554838"/>
            <a:chExt cx="5481923" cy="635000"/>
          </a:xfrm>
        </p:grpSpPr>
        <p:grpSp>
          <p:nvGrpSpPr>
            <p:cNvPr id="5" name="Group 4"/>
            <p:cNvGrpSpPr/>
            <p:nvPr/>
          </p:nvGrpSpPr>
          <p:grpSpPr>
            <a:xfrm>
              <a:off x="1253941" y="554838"/>
              <a:ext cx="654049" cy="635000"/>
              <a:chOff x="7934325" y="85725"/>
              <a:chExt cx="654049" cy="635000"/>
            </a:xfrm>
          </p:grpSpPr>
          <p:sp>
            <p:nvSpPr>
              <p:cNvPr id="7" name="Oval 6"/>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Times New Roman" pitchFamily="18" charset="0"/>
                    <a:cs typeface="Times New Roman" pitchFamily="18" charset="0"/>
                  </a:rPr>
                  <a:t>4</a:t>
                </a:r>
                <a:endParaRPr lang="vi-VN" sz="2800" b="1" dirty="0">
                  <a:solidFill>
                    <a:sysClr val="windowText" lastClr="000000"/>
                  </a:solidFill>
                  <a:latin typeface="Times New Roman" pitchFamily="18" charset="0"/>
                  <a:cs typeface="Times New Roman" pitchFamily="18" charset="0"/>
                </a:endParaRPr>
              </a:p>
            </p:txBody>
          </p:sp>
          <p:sp>
            <p:nvSpPr>
              <p:cNvPr id="8" name="Oval 7"/>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p:cNvSpPr txBox="1"/>
            <p:nvPr/>
          </p:nvSpPr>
          <p:spPr>
            <a:xfrm>
              <a:off x="2055530" y="595534"/>
              <a:ext cx="4680334"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5" b="100000" l="4272" r="98576">
                        <a14:foregroundMark x1="11709" y1="64591" x2="11076" y2="47860"/>
                        <a14:foregroundMark x1="16297" y1="63424" x2="18513" y2="92607"/>
                        <a14:foregroundMark x1="18671" y1="63424" x2="25158" y2="95720"/>
                        <a14:foregroundMark x1="38133" y1="63035" x2="44304" y2="97276"/>
                        <a14:foregroundMark x1="43513" y1="61479" x2="33070" y2="91829"/>
                        <a14:foregroundMark x1="44778" y1="61479" x2="48101" y2="82490"/>
                        <a14:foregroundMark x1="37342" y1="22179" x2="37342" y2="52140"/>
                        <a14:foregroundMark x1="31171" y1="59533" x2="27848" y2="60700"/>
                        <a14:foregroundMark x1="32120" y1="57588" x2="31487" y2="93774"/>
                        <a14:foregroundMark x1="31329" y1="59533" x2="47627" y2="54864"/>
                        <a14:foregroundMark x1="48734" y1="56809" x2="49367" y2="91829"/>
                        <a14:foregroundMark x1="35285" y1="80545" x2="34177" y2="64591"/>
                        <a14:foregroundMark x1="58070" y1="70817" x2="60918" y2="80545"/>
                        <a14:foregroundMark x1="56013" y1="70039" x2="56487" y2="78988"/>
                        <a14:foregroundMark x1="86076" y1="66537" x2="86709" y2="68482"/>
                        <a14:foregroundMark x1="29905" y1="54086" x2="49684" y2="53696"/>
                        <a14:foregroundMark x1="30538" y1="55253" x2="29905" y2="96109"/>
                        <a14:foregroundMark x1="30380" y1="97276" x2="50158" y2="96887"/>
                        <a14:foregroundMark x1="50633" y1="56031" x2="50633" y2="9572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2259" y="2658840"/>
            <a:ext cx="8100332" cy="420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8543478" y="1340768"/>
            <a:ext cx="3528392" cy="1656184"/>
          </a:xfrm>
          <a:prstGeom prst="wedgeRoundRectCallout">
            <a:avLst>
              <a:gd name="adj1" fmla="val -32013"/>
              <a:gd name="adj2" fmla="val 83070"/>
              <a:gd name="adj3" fmla="val 16667"/>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Tớ</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lô</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3 kg</a:t>
            </a:r>
            <a:endParaRPr lang="vi-VN" sz="3200" dirty="0">
              <a:latin typeface="Times New Roman" pitchFamily="18" charset="0"/>
              <a:cs typeface="Times New Roman" pitchFamily="18" charset="0"/>
            </a:endParaRPr>
          </a:p>
        </p:txBody>
      </p:sp>
      <p:sp>
        <p:nvSpPr>
          <p:cNvPr id="20" name="Rounded Rectangular Callout 19"/>
          <p:cNvSpPr/>
          <p:nvPr/>
        </p:nvSpPr>
        <p:spPr>
          <a:xfrm>
            <a:off x="160522" y="1331996"/>
            <a:ext cx="4251903" cy="1656184"/>
          </a:xfrm>
          <a:prstGeom prst="wedgeRoundRectCallout">
            <a:avLst>
              <a:gd name="adj1" fmla="val 38619"/>
              <a:gd name="adj2" fmla="val 83070"/>
              <a:gd name="adj3" fmla="val 16667"/>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err="1" smtClean="0">
                <a:latin typeface="Times New Roman" pitchFamily="18" charset="0"/>
                <a:cs typeface="Times New Roman" pitchFamily="18" charset="0"/>
              </a:rPr>
              <a:t>cân</a:t>
            </a:r>
            <a:r>
              <a:rPr lang="en-US" sz="3200" smtClean="0">
                <a:latin typeface="Times New Roman" pitchFamily="18" charset="0"/>
                <a:cs typeface="Times New Roman" pitchFamily="18" charset="0"/>
              </a:rPr>
              <a:t> xem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877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left)">
                                      <p:cBhvr>
                                        <p:cTn id="14" dur="500"/>
                                        <p:tgtEl>
                                          <p:spTgt spid="307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622598" y="201228"/>
            <a:ext cx="10945216" cy="855026"/>
            <a:chOff x="910630" y="557947"/>
            <a:chExt cx="10945216" cy="854829"/>
          </a:xfrm>
        </p:grpSpPr>
        <p:sp>
          <p:nvSpPr>
            <p:cNvPr id="25" name="TextBox 24"/>
            <p:cNvSpPr txBox="1"/>
            <p:nvPr/>
          </p:nvSpPr>
          <p:spPr>
            <a:xfrm>
              <a:off x="2022199" y="665924"/>
              <a:ext cx="9833647" cy="646182"/>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tế</a:t>
              </a:r>
              <a:r>
                <a:rPr lang="en-US" sz="3600" dirty="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cuộc</a:t>
              </a:r>
              <a:r>
                <a:rPr lang="en-US" sz="3600" smtClean="0">
                  <a:latin typeface="Times New Roman" pitchFamily="18" charset="0"/>
                  <a:cs typeface="Times New Roman" pitchFamily="18" charset="0"/>
                </a:rPr>
                <a:t> sống.</a:t>
              </a:r>
              <a:endParaRPr lang="vi-VN" sz="3600" dirty="0">
                <a:latin typeface="Times New Roman" pitchFamily="18" charset="0"/>
                <a:cs typeface="Times New Roman" pitchFamily="18" charset="0"/>
              </a:endParaRPr>
            </a:p>
          </p:txBody>
        </p:sp>
        <p:grpSp>
          <p:nvGrpSpPr>
            <p:cNvPr id="26" name="Group 25"/>
            <p:cNvGrpSpPr/>
            <p:nvPr/>
          </p:nvGrpSpPr>
          <p:grpSpPr>
            <a:xfrm>
              <a:off x="910630" y="557947"/>
              <a:ext cx="856895" cy="854829"/>
              <a:chOff x="1522698" y="971728"/>
              <a:chExt cx="720080" cy="767839"/>
            </a:xfrm>
          </p:grpSpPr>
          <p:sp>
            <p:nvSpPr>
              <p:cNvPr id="27" name="Rectangle 26"/>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smtClean="0">
                    <a:solidFill>
                      <a:schemeClr val="bg1"/>
                    </a:solidFill>
                    <a:latin typeface="Times New Roman" pitchFamily="18" charset="0"/>
                    <a:cs typeface="Times New Roman" pitchFamily="18" charset="0"/>
                  </a:rPr>
                  <a:t>5</a:t>
                </a:r>
                <a:endParaRPr lang="vi-VN" sz="3600" b="1" dirty="0">
                  <a:solidFill>
                    <a:schemeClr val="bg1"/>
                  </a:solidFill>
                  <a:latin typeface="Times New Roman" pitchFamily="18" charset="0"/>
                  <a:cs typeface="Times New Roman" pitchFamily="18" charset="0"/>
                </a:endParaRPr>
              </a:p>
            </p:txBody>
          </p:sp>
          <p:sp>
            <p:nvSpPr>
              <p:cNvPr id="28" name="Oval 27"/>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000">
                  <a:solidFill>
                    <a:schemeClr val="bg1"/>
                  </a:solidFill>
                  <a:latin typeface="Times New Roman" pitchFamily="18" charset="0"/>
                  <a:cs typeface="Times New Roman" pitchFamily="18" charset="0"/>
                </a:endParaRPr>
              </a:p>
            </p:txBody>
          </p:sp>
        </p:grpSp>
      </p:grpSp>
      <p:pic>
        <p:nvPicPr>
          <p:cNvPr id="29" name="cân đồng hồ" descr="Cân đồng hồ lò xo Nhơn Hòa 120Kg CĐH-120-12 chính hãng tại ALOBUY Việt Na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00" b="97200" l="6200" r="95600"/>
                    </a14:imgEffect>
                  </a14:imgLayer>
                </a14:imgProps>
              </a:ext>
              <a:ext uri="{28A0092B-C50C-407E-A947-70E740481C1C}">
                <a14:useLocalDpi xmlns:a14="http://schemas.microsoft.com/office/drawing/2010/main" val="0"/>
              </a:ext>
            </a:extLst>
          </a:blip>
          <a:srcRect/>
          <a:stretch>
            <a:fillRect/>
          </a:stretch>
        </p:blipFill>
        <p:spPr bwMode="auto">
          <a:xfrm>
            <a:off x="104023" y="4005064"/>
            <a:ext cx="2246767" cy="22467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cân cầm ta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563" t="9697" r="24366" b="11694"/>
          <a:stretch/>
        </p:blipFill>
        <p:spPr bwMode="auto">
          <a:xfrm>
            <a:off x="4883223" y="929094"/>
            <a:ext cx="1556234" cy="244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cân đĩa"/>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75" b="96370" l="1000" r="99625">
                        <a14:foregroundMark x1="84625" y1="36634" x2="93625" y2="34983"/>
                      </a14:backgroundRemoval>
                    </a14:imgEffect>
                  </a14:imgLayer>
                </a14:imgProps>
              </a:ext>
              <a:ext uri="{28A0092B-C50C-407E-A947-70E740481C1C}">
                <a14:useLocalDpi xmlns:a14="http://schemas.microsoft.com/office/drawing/2010/main" val="0"/>
              </a:ext>
            </a:extLst>
          </a:blip>
          <a:srcRect/>
          <a:stretch>
            <a:fillRect/>
          </a:stretch>
        </p:blipFill>
        <p:spPr bwMode="auto">
          <a:xfrm>
            <a:off x="8305539" y="889558"/>
            <a:ext cx="3057524" cy="23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cân y tế" descr="Cân Điện Tử Có Thước Đo Chiều Cao TZ120D – viha.v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100" b="98100" l="10000" r="90000"/>
                    </a14:imgEffect>
                  </a14:imgLayer>
                </a14:imgProps>
              </a:ext>
              <a:ext uri="{28A0092B-C50C-407E-A947-70E740481C1C}">
                <a14:useLocalDpi xmlns:a14="http://schemas.microsoft.com/office/drawing/2010/main" val="0"/>
              </a:ext>
            </a:extLst>
          </a:blip>
          <a:srcRect l="14646" r="10813"/>
          <a:stretch/>
        </p:blipFill>
        <p:spPr bwMode="auto">
          <a:xfrm>
            <a:off x="596287" y="984444"/>
            <a:ext cx="1779958" cy="2387885"/>
          </a:xfrm>
          <a:prstGeom prst="rect">
            <a:avLst/>
          </a:prstGeom>
          <a:noFill/>
          <a:extLst>
            <a:ext uri="{909E8E84-426E-40DD-AFC4-6F175D3DCCD1}">
              <a14:hiddenFill xmlns:a14="http://schemas.microsoft.com/office/drawing/2010/main">
                <a:solidFill>
                  <a:srgbClr val="FFFFFF"/>
                </a:solidFill>
              </a14:hiddenFill>
            </a:ext>
          </a:extLst>
        </p:spPr>
      </p:pic>
      <p:pic>
        <p:nvPicPr>
          <p:cNvPr id="4103" name="cân sức khỏe" descr="Cân Sức Khỏe Nhơn Hòa 120kg (màu ngẫu nhiên)"/>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5732" l="10000" r="90000">
                        <a14:foregroundMark x1="58537" y1="21707" x2="51341" y2="70000"/>
                        <a14:foregroundMark x1="48902" y1="59146" x2="34634" y2="15122"/>
                        <a14:foregroundMark x1="19268" y1="13780" x2="78659" y2="13049"/>
                        <a14:foregroundMark x1="29756" y1="13049" x2="16220" y2="14146"/>
                        <a14:foregroundMark x1="16220" y1="14146" x2="13537" y2="16951"/>
                        <a14:foregroundMark x1="12805" y1="19024" x2="13902" y2="84878"/>
                        <a14:foregroundMark x1="12805" y1="84878" x2="15610" y2="89756"/>
                        <a14:foregroundMark x1="16707" y1="91951" x2="21098" y2="93659"/>
                        <a14:foregroundMark x1="21585" y1="93902" x2="82805" y2="92195"/>
                        <a14:foregroundMark x1="23415" y1="93902" x2="78171" y2="93171"/>
                        <a14:foregroundMark x1="82805" y1="91098" x2="86707" y2="87927"/>
                        <a14:foregroundMark x1="87439" y1="86463" x2="88293" y2="80488"/>
                        <a14:foregroundMark x1="88293" y1="78902" x2="87927" y2="64634"/>
                        <a14:foregroundMark x1="88049" y1="36463" x2="87927" y2="66707"/>
                        <a14:foregroundMark x1="88049" y1="39634" x2="87927" y2="19878"/>
                        <a14:foregroundMark x1="76829" y1="12317" x2="82317" y2="13049"/>
                        <a14:foregroundMark x1="82317" y1="13049" x2="85976" y2="15366"/>
                        <a14:foregroundMark x1="86951" y1="16707" x2="88780" y2="21585"/>
                      </a14:backgroundRemoval>
                    </a14:imgEffect>
                  </a14:imgLayer>
                </a14:imgProps>
              </a:ext>
              <a:ext uri="{28A0092B-C50C-407E-A947-70E740481C1C}">
                <a14:useLocalDpi xmlns:a14="http://schemas.microsoft.com/office/drawing/2010/main" val="0"/>
              </a:ext>
            </a:extLst>
          </a:blip>
          <a:srcRect l="11243" t="9385" r="11857" b="5679"/>
          <a:stretch/>
        </p:blipFill>
        <p:spPr bwMode="auto">
          <a:xfrm>
            <a:off x="4743823" y="4095879"/>
            <a:ext cx="1835034" cy="202675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7209" y="3349649"/>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y </a:t>
            </a:r>
            <a:r>
              <a:rPr lang="en-US" sz="2800" dirty="0" err="1" smtClean="0">
                <a:latin typeface="Times New Roman" pitchFamily="18" charset="0"/>
                <a:cs typeface="Times New Roman" pitchFamily="18" charset="0"/>
              </a:rPr>
              <a:t>tế</a:t>
            </a:r>
            <a:endParaRPr lang="vi-VN" sz="2800" dirty="0">
              <a:latin typeface="Times New Roman" pitchFamily="18" charset="0"/>
              <a:cs typeface="Times New Roman" pitchFamily="18" charset="0"/>
            </a:endParaRPr>
          </a:p>
        </p:txBody>
      </p:sp>
      <p:sp>
        <p:nvSpPr>
          <p:cNvPr id="33" name="Rounded Rectangle 32"/>
          <p:cNvSpPr/>
          <p:nvPr/>
        </p:nvSpPr>
        <p:spPr>
          <a:xfrm>
            <a:off x="4447144" y="3349649"/>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tay</a:t>
            </a:r>
            <a:endParaRPr lang="vi-VN" sz="2800" dirty="0">
              <a:latin typeface="Times New Roman" pitchFamily="18" charset="0"/>
              <a:cs typeface="Times New Roman" pitchFamily="18" charset="0"/>
            </a:endParaRPr>
          </a:p>
        </p:txBody>
      </p:sp>
      <p:sp>
        <p:nvSpPr>
          <p:cNvPr id="34" name="Rounded Rectangle 33"/>
          <p:cNvSpPr/>
          <p:nvPr/>
        </p:nvSpPr>
        <p:spPr>
          <a:xfrm>
            <a:off x="8831510" y="3212976"/>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đĩa</a:t>
            </a:r>
            <a:endParaRPr lang="vi-VN" sz="2800" dirty="0">
              <a:latin typeface="Times New Roman" pitchFamily="18" charset="0"/>
              <a:cs typeface="Times New Roman" pitchFamily="18" charset="0"/>
            </a:endParaRPr>
          </a:p>
        </p:txBody>
      </p:sp>
      <p:sp>
        <p:nvSpPr>
          <p:cNvPr id="35" name="Rounded Rectangle 34"/>
          <p:cNvSpPr/>
          <p:nvPr/>
        </p:nvSpPr>
        <p:spPr>
          <a:xfrm>
            <a:off x="185294" y="6093296"/>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endParaRPr lang="vi-VN" sz="2800" dirty="0">
              <a:latin typeface="Times New Roman" pitchFamily="18" charset="0"/>
              <a:cs typeface="Times New Roman" pitchFamily="18" charset="0"/>
            </a:endParaRPr>
          </a:p>
        </p:txBody>
      </p:sp>
      <p:sp>
        <p:nvSpPr>
          <p:cNvPr id="36" name="Rounded Rectangle 35"/>
          <p:cNvSpPr/>
          <p:nvPr/>
        </p:nvSpPr>
        <p:spPr>
          <a:xfrm>
            <a:off x="4525229" y="6093296"/>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endParaRPr lang="vi-VN" sz="2800" dirty="0">
              <a:latin typeface="Times New Roman" pitchFamily="18" charset="0"/>
              <a:cs typeface="Times New Roman" pitchFamily="18" charset="0"/>
            </a:endParaRPr>
          </a:p>
        </p:txBody>
      </p:sp>
      <p:sp>
        <p:nvSpPr>
          <p:cNvPr id="37" name="Rounded Rectangle 36"/>
          <p:cNvSpPr/>
          <p:nvPr/>
        </p:nvSpPr>
        <p:spPr>
          <a:xfrm>
            <a:off x="8909595" y="6108283"/>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đòn</a:t>
            </a:r>
            <a:endParaRPr lang="vi-VN" sz="2800" dirty="0">
              <a:latin typeface="Times New Roman" pitchFamily="18" charset="0"/>
              <a:cs typeface="Times New Roman" pitchFamily="18" charset="0"/>
            </a:endParaRPr>
          </a:p>
        </p:txBody>
      </p:sp>
      <p:pic>
        <p:nvPicPr>
          <p:cNvPr id="4105" name="cân đò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211" b="100000" l="0" r="93548"/>
                    </a14:imgEffect>
                  </a14:imgLayer>
                </a14:imgProps>
              </a:ext>
              <a:ext uri="{28A0092B-C50C-407E-A947-70E740481C1C}">
                <a14:useLocalDpi xmlns:a14="http://schemas.microsoft.com/office/drawing/2010/main" val="0"/>
              </a:ext>
            </a:extLst>
          </a:blip>
          <a:srcRect/>
          <a:stretch>
            <a:fillRect/>
          </a:stretch>
        </p:blipFill>
        <p:spPr bwMode="auto">
          <a:xfrm>
            <a:off x="8831510" y="3717490"/>
            <a:ext cx="2642989" cy="277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6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2000"/>
                                        <p:tgtEl>
                                          <p:spTgt spid="29"/>
                                        </p:tgtEl>
                                      </p:cBhvr>
                                    </p:animEffect>
                                  </p:childTnLst>
                                </p:cTn>
                              </p:par>
                              <p:par>
                                <p:cTn id="16" presetID="21" presetClass="entr" presetSubtype="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2000"/>
                                        <p:tgtEl>
                                          <p:spTgt spid="30"/>
                                        </p:tgtEl>
                                      </p:cBhvr>
                                    </p:animEffect>
                                  </p:childTnLst>
                                </p:cTn>
                              </p:par>
                              <p:par>
                                <p:cTn id="19" presetID="21" presetClass="entr" presetSubtype="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heel(1)">
                                      <p:cBhvr>
                                        <p:cTn id="21" dur="2000"/>
                                        <p:tgtEl>
                                          <p:spTgt spid="4098"/>
                                        </p:tgtEl>
                                      </p:cBhvr>
                                    </p:animEffect>
                                  </p:childTnLst>
                                </p:cTn>
                              </p:par>
                              <p:par>
                                <p:cTn id="22" presetID="21" presetClass="entr" presetSubtype="1" fill="hold" nodeType="with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heel(1)">
                                      <p:cBhvr>
                                        <p:cTn id="24" dur="2000"/>
                                        <p:tgtEl>
                                          <p:spTgt spid="4101"/>
                                        </p:tgtEl>
                                      </p:cBhvr>
                                    </p:animEffect>
                                  </p:childTnLst>
                                </p:cTn>
                              </p:par>
                              <p:par>
                                <p:cTn id="25" presetID="21" presetClass="entr" presetSubtype="1" fill="hold" nodeType="with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wheel(1)">
                                      <p:cBhvr>
                                        <p:cTn id="27" dur="2000"/>
                                        <p:tgtEl>
                                          <p:spTgt spid="4103"/>
                                        </p:tgtEl>
                                      </p:cBhvr>
                                    </p:animEffect>
                                  </p:childTnLst>
                                </p:cTn>
                              </p:par>
                              <p:par>
                                <p:cTn id="28" presetID="21" presetClass="entr" presetSubtype="1" fill="hold" nodeType="withEffect">
                                  <p:stCondLst>
                                    <p:cond delay="0"/>
                                  </p:stCondLst>
                                  <p:childTnLst>
                                    <p:set>
                                      <p:cBhvr>
                                        <p:cTn id="29" dur="1" fill="hold">
                                          <p:stCondLst>
                                            <p:cond delay="0"/>
                                          </p:stCondLst>
                                        </p:cTn>
                                        <p:tgtEl>
                                          <p:spTgt spid="4105"/>
                                        </p:tgtEl>
                                        <p:attrNameLst>
                                          <p:attrName>style.visibility</p:attrName>
                                        </p:attrNameLst>
                                      </p:cBhvr>
                                      <p:to>
                                        <p:strVal val="visible"/>
                                      </p:to>
                                    </p:set>
                                    <p:animEffect transition="in" filter="wheel(1)">
                                      <p:cBhvr>
                                        <p:cTn id="30" dur="2000"/>
                                        <p:tgtEl>
                                          <p:spTgt spid="410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738559" y="519063"/>
            <a:ext cx="6724918" cy="923330"/>
          </a:xfrm>
          <a:prstGeom prst="rect">
            <a:avLst/>
          </a:prstGeom>
          <a:noFill/>
        </p:spPr>
        <p:txBody>
          <a:bodyPr wrap="none" lIns="91440" tIns="45720" rIns="91440" bIns="45720">
            <a:spAutoFit/>
          </a:bodyPr>
          <a:lstStyle/>
          <a:p>
            <a:pPr algn="ct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Củng</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cố</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dặn</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dò</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06034891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12055" y="2420888"/>
            <a:ext cx="8966302" cy="3527464"/>
          </a:xfrm>
          <a:prstGeom prst="rect">
            <a:avLst/>
          </a:prstGeom>
          <a:noFill/>
        </p:spPr>
        <p:txBody>
          <a:bodyPr wrap="square" lIns="91440" tIns="45720" rIns="91440" bIns="45720">
            <a:prstTxWarp prst="textArchUp">
              <a:avLst/>
            </a:prstTxWarp>
            <a:spAutoFit/>
          </a:bodyPr>
          <a:lstStyle/>
          <a:p>
            <a:pPr algn="ct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THANK YOU</a:t>
            </a:r>
          </a:p>
          <a:p>
            <a:pPr algn="ct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Tạm</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biệt</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và</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hẹn</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gặp</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lại</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3" name="Picture 2" descr="Ảnh Động Powerpoint Đẹp ❤️ Tải 777+ Hình Động PPT Cu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76847" y="2996952"/>
            <a:ext cx="5236718"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854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2327711" y="3241859"/>
            <a:ext cx="5103603" cy="2704614"/>
            <a:chOff x="2792168" y="1860972"/>
            <a:chExt cx="7216342" cy="3824243"/>
          </a:xfrm>
        </p:grpSpPr>
        <p:pic>
          <p:nvPicPr>
            <p:cNvPr id="34" name="Picture 33"/>
            <p:cNvPicPr>
              <a:picLocks noChangeAspect="1"/>
            </p:cNvPicPr>
            <p:nvPr/>
          </p:nvPicPr>
          <p:blipFill>
            <a:blip r:embed="rId3">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7618" y="2276912"/>
            <a:ext cx="689340" cy="114905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6195" y="2948641"/>
            <a:ext cx="1130071" cy="57217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8634" y="2200916"/>
            <a:ext cx="731462" cy="1220056"/>
          </a:xfrm>
          <a:prstGeom prst="rect">
            <a:avLst/>
          </a:prstGeom>
        </p:spPr>
      </p:pic>
      <p:pic>
        <p:nvPicPr>
          <p:cNvPr id="20"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5783" y="2960365"/>
            <a:ext cx="762448" cy="762269"/>
          </a:xfrm>
          <a:prstGeom prst="rect">
            <a:avLst/>
          </a:prstGeom>
        </p:spPr>
      </p:pic>
      <p:pic>
        <p:nvPicPr>
          <p:cNvPr id="1032" name="Picture 8" descr="Box Cartoon Vector Images (over 110,000)"/>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4876" y="2857641"/>
            <a:ext cx="853013"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1234" y="3214833"/>
            <a:ext cx="703368"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1055" y="2921779"/>
            <a:ext cx="751409" cy="586111"/>
          </a:xfrm>
          <a:prstGeom prst="rect">
            <a:avLst/>
          </a:prstGeom>
        </p:spPr>
      </p:pic>
      <p:pic>
        <p:nvPicPr>
          <p:cNvPr id="29" name="Picture 28"/>
          <p:cNvPicPr>
            <a:picLocks noChangeAspect="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002" y="3096368"/>
            <a:ext cx="1306264" cy="731603"/>
          </a:xfrm>
          <a:prstGeom prst="rect">
            <a:avLst/>
          </a:prstGeom>
        </p:spPr>
      </p:pic>
      <p:pic>
        <p:nvPicPr>
          <p:cNvPr id="30" name="Picture 29"/>
          <p:cNvPicPr>
            <a:picLocks noChangeAspect="1"/>
          </p:cNvPicPr>
          <p:nvPr/>
        </p:nvPicPr>
        <p:blipFill>
          <a:blip r:embed="rId15"/>
          <a:stretch>
            <a:fillRect/>
          </a:stretch>
        </p:blipFill>
        <p:spPr>
          <a:xfrm>
            <a:off x="7059048" y="1953710"/>
            <a:ext cx="3471500" cy="4536587"/>
          </a:xfrm>
          <a:prstGeom prst="rect">
            <a:avLst/>
          </a:prstGeom>
        </p:spPr>
      </p:pic>
      <p:sp>
        <p:nvSpPr>
          <p:cNvPr id="25" name="Oval 24"/>
          <p:cNvSpPr/>
          <p:nvPr/>
        </p:nvSpPr>
        <p:spPr>
          <a:xfrm>
            <a:off x="2773706" y="1785647"/>
            <a:ext cx="46330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452517">
            <a:off x="3374150" y="1884015"/>
            <a:ext cx="30788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452517">
            <a:off x="3529843" y="1951425"/>
            <a:ext cx="163143"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Cartoon Woman - Happy Woman Cartoon Png - Free Transparent PNG Clipart  Images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476" y="1474380"/>
            <a:ext cx="2351008" cy="54952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684962" y="4761726"/>
            <a:ext cx="4202332" cy="2123658"/>
          </a:xfrm>
          <a:prstGeom prst="rect">
            <a:avLst/>
          </a:prstGeom>
          <a:solidFill>
            <a:schemeClr val="bg1"/>
          </a:solid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BỮA TỐI BẤT NGỜ</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0994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by="(-#ppt_w*2)" calcmode="lin" valueType="num">
                                      <p:cBhvr rctx="PPT">
                                        <p:cTn id="7" dur="500" autoRev="1" fill="hold">
                                          <p:stCondLst>
                                            <p:cond delay="0"/>
                                          </p:stCondLst>
                                        </p:cTn>
                                        <p:tgtEl>
                                          <p:spTgt spid="23"/>
                                        </p:tgtEl>
                                        <p:attrNameLst>
                                          <p:attrName>ppt_w</p:attrName>
                                        </p:attrNameLst>
                                      </p:cBhvr>
                                    </p:anim>
                                    <p:anim by="(#ppt_w*0.50)" calcmode="lin" valueType="num">
                                      <p:cBhvr>
                                        <p:cTn id="8" dur="500" decel="50000" autoRev="1" fill="hold">
                                          <p:stCondLst>
                                            <p:cond delay="0"/>
                                          </p:stCondLst>
                                        </p:cTn>
                                        <p:tgtEl>
                                          <p:spTgt spid="23"/>
                                        </p:tgtEl>
                                        <p:attrNameLst>
                                          <p:attrName>ppt_x</p:attrName>
                                        </p:attrNameLst>
                                      </p:cBhvr>
                                    </p:anim>
                                    <p:anim from="(-#ppt_h/2)" to="(#ppt_y)" calcmode="lin" valueType="num">
                                      <p:cBhvr>
                                        <p:cTn id="9" dur="1000" fill="hold">
                                          <p:stCondLst>
                                            <p:cond delay="0"/>
                                          </p:stCondLst>
                                        </p:cTn>
                                        <p:tgtEl>
                                          <p:spTgt spid="23"/>
                                        </p:tgtEl>
                                        <p:attrNameLst>
                                          <p:attrName>ppt_y</p:attrName>
                                        </p:attrNameLst>
                                      </p:cBhvr>
                                    </p:anim>
                                    <p:animRot by="21600000">
                                      <p:cBhvr>
                                        <p:cTn id="10" dur="1000"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6108778" y="1724179"/>
            <a:ext cx="3471500" cy="4536587"/>
          </a:xfrm>
          <a:prstGeom prst="rect">
            <a:avLst/>
          </a:prstGeom>
        </p:spPr>
      </p:pic>
      <p:sp>
        <p:nvSpPr>
          <p:cNvPr id="27" name="Oval Callout 26"/>
          <p:cNvSpPr/>
          <p:nvPr/>
        </p:nvSpPr>
        <p:spPr>
          <a:xfrm>
            <a:off x="271804" y="192141"/>
            <a:ext cx="6254886"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nhé</a:t>
            </a:r>
            <a:r>
              <a:rPr lang="en-US" sz="2800" dirty="0" smtClean="0">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36" name="Oval Callout 35"/>
          <p:cNvSpPr/>
          <p:nvPr/>
        </p:nvSpPr>
        <p:spPr>
          <a:xfrm>
            <a:off x="8926938" y="1536700"/>
            <a:ext cx="2590463"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Dạ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vâng</a:t>
            </a:r>
            <a:r>
              <a:rPr lang="en-US" sz="2800" dirty="0" smtClean="0">
                <a:latin typeface="Times New Roman" pitchFamily="18" charset="0"/>
                <a:cs typeface="Times New Roman" pitchFamily="18" charset="0"/>
              </a:rPr>
              <a:t> ạ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03512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17"/>
          <p:cNvGrpSpPr/>
          <p:nvPr/>
        </p:nvGrpSpPr>
        <p:grpSpPr>
          <a:xfrm>
            <a:off x="132550" y="1953709"/>
            <a:ext cx="12255416"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16"/>
          <p:cNvSpPr/>
          <p:nvPr/>
        </p:nvSpPr>
        <p:spPr>
          <a:xfrm>
            <a:off x="3618230" y="67875"/>
            <a:ext cx="453022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15"/>
          <p:cNvGrpSpPr/>
          <p:nvPr/>
        </p:nvGrpSpPr>
        <p:grpSpPr>
          <a:xfrm>
            <a:off x="2327408" y="3241859"/>
            <a:ext cx="5102939"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03260309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7618" y="2276912"/>
            <a:ext cx="689340" cy="1149051"/>
          </a:xfrm>
          <a:prstGeom prst="rect">
            <a:avLst/>
          </a:prstGeom>
        </p:spPr>
      </p:pic>
      <p:pic>
        <p:nvPicPr>
          <p:cNvPr id="17" name="HUY DUẨ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195" y="2948641"/>
            <a:ext cx="1130071" cy="572173"/>
          </a:xfrm>
          <a:prstGeom prst="rect">
            <a:avLst/>
          </a:prstGeom>
        </p:spPr>
      </p:pic>
      <p:pic>
        <p:nvPicPr>
          <p:cNvPr id="19" name="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8634" y="2200916"/>
            <a:ext cx="731462" cy="1220056"/>
          </a:xfrm>
          <a:prstGeom prst="rect">
            <a:avLst/>
          </a:prstGeom>
        </p:spPr>
      </p:pic>
      <p:pic>
        <p:nvPicPr>
          <p:cNvPr id="20" name="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5783" y="2960365"/>
            <a:ext cx="762448" cy="762269"/>
          </a:xfrm>
          <a:prstGeom prst="rect">
            <a:avLst/>
          </a:prstGeom>
        </p:spPr>
      </p:pic>
      <p:pic>
        <p:nvPicPr>
          <p:cNvPr id="1032" name="12"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4876" y="2857641"/>
            <a:ext cx="853013"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11"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1234" y="3214833"/>
            <a:ext cx="703368"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055" y="2921779"/>
            <a:ext cx="751409" cy="586111"/>
          </a:xfrm>
          <a:prstGeom prst="rect">
            <a:avLst/>
          </a:prstGeom>
        </p:spPr>
      </p:pic>
      <p:pic>
        <p:nvPicPr>
          <p:cNvPr id="29" name="HUY DUẨN"/>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002" y="3096368"/>
            <a:ext cx="1306264" cy="731603"/>
          </a:xfrm>
          <a:prstGeom prst="rect">
            <a:avLst/>
          </a:prstGeom>
        </p:spPr>
      </p:pic>
      <p:pic>
        <p:nvPicPr>
          <p:cNvPr id="1038" name="9"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0741" y="1362756"/>
            <a:ext cx="2351008"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8"/>
          <p:cNvGrpSpPr/>
          <p:nvPr/>
        </p:nvGrpSpPr>
        <p:grpSpPr>
          <a:xfrm>
            <a:off x="11826263" y="1586006"/>
            <a:ext cx="3964789"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7">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169" y="235212"/>
            <a:ext cx="707295" cy="682664"/>
          </a:xfrm>
          <a:prstGeom prst="rect">
            <a:avLst/>
          </a:prstGeom>
        </p:spPr>
      </p:pic>
      <p:pic>
        <p:nvPicPr>
          <p:cNvPr id="32" name="6">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404" y="190911"/>
            <a:ext cx="742490" cy="742587"/>
          </a:xfrm>
          <a:prstGeom prst="rect">
            <a:avLst/>
          </a:prstGeom>
        </p:spPr>
      </p:pic>
      <p:pic>
        <p:nvPicPr>
          <p:cNvPr id="33" name="5">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8835" y="214702"/>
            <a:ext cx="727192" cy="710406"/>
          </a:xfrm>
          <a:prstGeom prst="rect">
            <a:avLst/>
          </a:prstGeom>
        </p:spPr>
      </p:pic>
      <p:pic>
        <p:nvPicPr>
          <p:cNvPr id="34" name="4">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7967" y="201735"/>
            <a:ext cx="745643" cy="727949"/>
          </a:xfrm>
          <a:prstGeom prst="rect">
            <a:avLst/>
          </a:prstGeom>
        </p:spPr>
      </p:pic>
      <p:pic>
        <p:nvPicPr>
          <p:cNvPr id="35" name="3">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5550" y="193252"/>
            <a:ext cx="795142" cy="737903"/>
          </a:xfrm>
          <a:prstGeom prst="rect">
            <a:avLst/>
          </a:prstGeom>
        </p:spPr>
      </p:pic>
      <p:sp>
        <p:nvSpPr>
          <p:cNvPr id="3" name="2"/>
          <p:cNvSpPr/>
          <p:nvPr/>
        </p:nvSpPr>
        <p:spPr>
          <a:xfrm>
            <a:off x="3285037" y="1029919"/>
            <a:ext cx="4483602" cy="1869606"/>
          </a:xfrm>
          <a:prstGeom prst="wedgeEllipseCallout">
            <a:avLst>
              <a:gd name="adj1" fmla="val 47840"/>
              <a:gd name="adj2" fmla="val 5432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smtClean="0">
                <a:latin typeface="Alex Brush" panose="02000400000000000000" pitchFamily="2" charset="0"/>
              </a:rPr>
              <a:t>Happy Birthday </a:t>
            </a:r>
            <a:r>
              <a:rPr lang="en-US" sz="4000" b="1" dirty="0" smtClean="0">
                <a:solidFill>
                  <a:srgbClr val="FF0000"/>
                </a:solidFill>
                <a:latin typeface="Alex Brush" panose="02000400000000000000" pitchFamily="2" charset="0"/>
              </a:rPr>
              <a:t>❤</a:t>
            </a:r>
            <a:endParaRPr lang="en-US" sz="4000" b="1" dirty="0">
              <a:solidFill>
                <a:srgbClr val="FF0000"/>
              </a:solidFill>
              <a:latin typeface="Alex Brush" panose="02000400000000000000" pitchFamily="2" charset="0"/>
            </a:endParaRPr>
          </a:p>
        </p:txBody>
      </p:sp>
      <p:pic>
        <p:nvPicPr>
          <p:cNvPr id="25" name="1"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2930848" y="2974964"/>
            <a:ext cx="3896058" cy="3896565"/>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ight Arrow 6">
            <a:hlinkClick r:id="rId35" action="ppaction://hlinksldjump"/>
          </p:cNvPr>
          <p:cNvSpPr/>
          <p:nvPr/>
        </p:nvSpPr>
        <p:spPr>
          <a:xfrm>
            <a:off x="10203849" y="210628"/>
            <a:ext cx="1622414" cy="115212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977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Snip Diagonal Corner Rectangle 14"/>
          <p:cNvSpPr/>
          <p:nvPr/>
        </p:nvSpPr>
        <p:spPr>
          <a:xfrm>
            <a:off x="2857103" y="392396"/>
            <a:ext cx="6477794"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6000" b="1" dirty="0" smtClean="0">
                <a:solidFill>
                  <a:schemeClr val="bg1"/>
                </a:solidFill>
                <a:latin typeface="Times New Roman" pitchFamily="18" charset="0"/>
                <a:cs typeface="Times New Roman" pitchFamily="18" charset="0"/>
              </a:rPr>
              <a:t>Ki-</a:t>
            </a:r>
            <a:r>
              <a:rPr lang="en-US" sz="6000" b="1" dirty="0" err="1" smtClean="0">
                <a:solidFill>
                  <a:schemeClr val="bg1"/>
                </a:solidFill>
                <a:latin typeface="Times New Roman" pitchFamily="18" charset="0"/>
                <a:cs typeface="Times New Roman" pitchFamily="18" charset="0"/>
              </a:rPr>
              <a:t>lô</a:t>
            </a:r>
            <a:r>
              <a:rPr lang="en-US" sz="6000" b="1" dirty="0" smtClean="0">
                <a:solidFill>
                  <a:schemeClr val="bg1"/>
                </a:solidFill>
                <a:latin typeface="Times New Roman" pitchFamily="18" charset="0"/>
                <a:cs typeface="Times New Roman" pitchFamily="18" charset="0"/>
              </a:rPr>
              <a:t>-gam </a:t>
            </a:r>
            <a:r>
              <a:rPr lang="en-US" sz="6000" b="1" dirty="0" err="1" smtClean="0">
                <a:solidFill>
                  <a:schemeClr val="bg1"/>
                </a:solidFill>
                <a:latin typeface="Times New Roman" pitchFamily="18" charset="0"/>
                <a:cs typeface="Times New Roman" pitchFamily="18" charset="0"/>
              </a:rPr>
              <a:t>được</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viết</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tắt</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là</a:t>
            </a:r>
            <a:r>
              <a:rPr lang="en-US" sz="6000" b="1" dirty="0" smtClean="0">
                <a:solidFill>
                  <a:schemeClr val="bg1"/>
                </a:solidFill>
                <a:latin typeface="Times New Roman" pitchFamily="18" charset="0"/>
                <a:cs typeface="Times New Roman" pitchFamily="18" charset="0"/>
              </a:rPr>
              <a:t>:</a:t>
            </a:r>
          </a:p>
        </p:txBody>
      </p:sp>
      <p:sp>
        <p:nvSpPr>
          <p:cNvPr id="17" name="Rectangle 16"/>
          <p:cNvSpPr/>
          <p:nvPr/>
        </p:nvSpPr>
        <p:spPr>
          <a:xfrm>
            <a:off x="2751854" y="3114333"/>
            <a:ext cx="2486308"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A. kg</a:t>
            </a:r>
            <a:endParaRPr lang="vi-VN" sz="4800" dirty="0">
              <a:solidFill>
                <a:schemeClr val="bg1"/>
              </a:solidFill>
              <a:latin typeface="Times New Roman" pitchFamily="18" charset="0"/>
              <a:cs typeface="Times New Roman" pitchFamily="18" charset="0"/>
            </a:endParaRPr>
          </a:p>
        </p:txBody>
      </p:sp>
      <p:sp>
        <p:nvSpPr>
          <p:cNvPr id="18" name="Rectangle 17"/>
          <p:cNvSpPr/>
          <p:nvPr/>
        </p:nvSpPr>
        <p:spPr>
          <a:xfrm>
            <a:off x="6731656" y="4749301"/>
            <a:ext cx="2486308"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D. cm</a:t>
            </a:r>
            <a:endParaRPr lang="vi-VN" sz="4800" dirty="0">
              <a:solidFill>
                <a:schemeClr val="bg1"/>
              </a:solidFill>
              <a:latin typeface="Times New Roman" pitchFamily="18" charset="0"/>
              <a:cs typeface="Times New Roman" pitchFamily="18" charset="0"/>
            </a:endParaRPr>
          </a:p>
        </p:txBody>
      </p:sp>
      <p:pic>
        <p:nvPicPr>
          <p:cNvPr id="19" name="Picture 18"/>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55199" y="3345880"/>
            <a:ext cx="705653" cy="564482"/>
          </a:xfrm>
          <a:prstGeom prst="rect">
            <a:avLst/>
          </a:prstGeom>
        </p:spPr>
      </p:pic>
      <p:pic>
        <p:nvPicPr>
          <p:cNvPr id="20" name="Picture 19"/>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786309" y="4966684"/>
            <a:ext cx="621265" cy="543699"/>
          </a:xfrm>
          <a:prstGeom prst="rect">
            <a:avLst/>
          </a:prstGeom>
        </p:spPr>
      </p:pic>
      <p:sp>
        <p:nvSpPr>
          <p:cNvPr id="21" name="Rectangle 20"/>
          <p:cNvSpPr/>
          <p:nvPr/>
        </p:nvSpPr>
        <p:spPr>
          <a:xfrm>
            <a:off x="6735687" y="3049274"/>
            <a:ext cx="2482277"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B. km</a:t>
            </a:r>
            <a:endParaRPr lang="vi-VN" sz="4800" dirty="0">
              <a:solidFill>
                <a:schemeClr val="bg1"/>
              </a:solidFill>
              <a:latin typeface="Times New Roman" pitchFamily="18" charset="0"/>
              <a:cs typeface="Times New Roman" pitchFamily="18" charset="0"/>
            </a:endParaRPr>
          </a:p>
        </p:txBody>
      </p:sp>
      <p:sp>
        <p:nvSpPr>
          <p:cNvPr id="22" name="Rectangle 21"/>
          <p:cNvSpPr/>
          <p:nvPr/>
        </p:nvSpPr>
        <p:spPr>
          <a:xfrm>
            <a:off x="2751854" y="4749301"/>
            <a:ext cx="2480357" cy="1092872"/>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C. m</a:t>
            </a:r>
            <a:endParaRPr lang="vi-VN" sz="4800" dirty="0">
              <a:solidFill>
                <a:schemeClr val="bg1"/>
              </a:solidFill>
              <a:latin typeface="Times New Roman" pitchFamily="18" charset="0"/>
              <a:cs typeface="Times New Roman" pitchFamily="18" charset="0"/>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2453" y="5060870"/>
            <a:ext cx="568657" cy="499728"/>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53840" y="3284984"/>
            <a:ext cx="553734" cy="486614"/>
          </a:xfrm>
          <a:prstGeom prst="rect">
            <a:avLst/>
          </a:prstGeom>
        </p:spPr>
      </p:pic>
      <p:pic>
        <p:nvPicPr>
          <p:cNvPr id="25"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80585" y="1451352"/>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7"/>
                                        </p:tgtEl>
                                        <p:attrNameLst>
                                          <p:attrName>fillcolor</p:attrName>
                                        </p:attrNameLst>
                                      </p:cBhvr>
                                      <p:to>
                                        <a:srgbClr val="FFF2CC"/>
                                      </p:to>
                                    </p:animClr>
                                    <p:set>
                                      <p:cBhvr>
                                        <p:cTn id="39" dur="250" fill="hold"/>
                                        <p:tgtEl>
                                          <p:spTgt spid="17"/>
                                        </p:tgtEl>
                                        <p:attrNameLst>
                                          <p:attrName>fill.type</p:attrName>
                                        </p:attrNameLst>
                                      </p:cBhvr>
                                      <p:to>
                                        <p:strVal val="solid"/>
                                      </p:to>
                                    </p:set>
                                    <p:set>
                                      <p:cBhvr>
                                        <p:cTn id="40" dur="250" fill="hold"/>
                                        <p:tgtEl>
                                          <p:spTgt spid="1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250" fill="hold"/>
                                        <p:tgtEl>
                                          <p:spTgt spid="19"/>
                                        </p:tgtEl>
                                        <p:attrNameLst>
                                          <p:attrName>ppt_w</p:attrName>
                                        </p:attrNameLst>
                                      </p:cBhvr>
                                      <p:tavLst>
                                        <p:tav tm="0">
                                          <p:val>
                                            <p:strVal val="4*#ppt_w"/>
                                          </p:val>
                                        </p:tav>
                                        <p:tav tm="100000">
                                          <p:val>
                                            <p:strVal val="#ppt_w"/>
                                          </p:val>
                                        </p:tav>
                                      </p:tavLst>
                                    </p:anim>
                                    <p:anim calcmode="lin" valueType="num">
                                      <p:cBhvr>
                                        <p:cTn id="4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7"/>
                                        </p:tgtEl>
                                        <p:attrNameLst>
                                          <p:attrName>fillcolor</p:attrName>
                                        </p:attrNameLst>
                                      </p:cBhvr>
                                      <p:to>
                                        <a:srgbClr val="00B050"/>
                                      </p:to>
                                    </p:animClr>
                                    <p:set>
                                      <p:cBhvr>
                                        <p:cTn id="47" dur="250" fill="hold"/>
                                        <p:tgtEl>
                                          <p:spTgt spid="17"/>
                                        </p:tgtEl>
                                        <p:attrNameLst>
                                          <p:attrName>fill.type</p:attrName>
                                        </p:attrNameLst>
                                      </p:cBhvr>
                                      <p:to>
                                        <p:strVal val="solid"/>
                                      </p:to>
                                    </p:set>
                                    <p:set>
                                      <p:cBhvr>
                                        <p:cTn id="48"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1"/>
                                        </p:tgtEl>
                                        <p:attrNameLst>
                                          <p:attrName>fillcolor</p:attrName>
                                        </p:attrNameLst>
                                      </p:cBhvr>
                                      <p:to>
                                        <a:srgbClr val="FFF2CC"/>
                                      </p:to>
                                    </p:animClr>
                                    <p:set>
                                      <p:cBhvr>
                                        <p:cTn id="54" dur="250" fill="hold"/>
                                        <p:tgtEl>
                                          <p:spTgt spid="21"/>
                                        </p:tgtEl>
                                        <p:attrNameLst>
                                          <p:attrName>fill.type</p:attrName>
                                        </p:attrNameLst>
                                      </p:cBhvr>
                                      <p:to>
                                        <p:strVal val="solid"/>
                                      </p:to>
                                    </p:set>
                                    <p:set>
                                      <p:cBhvr>
                                        <p:cTn id="55" dur="25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50" fill="hold"/>
                                        <p:tgtEl>
                                          <p:spTgt spid="24"/>
                                        </p:tgtEl>
                                        <p:attrNameLst>
                                          <p:attrName>ppt_w</p:attrName>
                                        </p:attrNameLst>
                                      </p:cBhvr>
                                      <p:tavLst>
                                        <p:tav tm="0">
                                          <p:val>
                                            <p:strVal val="4*#ppt_w"/>
                                          </p:val>
                                        </p:tav>
                                        <p:tav tm="100000">
                                          <p:val>
                                            <p:strVal val="#ppt_w"/>
                                          </p:val>
                                        </p:tav>
                                      </p:tavLst>
                                    </p:anim>
                                    <p:anim calcmode="lin" valueType="num">
                                      <p:cBhvr>
                                        <p:cTn id="59"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1"/>
                                        </p:tgtEl>
                                        <p:attrNameLst>
                                          <p:attrName>fillcolor</p:attrName>
                                        </p:attrNameLst>
                                      </p:cBhvr>
                                      <p:to>
                                        <a:srgbClr val="FF0000"/>
                                      </p:to>
                                    </p:animClr>
                                    <p:set>
                                      <p:cBhvr>
                                        <p:cTn id="62" dur="250" fill="hold"/>
                                        <p:tgtEl>
                                          <p:spTgt spid="21"/>
                                        </p:tgtEl>
                                        <p:attrNameLst>
                                          <p:attrName>fill.type</p:attrName>
                                        </p:attrNameLst>
                                      </p:cBhvr>
                                      <p:to>
                                        <p:strVal val="solid"/>
                                      </p:to>
                                    </p:set>
                                    <p:set>
                                      <p:cBhvr>
                                        <p:cTn id="63" dur="250" fill="hold"/>
                                        <p:tgtEl>
                                          <p:spTgt spid="21"/>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0"/>
                                        </p:tgtEl>
                                        <p:attrNameLst>
                                          <p:attrName>style.visibility</p:attrName>
                                        </p:attrNameLst>
                                      </p:cBhvr>
                                      <p:to>
                                        <p:strVal val="visible"/>
                                      </p:to>
                                    </p:set>
                                    <p:anim calcmode="lin" valueType="num">
                                      <p:cBhvr>
                                        <p:cTn id="80" dur="250" fill="hold"/>
                                        <p:tgtEl>
                                          <p:spTgt spid="20"/>
                                        </p:tgtEl>
                                        <p:attrNameLst>
                                          <p:attrName>ppt_w</p:attrName>
                                        </p:attrNameLst>
                                      </p:cBhvr>
                                      <p:tavLst>
                                        <p:tav tm="0">
                                          <p:val>
                                            <p:strVal val="4*#ppt_w"/>
                                          </p:val>
                                        </p:tav>
                                        <p:tav tm="100000">
                                          <p:val>
                                            <p:strVal val="#ppt_w"/>
                                          </p:val>
                                        </p:tav>
                                      </p:tavLst>
                                    </p:anim>
                                    <p:anim calcmode="lin" valueType="num">
                                      <p:cBhvr>
                                        <p:cTn id="8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00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2"/>
                                        </p:tgtEl>
                                        <p:attrNameLst>
                                          <p:attrName>fillcolor</p:attrName>
                                        </p:attrNameLst>
                                      </p:cBhvr>
                                      <p:to>
                                        <a:srgbClr val="FFF2CC"/>
                                      </p:to>
                                    </p:animClr>
                                    <p:set>
                                      <p:cBhvr>
                                        <p:cTn id="98" dur="250" fill="hold"/>
                                        <p:tgtEl>
                                          <p:spTgt spid="22"/>
                                        </p:tgtEl>
                                        <p:attrNameLst>
                                          <p:attrName>fill.type</p:attrName>
                                        </p:attrNameLst>
                                      </p:cBhvr>
                                      <p:to>
                                        <p:strVal val="solid"/>
                                      </p:to>
                                    </p:set>
                                    <p:set>
                                      <p:cBhvr>
                                        <p:cTn id="99" dur="250" fill="hold"/>
                                        <p:tgtEl>
                                          <p:spTgt spid="22"/>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250" fill="hold"/>
                                        <p:tgtEl>
                                          <p:spTgt spid="23"/>
                                        </p:tgtEl>
                                        <p:attrNameLst>
                                          <p:attrName>ppt_w</p:attrName>
                                        </p:attrNameLst>
                                      </p:cBhvr>
                                      <p:tavLst>
                                        <p:tav tm="0">
                                          <p:val>
                                            <p:strVal val="4*#ppt_w"/>
                                          </p:val>
                                        </p:tav>
                                        <p:tav tm="100000">
                                          <p:val>
                                            <p:strVal val="#ppt_w"/>
                                          </p:val>
                                        </p:tav>
                                      </p:tavLst>
                                    </p:anim>
                                    <p:anim calcmode="lin" valueType="num">
                                      <p:cBhvr>
                                        <p:cTn id="10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2"/>
                                        </p:tgtEl>
                                        <p:attrNameLst>
                                          <p:attrName>fillcolor</p:attrName>
                                        </p:attrNameLst>
                                      </p:cBhvr>
                                      <p:to>
                                        <a:srgbClr val="FF0000"/>
                                      </p:to>
                                    </p:animClr>
                                    <p:set>
                                      <p:cBhvr>
                                        <p:cTn id="106" dur="250" fill="hold"/>
                                        <p:tgtEl>
                                          <p:spTgt spid="22"/>
                                        </p:tgtEl>
                                        <p:attrNameLst>
                                          <p:attrName>fill.type</p:attrName>
                                        </p:attrNameLst>
                                      </p:cBhvr>
                                      <p:to>
                                        <p:strVal val="solid"/>
                                      </p:to>
                                    </p:set>
                                    <p:set>
                                      <p:cBhvr>
                                        <p:cTn id="107" dur="250" fill="hold"/>
                                        <p:tgtEl>
                                          <p:spTgt spid="22"/>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P spid="17" grpId="0" animBg="1"/>
      <p:bldP spid="18"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2459931" y="392396"/>
            <a:ext cx="7270551"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6000" b="1" dirty="0" smtClean="0">
                <a:solidFill>
                  <a:schemeClr val="bg1"/>
                </a:solidFill>
                <a:latin typeface="Times New Roman" pitchFamily="18" charset="0"/>
                <a:cs typeface="Times New Roman" pitchFamily="18" charset="0"/>
              </a:rPr>
              <a:t>25 kg + 8 kg =</a:t>
            </a:r>
          </a:p>
        </p:txBody>
      </p:sp>
      <p:sp>
        <p:nvSpPr>
          <p:cNvPr id="19" name="Rectangle 18"/>
          <p:cNvSpPr/>
          <p:nvPr/>
        </p:nvSpPr>
        <p:spPr>
          <a:xfrm>
            <a:off x="2278782" y="4699820"/>
            <a:ext cx="3410790"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C. 33 kg</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6258584" y="4749301"/>
            <a:ext cx="3410790"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D. 45 kg</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06609" y="4931367"/>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7719" y="4966684"/>
            <a:ext cx="621265" cy="543699"/>
          </a:xfrm>
          <a:prstGeom prst="rect">
            <a:avLst/>
          </a:prstGeom>
        </p:spPr>
      </p:pic>
      <p:sp>
        <p:nvSpPr>
          <p:cNvPr id="23" name="Rectangle 22"/>
          <p:cNvSpPr/>
          <p:nvPr/>
        </p:nvSpPr>
        <p:spPr>
          <a:xfrm>
            <a:off x="6264115" y="3049274"/>
            <a:ext cx="3405260"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B. 26 kg</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2282315" y="3049274"/>
            <a:ext cx="3402626" cy="1092872"/>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A. 23 kg</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15182" y="3360843"/>
            <a:ext cx="568657" cy="499728"/>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05250" y="3284984"/>
            <a:ext cx="553734" cy="486614"/>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33150" y="1312588"/>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9"/>
                                        </p:tgtEl>
                                        <p:attrNameLst>
                                          <p:attrName>fillcolor</p:attrName>
                                        </p:attrNameLst>
                                      </p:cBhvr>
                                      <p:to>
                                        <a:srgbClr val="FFF2CC"/>
                                      </p:to>
                                    </p:animClr>
                                    <p:set>
                                      <p:cBhvr>
                                        <p:cTn id="39" dur="250" fill="hold"/>
                                        <p:tgtEl>
                                          <p:spTgt spid="19"/>
                                        </p:tgtEl>
                                        <p:attrNameLst>
                                          <p:attrName>fill.type</p:attrName>
                                        </p:attrNameLst>
                                      </p:cBhvr>
                                      <p:to>
                                        <p:strVal val="solid"/>
                                      </p:to>
                                    </p:set>
                                    <p:set>
                                      <p:cBhvr>
                                        <p:cTn id="40" dur="25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250" fill="hold"/>
                                        <p:tgtEl>
                                          <p:spTgt spid="21"/>
                                        </p:tgtEl>
                                        <p:attrNameLst>
                                          <p:attrName>ppt_w</p:attrName>
                                        </p:attrNameLst>
                                      </p:cBhvr>
                                      <p:tavLst>
                                        <p:tav tm="0">
                                          <p:val>
                                            <p:strVal val="4*#ppt_w"/>
                                          </p:val>
                                        </p:tav>
                                        <p:tav tm="100000">
                                          <p:val>
                                            <p:strVal val="#ppt_w"/>
                                          </p:val>
                                        </p:tav>
                                      </p:tavLst>
                                    </p:anim>
                                    <p:anim calcmode="lin" valueType="num">
                                      <p:cBhvr>
                                        <p:cTn id="4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9"/>
                                        </p:tgtEl>
                                        <p:attrNameLst>
                                          <p:attrName>fillcolor</p:attrName>
                                        </p:attrNameLst>
                                      </p:cBhvr>
                                      <p:to>
                                        <a:srgbClr val="00B050"/>
                                      </p:to>
                                    </p:animClr>
                                    <p:set>
                                      <p:cBhvr>
                                        <p:cTn id="47" dur="250" fill="hold"/>
                                        <p:tgtEl>
                                          <p:spTgt spid="19"/>
                                        </p:tgtEl>
                                        <p:attrNameLst>
                                          <p:attrName>fill.type</p:attrName>
                                        </p:attrNameLst>
                                      </p:cBhvr>
                                      <p:to>
                                        <p:strVal val="solid"/>
                                      </p:to>
                                    </p:set>
                                    <p:set>
                                      <p:cBhvr>
                                        <p:cTn id="4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3"/>
                                        </p:tgtEl>
                                        <p:attrNameLst>
                                          <p:attrName>fillcolor</p:attrName>
                                        </p:attrNameLst>
                                      </p:cBhvr>
                                      <p:to>
                                        <a:srgbClr val="FFF2CC"/>
                                      </p:to>
                                    </p:animClr>
                                    <p:set>
                                      <p:cBhvr>
                                        <p:cTn id="54" dur="250" fill="hold"/>
                                        <p:tgtEl>
                                          <p:spTgt spid="23"/>
                                        </p:tgtEl>
                                        <p:attrNameLst>
                                          <p:attrName>fill.type</p:attrName>
                                        </p:attrNameLst>
                                      </p:cBhvr>
                                      <p:to>
                                        <p:strVal val="solid"/>
                                      </p:to>
                                    </p:set>
                                    <p:set>
                                      <p:cBhvr>
                                        <p:cTn id="55" dur="250" fill="hold"/>
                                        <p:tgtEl>
                                          <p:spTgt spid="2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3"/>
                                        </p:tgtEl>
                                        <p:attrNameLst>
                                          <p:attrName>fillcolor</p:attrName>
                                        </p:attrNameLst>
                                      </p:cBhvr>
                                      <p:to>
                                        <a:srgbClr val="FF0000"/>
                                      </p:to>
                                    </p:animClr>
                                    <p:set>
                                      <p:cBhvr>
                                        <p:cTn id="62" dur="250" fill="hold"/>
                                        <p:tgtEl>
                                          <p:spTgt spid="23"/>
                                        </p:tgtEl>
                                        <p:attrNameLst>
                                          <p:attrName>fill.type</p:attrName>
                                        </p:attrNameLst>
                                      </p:cBhvr>
                                      <p:to>
                                        <p:strVal val="solid"/>
                                      </p:to>
                                    </p:set>
                                    <p:set>
                                      <p:cBhvr>
                                        <p:cTn id="63" dur="250" fill="hold"/>
                                        <p:tgtEl>
                                          <p:spTgt spid="23"/>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0"/>
                                        </p:tgtEl>
                                        <p:attrNameLst>
                                          <p:attrName>fillcolor</p:attrName>
                                        </p:attrNameLst>
                                      </p:cBhvr>
                                      <p:to>
                                        <a:srgbClr val="FFF2CC"/>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2"/>
                                        </p:tgtEl>
                                        <p:attrNameLst>
                                          <p:attrName>style.visibility</p:attrName>
                                        </p:attrNameLst>
                                      </p:cBhvr>
                                      <p:to>
                                        <p:strVal val="visible"/>
                                      </p:to>
                                    </p:set>
                                    <p:anim calcmode="lin" valueType="num">
                                      <p:cBhvr>
                                        <p:cTn id="80" dur="250" fill="hold"/>
                                        <p:tgtEl>
                                          <p:spTgt spid="22"/>
                                        </p:tgtEl>
                                        <p:attrNameLst>
                                          <p:attrName>ppt_w</p:attrName>
                                        </p:attrNameLst>
                                      </p:cBhvr>
                                      <p:tavLst>
                                        <p:tav tm="0">
                                          <p:val>
                                            <p:strVal val="4*#ppt_w"/>
                                          </p:val>
                                        </p:tav>
                                        <p:tav tm="100000">
                                          <p:val>
                                            <p:strVal val="#ppt_w"/>
                                          </p:val>
                                        </p:tav>
                                      </p:tavLst>
                                    </p:anim>
                                    <p:anim calcmode="lin" valueType="num">
                                      <p:cBhvr>
                                        <p:cTn id="8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20"/>
                                        </p:tgtEl>
                                        <p:attrNameLst>
                                          <p:attrName>fillcolor</p:attrName>
                                        </p:attrNameLst>
                                      </p:cBhvr>
                                      <p:to>
                                        <a:srgbClr val="FF0000"/>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4"/>
                                        </p:tgtEl>
                                        <p:attrNameLst>
                                          <p:attrName>fillcolor</p:attrName>
                                        </p:attrNameLst>
                                      </p:cBhvr>
                                      <p:to>
                                        <a:srgbClr val="FFF2CC"/>
                                      </p:to>
                                    </p:animClr>
                                    <p:set>
                                      <p:cBhvr>
                                        <p:cTn id="98" dur="250" fill="hold"/>
                                        <p:tgtEl>
                                          <p:spTgt spid="24"/>
                                        </p:tgtEl>
                                        <p:attrNameLst>
                                          <p:attrName>fill.type</p:attrName>
                                        </p:attrNameLst>
                                      </p:cBhvr>
                                      <p:to>
                                        <p:strVal val="solid"/>
                                      </p:to>
                                    </p:set>
                                    <p:set>
                                      <p:cBhvr>
                                        <p:cTn id="99" dur="250" fill="hold"/>
                                        <p:tgtEl>
                                          <p:spTgt spid="2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250" fill="hold"/>
                                        <p:tgtEl>
                                          <p:spTgt spid="25"/>
                                        </p:tgtEl>
                                        <p:attrNameLst>
                                          <p:attrName>ppt_w</p:attrName>
                                        </p:attrNameLst>
                                      </p:cBhvr>
                                      <p:tavLst>
                                        <p:tav tm="0">
                                          <p:val>
                                            <p:strVal val="4*#ppt_w"/>
                                          </p:val>
                                        </p:tav>
                                        <p:tav tm="100000">
                                          <p:val>
                                            <p:strVal val="#ppt_w"/>
                                          </p:val>
                                        </p:tav>
                                      </p:tavLst>
                                    </p:anim>
                                    <p:anim calcmode="lin" valueType="num">
                                      <p:cBhvr>
                                        <p:cTn id="10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4"/>
                                        </p:tgtEl>
                                        <p:attrNameLst>
                                          <p:attrName>fillcolor</p:attrName>
                                        </p:attrNameLst>
                                      </p:cBhvr>
                                      <p:to>
                                        <a:srgbClr val="FF0000"/>
                                      </p:to>
                                    </p:animClr>
                                    <p:set>
                                      <p:cBhvr>
                                        <p:cTn id="106" dur="250" fill="hold"/>
                                        <p:tgtEl>
                                          <p:spTgt spid="24"/>
                                        </p:tgtEl>
                                        <p:attrNameLst>
                                          <p:attrName>fill.type</p:attrName>
                                        </p:attrNameLst>
                                      </p:cBhvr>
                                      <p:to>
                                        <p:strVal val="solid"/>
                                      </p:to>
                                    </p:set>
                                    <p:set>
                                      <p:cBhvr>
                                        <p:cTn id="107" dur="250" fill="hold"/>
                                        <p:tgtEl>
                                          <p:spTgt spid="24"/>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7"/>
                                        </p:tgtEl>
                                      </p:cBhvr>
                                    </p:animEffect>
                                    <p:set>
                                      <p:cBhvr>
                                        <p:cTn id="11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1142850" y="44624"/>
            <a:ext cx="9704883" cy="3528392"/>
          </a:xfrm>
          <a:prstGeom prst="snip2Diag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6000" b="1" dirty="0" smtClean="0">
              <a:solidFill>
                <a:schemeClr val="bg1"/>
              </a:solidFill>
              <a:latin typeface="Times New Roman" pitchFamily="18" charset="0"/>
              <a:cs typeface="Times New Roman" pitchFamily="18" charset="0"/>
            </a:endParaRPr>
          </a:p>
        </p:txBody>
      </p:sp>
      <p:sp>
        <p:nvSpPr>
          <p:cNvPr id="19" name="Rectangle 18"/>
          <p:cNvSpPr/>
          <p:nvPr/>
        </p:nvSpPr>
        <p:spPr>
          <a:xfrm>
            <a:off x="6690870"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2</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2744802"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1</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694215" y="4380627"/>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4847" y="4438663"/>
            <a:ext cx="621265" cy="543699"/>
          </a:xfrm>
          <a:prstGeom prst="rect">
            <a:avLst/>
          </a:prstGeom>
        </p:spPr>
      </p:pic>
      <p:sp>
        <p:nvSpPr>
          <p:cNvPr id="23" name="Rectangle 22"/>
          <p:cNvSpPr/>
          <p:nvPr/>
        </p:nvSpPr>
        <p:spPr>
          <a:xfrm>
            <a:off x="6715294" y="5661248"/>
            <a:ext cx="2482277"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4</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2751854" y="5658407"/>
            <a:ext cx="2480357" cy="1092872"/>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3</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2453" y="5969976"/>
            <a:ext cx="568657" cy="499728"/>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23444" y="5918762"/>
            <a:ext cx="553734" cy="486614"/>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96824" y="3335674"/>
            <a:ext cx="3837200" cy="383770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232503" y="460900"/>
            <a:ext cx="5525010" cy="3184124"/>
            <a:chOff x="1232503" y="186720"/>
            <a:chExt cx="5525010" cy="3184124"/>
          </a:xfrm>
        </p:grpSpPr>
        <p:pic>
          <p:nvPicPr>
            <p:cNvPr id="30" name="Picture 29"/>
            <p:cNvPicPr>
              <a:picLocks noChangeAspect="1"/>
            </p:cNvPicPr>
            <p:nvPr/>
          </p:nvPicPr>
          <p:blipFill rotWithShape="1">
            <a:blip r:embed="rId13">
              <a:extLst>
                <a:ext uri="{BEBA8EAE-BF5A-486C-A8C5-ECC9F3942E4B}">
                  <a14:imgProps xmlns:a14="http://schemas.microsoft.com/office/drawing/2010/main">
                    <a14:imgLayer r:embed="rId14">
                      <a14:imgEffect>
                        <a14:backgroundRemoval t="43750" b="72396" l="32943" r="69546">
                          <a14:foregroundMark x1="51611" y1="52083" x2="51611" y2="60156"/>
                          <a14:foregroundMark x1="49780" y1="51693" x2="50293" y2="59375"/>
                          <a14:foregroundMark x1="50293" y1="50521" x2="51903" y2="50391"/>
                          <a14:backgroundMark x1="51391" y1="59375" x2="51391" y2="59375"/>
                        </a14:backgroundRemoval>
                      </a14:imgEffect>
                    </a14:imgLayer>
                  </a14:imgProps>
                </a:ext>
                <a:ext uri="{28A0092B-C50C-407E-A947-70E740481C1C}">
                  <a14:useLocalDpi xmlns:a14="http://schemas.microsoft.com/office/drawing/2010/main" val="0"/>
                </a:ext>
              </a:extLst>
            </a:blip>
            <a:srcRect l="31818" t="43777" r="26980" b="24145"/>
            <a:stretch/>
          </p:blipFill>
          <p:spPr>
            <a:xfrm>
              <a:off x="1232503" y="1556792"/>
              <a:ext cx="5525010" cy="1814052"/>
            </a:xfrm>
            <a:prstGeom prst="rect">
              <a:avLst/>
            </a:prstGeom>
          </p:spPr>
        </p:pic>
        <p:grpSp>
          <p:nvGrpSpPr>
            <p:cNvPr id="31" name="Group 30"/>
            <p:cNvGrpSpPr/>
            <p:nvPr/>
          </p:nvGrpSpPr>
          <p:grpSpPr>
            <a:xfrm>
              <a:off x="4410070" y="1196752"/>
              <a:ext cx="828092" cy="753622"/>
              <a:chOff x="5206235" y="2125315"/>
              <a:chExt cx="1656184" cy="1519709"/>
            </a:xfrm>
            <a:solidFill>
              <a:schemeClr val="tx2">
                <a:lumMod val="60000"/>
                <a:lumOff val="40000"/>
              </a:schemeClr>
            </a:solidFill>
          </p:grpSpPr>
          <p:grpSp>
            <p:nvGrpSpPr>
              <p:cNvPr id="32" name="Group 31"/>
              <p:cNvGrpSpPr/>
              <p:nvPr/>
            </p:nvGrpSpPr>
            <p:grpSpPr>
              <a:xfrm>
                <a:off x="5206235" y="2125315"/>
                <a:ext cx="1656184" cy="1519709"/>
                <a:chOff x="7103318" y="1680046"/>
                <a:chExt cx="2310586" cy="2139479"/>
              </a:xfrm>
              <a:grpFill/>
            </p:grpSpPr>
            <p:sp>
              <p:nvSpPr>
                <p:cNvPr id="34" name="Donut 33"/>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solidFill>
                      <a:schemeClr val="tx1"/>
                    </a:solidFill>
                  </a:endParaRPr>
                </a:p>
              </p:txBody>
            </p:sp>
            <p:sp>
              <p:nvSpPr>
                <p:cNvPr id="35" name="Trapezoid 34"/>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p>
              </p:txBody>
            </p:sp>
          </p:grpSp>
          <p:sp>
            <p:nvSpPr>
              <p:cNvPr id="33" name="TextBox 32"/>
              <p:cNvSpPr txBox="1"/>
              <p:nvPr/>
            </p:nvSpPr>
            <p:spPr>
              <a:xfrm>
                <a:off x="5375127" y="2779950"/>
                <a:ext cx="1296144" cy="806838"/>
              </a:xfrm>
              <a:prstGeom prst="rect">
                <a:avLst/>
              </a:prstGeom>
              <a:noFill/>
            </p:spPr>
            <p:txBody>
              <a:bodyPr wrap="square" rtlCol="0">
                <a:spAutoFit/>
              </a:bodyPr>
              <a:lstStyle/>
              <a:p>
                <a:pPr algn="ctr"/>
                <a:r>
                  <a:rPr lang="en-US" sz="20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1 kg</a:t>
                </a:r>
                <a:endParaRPr lang="vi-VN" sz="20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37" name="Group 36"/>
            <p:cNvGrpSpPr/>
            <p:nvPr/>
          </p:nvGrpSpPr>
          <p:grpSpPr>
            <a:xfrm>
              <a:off x="5266888" y="1196752"/>
              <a:ext cx="828092" cy="753622"/>
              <a:chOff x="5206235" y="2125315"/>
              <a:chExt cx="1656184" cy="1519709"/>
            </a:xfrm>
            <a:solidFill>
              <a:schemeClr val="tx2">
                <a:lumMod val="60000"/>
                <a:lumOff val="40000"/>
              </a:schemeClr>
            </a:solidFill>
          </p:grpSpPr>
          <p:grpSp>
            <p:nvGrpSpPr>
              <p:cNvPr id="38" name="Group 37"/>
              <p:cNvGrpSpPr/>
              <p:nvPr/>
            </p:nvGrpSpPr>
            <p:grpSpPr>
              <a:xfrm>
                <a:off x="5206235" y="2125315"/>
                <a:ext cx="1656184" cy="1519709"/>
                <a:chOff x="7103318" y="1680046"/>
                <a:chExt cx="2310586" cy="2139479"/>
              </a:xfrm>
              <a:grpFill/>
            </p:grpSpPr>
            <p:sp>
              <p:nvSpPr>
                <p:cNvPr id="40" name="Donut 39"/>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solidFill>
                      <a:schemeClr val="tx1"/>
                    </a:solidFill>
                  </a:endParaRPr>
                </a:p>
              </p:txBody>
            </p:sp>
            <p:sp>
              <p:nvSpPr>
                <p:cNvPr id="41" name="Trapezoid 40"/>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p>
              </p:txBody>
            </p:sp>
          </p:grpSp>
          <p:sp>
            <p:nvSpPr>
              <p:cNvPr id="39" name="TextBox 38"/>
              <p:cNvSpPr txBox="1"/>
              <p:nvPr/>
            </p:nvSpPr>
            <p:spPr>
              <a:xfrm>
                <a:off x="5375127" y="2779950"/>
                <a:ext cx="1296144" cy="806838"/>
              </a:xfrm>
              <a:prstGeom prst="rect">
                <a:avLst/>
              </a:prstGeom>
              <a:noFill/>
            </p:spPr>
            <p:txBody>
              <a:bodyPr wrap="square" rtlCol="0">
                <a:spAutoFit/>
              </a:bodyPr>
              <a:lstStyle/>
              <a:p>
                <a:pPr algn="ctr"/>
                <a:r>
                  <a:rPr lang="en-US" sz="20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1 kg</a:t>
                </a:r>
                <a:endParaRPr lang="vi-VN" sz="20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026" name="Picture 2" descr="Hình ảnh Dưa Hấu Lớn Một Quả Dưa Hấu Ngon Trái Cây Minh Họa, Phim Hoạt  Hình, Dưa Hấu, Phim Hoạt Hình Minh Họa Vector và PNG với nền trong suốt để"/>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483" b="96440" l="10000" r="90000"/>
                      </a14:imgEffect>
                    </a14:imgLayer>
                  </a14:imgProps>
                </a:ext>
                <a:ext uri="{28A0092B-C50C-407E-A947-70E740481C1C}">
                  <a14:useLocalDpi xmlns:a14="http://schemas.microsoft.com/office/drawing/2010/main" val="0"/>
                </a:ext>
              </a:extLst>
            </a:blip>
            <a:srcRect/>
            <a:stretch>
              <a:fillRect/>
            </a:stretch>
          </p:blipFill>
          <p:spPr bwMode="auto">
            <a:xfrm>
              <a:off x="1376576" y="186720"/>
              <a:ext cx="1910318" cy="1923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6311230" y="460900"/>
            <a:ext cx="4392488" cy="2308324"/>
            <a:chOff x="6311230" y="604916"/>
            <a:chExt cx="4392488" cy="2308324"/>
          </a:xfrm>
        </p:grpSpPr>
        <p:sp>
          <p:nvSpPr>
            <p:cNvPr id="43" name="TextBox 42"/>
            <p:cNvSpPr txBox="1"/>
            <p:nvPr/>
          </p:nvSpPr>
          <p:spPr>
            <a:xfrm>
              <a:off x="6311230" y="604916"/>
              <a:ext cx="4392488" cy="2308324"/>
            </a:xfrm>
            <a:prstGeom prst="rect">
              <a:avLst/>
            </a:prstGeom>
            <a:noFill/>
          </p:spPr>
          <p:txBody>
            <a:bodyPr wrap="square" rtlCol="0">
              <a:spAutoFit/>
            </a:bodyPr>
            <a:lstStyle/>
            <a:p>
              <a:pPr algn="ctr">
                <a:lnSpc>
                  <a:spcPct val="150000"/>
                </a:lnSpc>
              </a:pP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dưa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hấu</a:t>
              </a:r>
              <a:endParaRPr lang="en-US" sz="4800" dirty="0" smtClean="0">
                <a:latin typeface="Times New Roman" pitchFamily="18" charset="0"/>
                <a:cs typeface="Times New Roman" pitchFamily="18" charset="0"/>
              </a:endParaRPr>
            </a:p>
            <a:p>
              <a:pPr>
                <a:lnSpc>
                  <a:spcPct val="150000"/>
                </a:lnSpc>
              </a:pP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nặng</a:t>
              </a:r>
              <a:r>
                <a:rPr lang="en-US" sz="4800" dirty="0" smtClean="0">
                  <a:latin typeface="Times New Roman" pitchFamily="18" charset="0"/>
                  <a:cs typeface="Times New Roman" pitchFamily="18" charset="0"/>
                </a:rPr>
                <a:t>       kg </a:t>
              </a:r>
              <a:endParaRPr lang="vi-VN" sz="4800" dirty="0">
                <a:latin typeface="Times New Roman" pitchFamily="18" charset="0"/>
                <a:cs typeface="Times New Roman" pitchFamily="18" charset="0"/>
              </a:endParaRPr>
            </a:p>
          </p:txBody>
        </p:sp>
        <p:sp>
          <p:nvSpPr>
            <p:cNvPr id="44" name="Rounded Rectangle 43"/>
            <p:cNvSpPr/>
            <p:nvPr/>
          </p:nvSpPr>
          <p:spPr>
            <a:xfrm>
              <a:off x="8867725" y="1944858"/>
              <a:ext cx="827881" cy="69205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ysClr val="windowText" lastClr="000000"/>
                  </a:solidFill>
                  <a:latin typeface="Times New Roman" pitchFamily="18" charset="0"/>
                  <a:cs typeface="Times New Roman" pitchFamily="18" charset="0"/>
                </a:rPr>
                <a:t>?</a:t>
              </a:r>
              <a:endParaRPr lang="vi-VN" sz="4000" b="1" dirty="0">
                <a:solidFill>
                  <a:sysClr val="windowText" lastClr="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5509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anim calcmode="lin" valueType="num">
                                      <p:cBhvr>
                                        <p:cTn id="11" dur="1000" fill="hold"/>
                                        <p:tgtEl>
                                          <p:spTgt spid="45"/>
                                        </p:tgtEl>
                                        <p:attrNameLst>
                                          <p:attrName>ppt_x</p:attrName>
                                        </p:attrNameLst>
                                      </p:cBhvr>
                                      <p:tavLst>
                                        <p:tav tm="0">
                                          <p:val>
                                            <p:strVal val="#ppt_x"/>
                                          </p:val>
                                        </p:tav>
                                        <p:tav tm="100000">
                                          <p:val>
                                            <p:strVal val="#ppt_x"/>
                                          </p:val>
                                        </p:tav>
                                      </p:tavLst>
                                    </p:anim>
                                    <p:anim calcmode="lin" valueType="num">
                                      <p:cBhvr>
                                        <p:cTn id="12" dur="1000" fill="hold"/>
                                        <p:tgtEl>
                                          <p:spTgt spid="4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9"/>
                                        </p:tgtEl>
                                        <p:attrNameLst>
                                          <p:attrName>fillcolor</p:attrName>
                                        </p:attrNameLst>
                                      </p:cBhvr>
                                      <p:to>
                                        <a:srgbClr val="FFF2CC"/>
                                      </p:to>
                                    </p:animClr>
                                    <p:set>
                                      <p:cBhvr>
                                        <p:cTn id="49" dur="250" fill="hold"/>
                                        <p:tgtEl>
                                          <p:spTgt spid="19"/>
                                        </p:tgtEl>
                                        <p:attrNameLst>
                                          <p:attrName>fill.type</p:attrName>
                                        </p:attrNameLst>
                                      </p:cBhvr>
                                      <p:to>
                                        <p:strVal val="solid"/>
                                      </p:to>
                                    </p:set>
                                    <p:set>
                                      <p:cBhvr>
                                        <p:cTn id="50" dur="250" fill="hold"/>
                                        <p:tgtEl>
                                          <p:spTgt spid="1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250" fill="hold"/>
                                        <p:tgtEl>
                                          <p:spTgt spid="21"/>
                                        </p:tgtEl>
                                        <p:attrNameLst>
                                          <p:attrName>ppt_w</p:attrName>
                                        </p:attrNameLst>
                                      </p:cBhvr>
                                      <p:tavLst>
                                        <p:tav tm="0">
                                          <p:val>
                                            <p:strVal val="4*#ppt_w"/>
                                          </p:val>
                                        </p:tav>
                                        <p:tav tm="100000">
                                          <p:val>
                                            <p:strVal val="#ppt_w"/>
                                          </p:val>
                                        </p:tav>
                                      </p:tavLst>
                                    </p:anim>
                                    <p:anim calcmode="lin" valueType="num">
                                      <p:cBhvr>
                                        <p:cTn id="5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19"/>
                                        </p:tgtEl>
                                        <p:attrNameLst>
                                          <p:attrName>fillcolor</p:attrName>
                                        </p:attrNameLst>
                                      </p:cBhvr>
                                      <p:to>
                                        <a:srgbClr val="00B050"/>
                                      </p:to>
                                    </p:animClr>
                                    <p:set>
                                      <p:cBhvr>
                                        <p:cTn id="57" dur="250" fill="hold"/>
                                        <p:tgtEl>
                                          <p:spTgt spid="19"/>
                                        </p:tgtEl>
                                        <p:attrNameLst>
                                          <p:attrName>fill.type</p:attrName>
                                        </p:attrNameLst>
                                      </p:cBhvr>
                                      <p:to>
                                        <p:strVal val="solid"/>
                                      </p:to>
                                    </p:set>
                                    <p:set>
                                      <p:cBhvr>
                                        <p:cTn id="5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3"/>
                                        </p:tgtEl>
                                        <p:attrNameLst>
                                          <p:attrName>fillcolor</p:attrName>
                                        </p:attrNameLst>
                                      </p:cBhvr>
                                      <p:to>
                                        <a:srgbClr val="FFF2CC"/>
                                      </p:to>
                                    </p:animClr>
                                    <p:set>
                                      <p:cBhvr>
                                        <p:cTn id="64" dur="250" fill="hold"/>
                                        <p:tgtEl>
                                          <p:spTgt spid="23"/>
                                        </p:tgtEl>
                                        <p:attrNameLst>
                                          <p:attrName>fill.type</p:attrName>
                                        </p:attrNameLst>
                                      </p:cBhvr>
                                      <p:to>
                                        <p:strVal val="solid"/>
                                      </p:to>
                                    </p:set>
                                    <p:set>
                                      <p:cBhvr>
                                        <p:cTn id="65" dur="25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6"/>
                                        </p:tgtEl>
                                        <p:attrNameLst>
                                          <p:attrName>style.visibility</p:attrName>
                                        </p:attrNameLst>
                                      </p:cBhvr>
                                      <p:to>
                                        <p:strVal val="visible"/>
                                      </p:to>
                                    </p:set>
                                    <p:anim calcmode="lin" valueType="num">
                                      <p:cBhvr>
                                        <p:cTn id="68" dur="250" fill="hold"/>
                                        <p:tgtEl>
                                          <p:spTgt spid="26"/>
                                        </p:tgtEl>
                                        <p:attrNameLst>
                                          <p:attrName>ppt_w</p:attrName>
                                        </p:attrNameLst>
                                      </p:cBhvr>
                                      <p:tavLst>
                                        <p:tav tm="0">
                                          <p:val>
                                            <p:strVal val="4*#ppt_w"/>
                                          </p:val>
                                        </p:tav>
                                        <p:tav tm="100000">
                                          <p:val>
                                            <p:strVal val="#ppt_w"/>
                                          </p:val>
                                        </p:tav>
                                      </p:tavLst>
                                    </p:anim>
                                    <p:anim calcmode="lin" valueType="num">
                                      <p:cBhvr>
                                        <p:cTn id="6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3"/>
                                        </p:tgtEl>
                                        <p:attrNameLst>
                                          <p:attrName>fillcolor</p:attrName>
                                        </p:attrNameLst>
                                      </p:cBhvr>
                                      <p:to>
                                        <a:srgbClr val="FF0000"/>
                                      </p:to>
                                    </p:animClr>
                                    <p:set>
                                      <p:cBhvr>
                                        <p:cTn id="72" dur="250" fill="hold"/>
                                        <p:tgtEl>
                                          <p:spTgt spid="23"/>
                                        </p:tgtEl>
                                        <p:attrNameLst>
                                          <p:attrName>fill.type</p:attrName>
                                        </p:attrNameLst>
                                      </p:cBhvr>
                                      <p:to>
                                        <p:strVal val="solid"/>
                                      </p:to>
                                    </p:set>
                                    <p:set>
                                      <p:cBhvr>
                                        <p:cTn id="73" dur="250" fill="hold"/>
                                        <p:tgtEl>
                                          <p:spTgt spid="23"/>
                                        </p:tgtEl>
                                        <p:attrNameLst>
                                          <p:attrName>fill.on</p:attrName>
                                        </p:attrNameLst>
                                      </p:cBhvr>
                                      <p:to>
                                        <p:strVal val="true"/>
                                      </p:to>
                                    </p:set>
                                  </p:childTnLst>
                                </p:cTn>
                              </p:par>
                            </p:childTnLst>
                          </p:cTn>
                        </p:par>
                        <p:par>
                          <p:cTn id="74" fill="hold">
                            <p:stCondLst>
                              <p:cond delay="1250"/>
                            </p:stCondLst>
                            <p:childTnLst>
                              <p:par>
                                <p:cTn id="75" presetID="1" presetClass="entr" presetSubtype="0"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par>
                          <p:cTn id="77" fill="hold">
                            <p:stCondLst>
                              <p:cond delay="1250"/>
                            </p:stCondLst>
                            <p:childTnLst>
                              <p:par>
                                <p:cTn id="78" presetID="10" presetClass="exit" presetSubtype="0" fill="hold" nodeType="afterEffect">
                                  <p:stCondLst>
                                    <p:cond delay="20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0"/>
                                        </p:tgtEl>
                                        <p:attrNameLst>
                                          <p:attrName>fillcolor</p:attrName>
                                        </p:attrNameLst>
                                      </p:cBhvr>
                                      <p:to>
                                        <a:srgbClr val="FFF2CC"/>
                                      </p:to>
                                    </p:animClr>
                                    <p:set>
                                      <p:cBhvr>
                                        <p:cTn id="86" dur="250" fill="hold"/>
                                        <p:tgtEl>
                                          <p:spTgt spid="20"/>
                                        </p:tgtEl>
                                        <p:attrNameLst>
                                          <p:attrName>fill.type</p:attrName>
                                        </p:attrNameLst>
                                      </p:cBhvr>
                                      <p:to>
                                        <p:strVal val="solid"/>
                                      </p:to>
                                    </p:set>
                                    <p:set>
                                      <p:cBhvr>
                                        <p:cTn id="87" dur="250" fill="hold"/>
                                        <p:tgtEl>
                                          <p:spTgt spid="20"/>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22"/>
                                        </p:tgtEl>
                                        <p:attrNameLst>
                                          <p:attrName>style.visibility</p:attrName>
                                        </p:attrNameLst>
                                      </p:cBhvr>
                                      <p:to>
                                        <p:strVal val="visible"/>
                                      </p:to>
                                    </p:set>
                                    <p:anim calcmode="lin" valueType="num">
                                      <p:cBhvr>
                                        <p:cTn id="90" dur="250" fill="hold"/>
                                        <p:tgtEl>
                                          <p:spTgt spid="22"/>
                                        </p:tgtEl>
                                        <p:attrNameLst>
                                          <p:attrName>ppt_w</p:attrName>
                                        </p:attrNameLst>
                                      </p:cBhvr>
                                      <p:tavLst>
                                        <p:tav tm="0">
                                          <p:val>
                                            <p:strVal val="4*#ppt_w"/>
                                          </p:val>
                                        </p:tav>
                                        <p:tav tm="100000">
                                          <p:val>
                                            <p:strVal val="#ppt_w"/>
                                          </p:val>
                                        </p:tav>
                                      </p:tavLst>
                                    </p:anim>
                                    <p:anim calcmode="lin" valueType="num">
                                      <p:cBhvr>
                                        <p:cTn id="9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0"/>
                                        </p:tgtEl>
                                        <p:attrNameLst>
                                          <p:attrName>fillcolor</p:attrName>
                                        </p:attrNameLst>
                                      </p:cBhvr>
                                      <p:to>
                                        <a:srgbClr val="FF0000"/>
                                      </p:to>
                                    </p:animClr>
                                    <p:set>
                                      <p:cBhvr>
                                        <p:cTn id="94" dur="250" fill="hold"/>
                                        <p:tgtEl>
                                          <p:spTgt spid="20"/>
                                        </p:tgtEl>
                                        <p:attrNameLst>
                                          <p:attrName>fill.type</p:attrName>
                                        </p:attrNameLst>
                                      </p:cBhvr>
                                      <p:to>
                                        <p:strVal val="solid"/>
                                      </p:to>
                                    </p:set>
                                    <p:set>
                                      <p:cBhvr>
                                        <p:cTn id="95" dur="250" fill="hold"/>
                                        <p:tgtEl>
                                          <p:spTgt spid="20"/>
                                        </p:tgtEl>
                                        <p:attrNameLst>
                                          <p:attrName>fill.on</p:attrName>
                                        </p:attrNameLst>
                                      </p:cBhvr>
                                      <p:to>
                                        <p:strVal val="true"/>
                                      </p:to>
                                    </p:set>
                                  </p:childTnLst>
                                </p:cTn>
                              </p:par>
                            </p:childTnLst>
                          </p:cTn>
                        </p:par>
                        <p:par>
                          <p:cTn id="96" fill="hold">
                            <p:stCondLst>
                              <p:cond delay="1250"/>
                            </p:stCondLst>
                            <p:childTnLst>
                              <p:par>
                                <p:cTn id="97" presetID="1" presetClass="entr" presetSubtype="0" fill="hold" nodeType="after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par>
                          <p:cTn id="99" fill="hold">
                            <p:stCondLst>
                              <p:cond delay="1250"/>
                            </p:stCondLst>
                            <p:childTnLst>
                              <p:par>
                                <p:cTn id="100" presetID="10" presetClass="exit" presetSubtype="0" fill="hold" nodeType="afterEffect">
                                  <p:stCondLst>
                                    <p:cond delay="2000"/>
                                  </p:stCondLst>
                                  <p:childTnLst>
                                    <p:animEffect transition="out" filter="fade">
                                      <p:cBhvr>
                                        <p:cTn id="101" dur="500"/>
                                        <p:tgtEl>
                                          <p:spTgt spid="27"/>
                                        </p:tgtEl>
                                      </p:cBhvr>
                                    </p:animEffect>
                                    <p:set>
                                      <p:cBhvr>
                                        <p:cTn id="10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24"/>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50" fill="hold"/>
                                        <p:tgtEl>
                                          <p:spTgt spid="24"/>
                                        </p:tgtEl>
                                        <p:attrNameLst>
                                          <p:attrName>fillcolor</p:attrName>
                                        </p:attrNameLst>
                                      </p:cBhvr>
                                      <p:to>
                                        <a:srgbClr val="FFF2CC"/>
                                      </p:to>
                                    </p:animClr>
                                    <p:set>
                                      <p:cBhvr>
                                        <p:cTn id="108" dur="250" fill="hold"/>
                                        <p:tgtEl>
                                          <p:spTgt spid="24"/>
                                        </p:tgtEl>
                                        <p:attrNameLst>
                                          <p:attrName>fill.type</p:attrName>
                                        </p:attrNameLst>
                                      </p:cBhvr>
                                      <p:to>
                                        <p:strVal val="solid"/>
                                      </p:to>
                                    </p:set>
                                    <p:set>
                                      <p:cBhvr>
                                        <p:cTn id="109" dur="250" fill="hold"/>
                                        <p:tgtEl>
                                          <p:spTgt spid="2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par>
                                <p:cTn id="110" presetID="23" presetClass="entr" presetSubtype="32" fill="hold" nodeType="withEffect">
                                  <p:stCondLst>
                                    <p:cond delay="100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250" fill="hold"/>
                                        <p:tgtEl>
                                          <p:spTgt spid="25"/>
                                        </p:tgtEl>
                                        <p:attrNameLst>
                                          <p:attrName>ppt_w</p:attrName>
                                        </p:attrNameLst>
                                      </p:cBhvr>
                                      <p:tavLst>
                                        <p:tav tm="0">
                                          <p:val>
                                            <p:strVal val="4*#ppt_w"/>
                                          </p:val>
                                        </p:tav>
                                        <p:tav tm="100000">
                                          <p:val>
                                            <p:strVal val="#ppt_w"/>
                                          </p:val>
                                        </p:tav>
                                      </p:tavLst>
                                    </p:anim>
                                    <p:anim calcmode="lin" valueType="num">
                                      <p:cBhvr>
                                        <p:cTn id="11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par>
                                <p:cTn id="114" presetID="1" presetClass="emph" presetSubtype="2" fill="hold" nodeType="withEffect">
                                  <p:stCondLst>
                                    <p:cond delay="1000"/>
                                  </p:stCondLst>
                                  <p:childTnLst>
                                    <p:animClr clrSpc="rgb" dir="cw">
                                      <p:cBhvr>
                                        <p:cTn id="115" dur="250" fill="hold"/>
                                        <p:tgtEl>
                                          <p:spTgt spid="24"/>
                                        </p:tgtEl>
                                        <p:attrNameLst>
                                          <p:attrName>fillcolor</p:attrName>
                                        </p:attrNameLst>
                                      </p:cBhvr>
                                      <p:to>
                                        <a:srgbClr val="FF0000"/>
                                      </p:to>
                                    </p:animClr>
                                    <p:set>
                                      <p:cBhvr>
                                        <p:cTn id="116" dur="250" fill="hold"/>
                                        <p:tgtEl>
                                          <p:spTgt spid="24"/>
                                        </p:tgtEl>
                                        <p:attrNameLst>
                                          <p:attrName>fill.type</p:attrName>
                                        </p:attrNameLst>
                                      </p:cBhvr>
                                      <p:to>
                                        <p:strVal val="solid"/>
                                      </p:to>
                                    </p:set>
                                    <p:set>
                                      <p:cBhvr>
                                        <p:cTn id="117" dur="250" fill="hold"/>
                                        <p:tgtEl>
                                          <p:spTgt spid="24"/>
                                        </p:tgtEl>
                                        <p:attrNameLst>
                                          <p:attrName>fill.on</p:attrName>
                                        </p:attrNameLst>
                                      </p:cBhvr>
                                      <p:to>
                                        <p:strVal val="true"/>
                                      </p:to>
                                    </p:set>
                                  </p:childTnLst>
                                </p:cTn>
                              </p:par>
                            </p:childTnLst>
                          </p:cTn>
                        </p:par>
                        <p:par>
                          <p:cTn id="118" fill="hold">
                            <p:stCondLst>
                              <p:cond delay="1250"/>
                            </p:stCondLst>
                            <p:childTnLst>
                              <p:par>
                                <p:cTn id="119" presetID="1"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childTnLst>
                                </p:cTn>
                              </p:par>
                            </p:childTnLst>
                          </p:cTn>
                        </p:par>
                        <p:par>
                          <p:cTn id="121" fill="hold">
                            <p:stCondLst>
                              <p:cond delay="1250"/>
                            </p:stCondLst>
                            <p:childTnLst>
                              <p:par>
                                <p:cTn id="122" presetID="10" presetClass="exit" presetSubtype="0" fill="hold" nodeType="afterEffect">
                                  <p:stCondLst>
                                    <p:cond delay="2000"/>
                                  </p:stCondLst>
                                  <p:childTnLst>
                                    <p:animEffect transition="out" filter="fade">
                                      <p:cBhvr>
                                        <p:cTn id="123" dur="500"/>
                                        <p:tgtEl>
                                          <p:spTgt spid="27"/>
                                        </p:tgtEl>
                                      </p:cBhvr>
                                    </p:animEffect>
                                    <p:set>
                                      <p:cBhvr>
                                        <p:cTn id="12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2459931" y="392396"/>
            <a:ext cx="7270551"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5400" b="1" dirty="0" smtClean="0">
                <a:solidFill>
                  <a:schemeClr val="bg1"/>
                </a:solidFill>
                <a:latin typeface="Times New Roman" pitchFamily="18" charset="0"/>
                <a:cs typeface="Times New Roman" pitchFamily="18" charset="0"/>
              </a:rPr>
              <a:t>50 kg – 18 kg + 8 kg =</a:t>
            </a:r>
          </a:p>
        </p:txBody>
      </p:sp>
      <p:sp>
        <p:nvSpPr>
          <p:cNvPr id="19" name="Rectangle 18"/>
          <p:cNvSpPr/>
          <p:nvPr/>
        </p:nvSpPr>
        <p:spPr>
          <a:xfrm>
            <a:off x="6287901" y="5031540"/>
            <a:ext cx="3869813"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538163" defTabSz="685800">
              <a:defRPr/>
            </a:pPr>
            <a:r>
              <a:rPr lang="en-US" sz="4800" dirty="0" smtClean="0">
                <a:solidFill>
                  <a:schemeClr val="bg1"/>
                </a:solidFill>
                <a:latin typeface="Times New Roman" pitchFamily="18" charset="0"/>
                <a:cs typeface="Times New Roman" pitchFamily="18" charset="0"/>
              </a:rPr>
              <a:t>D. 40 kg</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1841005" y="5013176"/>
            <a:ext cx="3869813"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627063" defTabSz="685800">
              <a:defRPr/>
            </a:pPr>
            <a:r>
              <a:rPr lang="vi-VN" sz="4800" dirty="0">
                <a:solidFill>
                  <a:schemeClr val="bg1"/>
                </a:solidFill>
                <a:latin typeface="Times New Roman" pitchFamily="18" charset="0"/>
                <a:cs typeface="Times New Roman" pitchFamily="18" charset="0"/>
              </a:rPr>
              <a:t>C</a:t>
            </a:r>
            <a:r>
              <a:rPr lang="vi-VN" sz="4800" dirty="0" smtClean="0">
                <a:solidFill>
                  <a:schemeClr val="bg1"/>
                </a:solidFill>
                <a:latin typeface="Times New Roman" pitchFamily="18" charset="0"/>
                <a:cs typeface="Times New Roman" pitchFamily="18" charset="0"/>
              </a:rPr>
              <a:t>. 45 kg</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168222" y="5584928"/>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29956" y="5384936"/>
            <a:ext cx="864096" cy="756212"/>
          </a:xfrm>
          <a:prstGeom prst="rect">
            <a:avLst/>
          </a:prstGeom>
        </p:spPr>
      </p:pic>
      <p:sp>
        <p:nvSpPr>
          <p:cNvPr id="23" name="Rectangle 22"/>
          <p:cNvSpPr/>
          <p:nvPr/>
        </p:nvSpPr>
        <p:spPr>
          <a:xfrm>
            <a:off x="6264114" y="3049273"/>
            <a:ext cx="3863539"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627063" defTabSz="685800">
              <a:defRPr/>
            </a:pPr>
            <a:r>
              <a:rPr lang="vi-VN" sz="4800" dirty="0" smtClean="0">
                <a:solidFill>
                  <a:schemeClr val="bg1"/>
                </a:solidFill>
                <a:latin typeface="Times New Roman" pitchFamily="18" charset="0"/>
                <a:cs typeface="Times New Roman" pitchFamily="18" charset="0"/>
              </a:rPr>
              <a:t>B. 30 kg</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1850267" y="3049274"/>
            <a:ext cx="3860551" cy="1554416"/>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538163" defTabSz="685800">
              <a:defRPr/>
            </a:pPr>
            <a:r>
              <a:rPr lang="vi-VN" sz="4800" dirty="0" smtClean="0">
                <a:solidFill>
                  <a:schemeClr val="bg1"/>
                </a:solidFill>
                <a:latin typeface="Times New Roman" pitchFamily="18" charset="0"/>
                <a:cs typeface="Times New Roman" pitchFamily="18" charset="0"/>
              </a:rPr>
              <a:t>A. 32 kg</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60106" y="3573016"/>
            <a:ext cx="815021" cy="716229"/>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87592" y="3610707"/>
            <a:ext cx="712086" cy="625772"/>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24617" y="2515480"/>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7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9"/>
                                        </p:tgtEl>
                                        <p:attrNameLst>
                                          <p:attrName>fillcolor</p:attrName>
                                        </p:attrNameLst>
                                      </p:cBhvr>
                                      <p:to>
                                        <a:srgbClr val="FFF2CC"/>
                                      </p:to>
                                    </p:animClr>
                                    <p:set>
                                      <p:cBhvr>
                                        <p:cTn id="39" dur="250" fill="hold"/>
                                        <p:tgtEl>
                                          <p:spTgt spid="19"/>
                                        </p:tgtEl>
                                        <p:attrNameLst>
                                          <p:attrName>fill.type</p:attrName>
                                        </p:attrNameLst>
                                      </p:cBhvr>
                                      <p:to>
                                        <p:strVal val="solid"/>
                                      </p:to>
                                    </p:set>
                                    <p:set>
                                      <p:cBhvr>
                                        <p:cTn id="40" dur="25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250" fill="hold"/>
                                        <p:tgtEl>
                                          <p:spTgt spid="21"/>
                                        </p:tgtEl>
                                        <p:attrNameLst>
                                          <p:attrName>ppt_w</p:attrName>
                                        </p:attrNameLst>
                                      </p:cBhvr>
                                      <p:tavLst>
                                        <p:tav tm="0">
                                          <p:val>
                                            <p:strVal val="4*#ppt_w"/>
                                          </p:val>
                                        </p:tav>
                                        <p:tav tm="100000">
                                          <p:val>
                                            <p:strVal val="#ppt_w"/>
                                          </p:val>
                                        </p:tav>
                                      </p:tavLst>
                                    </p:anim>
                                    <p:anim calcmode="lin" valueType="num">
                                      <p:cBhvr>
                                        <p:cTn id="4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9"/>
                                        </p:tgtEl>
                                        <p:attrNameLst>
                                          <p:attrName>fillcolor</p:attrName>
                                        </p:attrNameLst>
                                      </p:cBhvr>
                                      <p:to>
                                        <a:srgbClr val="00B050"/>
                                      </p:to>
                                    </p:animClr>
                                    <p:set>
                                      <p:cBhvr>
                                        <p:cTn id="47" dur="250" fill="hold"/>
                                        <p:tgtEl>
                                          <p:spTgt spid="19"/>
                                        </p:tgtEl>
                                        <p:attrNameLst>
                                          <p:attrName>fill.type</p:attrName>
                                        </p:attrNameLst>
                                      </p:cBhvr>
                                      <p:to>
                                        <p:strVal val="solid"/>
                                      </p:to>
                                    </p:set>
                                    <p:set>
                                      <p:cBhvr>
                                        <p:cTn id="4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3"/>
                                        </p:tgtEl>
                                        <p:attrNameLst>
                                          <p:attrName>fillcolor</p:attrName>
                                        </p:attrNameLst>
                                      </p:cBhvr>
                                      <p:to>
                                        <a:srgbClr val="FFF2CC"/>
                                      </p:to>
                                    </p:animClr>
                                    <p:set>
                                      <p:cBhvr>
                                        <p:cTn id="54" dur="250" fill="hold"/>
                                        <p:tgtEl>
                                          <p:spTgt spid="23"/>
                                        </p:tgtEl>
                                        <p:attrNameLst>
                                          <p:attrName>fill.type</p:attrName>
                                        </p:attrNameLst>
                                      </p:cBhvr>
                                      <p:to>
                                        <p:strVal val="solid"/>
                                      </p:to>
                                    </p:set>
                                    <p:set>
                                      <p:cBhvr>
                                        <p:cTn id="55" dur="250" fill="hold"/>
                                        <p:tgtEl>
                                          <p:spTgt spid="2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3"/>
                                        </p:tgtEl>
                                        <p:attrNameLst>
                                          <p:attrName>fillcolor</p:attrName>
                                        </p:attrNameLst>
                                      </p:cBhvr>
                                      <p:to>
                                        <a:srgbClr val="FF0000"/>
                                      </p:to>
                                    </p:animClr>
                                    <p:set>
                                      <p:cBhvr>
                                        <p:cTn id="62" dur="250" fill="hold"/>
                                        <p:tgtEl>
                                          <p:spTgt spid="23"/>
                                        </p:tgtEl>
                                        <p:attrNameLst>
                                          <p:attrName>fill.type</p:attrName>
                                        </p:attrNameLst>
                                      </p:cBhvr>
                                      <p:to>
                                        <p:strVal val="solid"/>
                                      </p:to>
                                    </p:set>
                                    <p:set>
                                      <p:cBhvr>
                                        <p:cTn id="63" dur="250" fill="hold"/>
                                        <p:tgtEl>
                                          <p:spTgt spid="23"/>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0"/>
                                        </p:tgtEl>
                                        <p:attrNameLst>
                                          <p:attrName>fillcolor</p:attrName>
                                        </p:attrNameLst>
                                      </p:cBhvr>
                                      <p:to>
                                        <a:srgbClr val="FFF2CC"/>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2"/>
                                        </p:tgtEl>
                                        <p:attrNameLst>
                                          <p:attrName>style.visibility</p:attrName>
                                        </p:attrNameLst>
                                      </p:cBhvr>
                                      <p:to>
                                        <p:strVal val="visible"/>
                                      </p:to>
                                    </p:set>
                                    <p:anim calcmode="lin" valueType="num">
                                      <p:cBhvr>
                                        <p:cTn id="80" dur="250" fill="hold"/>
                                        <p:tgtEl>
                                          <p:spTgt spid="22"/>
                                        </p:tgtEl>
                                        <p:attrNameLst>
                                          <p:attrName>ppt_w</p:attrName>
                                        </p:attrNameLst>
                                      </p:cBhvr>
                                      <p:tavLst>
                                        <p:tav tm="0">
                                          <p:val>
                                            <p:strVal val="4*#ppt_w"/>
                                          </p:val>
                                        </p:tav>
                                        <p:tav tm="100000">
                                          <p:val>
                                            <p:strVal val="#ppt_w"/>
                                          </p:val>
                                        </p:tav>
                                      </p:tavLst>
                                    </p:anim>
                                    <p:anim calcmode="lin" valueType="num">
                                      <p:cBhvr>
                                        <p:cTn id="8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20"/>
                                        </p:tgtEl>
                                        <p:attrNameLst>
                                          <p:attrName>fillcolor</p:attrName>
                                        </p:attrNameLst>
                                      </p:cBhvr>
                                      <p:to>
                                        <a:srgbClr val="FF0000"/>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4"/>
                                        </p:tgtEl>
                                        <p:attrNameLst>
                                          <p:attrName>fillcolor</p:attrName>
                                        </p:attrNameLst>
                                      </p:cBhvr>
                                      <p:to>
                                        <a:srgbClr val="FFF2CC"/>
                                      </p:to>
                                    </p:animClr>
                                    <p:set>
                                      <p:cBhvr>
                                        <p:cTn id="98" dur="250" fill="hold"/>
                                        <p:tgtEl>
                                          <p:spTgt spid="24"/>
                                        </p:tgtEl>
                                        <p:attrNameLst>
                                          <p:attrName>fill.type</p:attrName>
                                        </p:attrNameLst>
                                      </p:cBhvr>
                                      <p:to>
                                        <p:strVal val="solid"/>
                                      </p:to>
                                    </p:set>
                                    <p:set>
                                      <p:cBhvr>
                                        <p:cTn id="99" dur="250" fill="hold"/>
                                        <p:tgtEl>
                                          <p:spTgt spid="2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250" fill="hold"/>
                                        <p:tgtEl>
                                          <p:spTgt spid="25"/>
                                        </p:tgtEl>
                                        <p:attrNameLst>
                                          <p:attrName>ppt_w</p:attrName>
                                        </p:attrNameLst>
                                      </p:cBhvr>
                                      <p:tavLst>
                                        <p:tav tm="0">
                                          <p:val>
                                            <p:strVal val="4*#ppt_w"/>
                                          </p:val>
                                        </p:tav>
                                        <p:tav tm="100000">
                                          <p:val>
                                            <p:strVal val="#ppt_w"/>
                                          </p:val>
                                        </p:tav>
                                      </p:tavLst>
                                    </p:anim>
                                    <p:anim calcmode="lin" valueType="num">
                                      <p:cBhvr>
                                        <p:cTn id="10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4"/>
                                        </p:tgtEl>
                                        <p:attrNameLst>
                                          <p:attrName>fillcolor</p:attrName>
                                        </p:attrNameLst>
                                      </p:cBhvr>
                                      <p:to>
                                        <a:srgbClr val="FF0000"/>
                                      </p:to>
                                    </p:animClr>
                                    <p:set>
                                      <p:cBhvr>
                                        <p:cTn id="106" dur="250" fill="hold"/>
                                        <p:tgtEl>
                                          <p:spTgt spid="24"/>
                                        </p:tgtEl>
                                        <p:attrNameLst>
                                          <p:attrName>fill.type</p:attrName>
                                        </p:attrNameLst>
                                      </p:cBhvr>
                                      <p:to>
                                        <p:strVal val="solid"/>
                                      </p:to>
                                    </p:set>
                                    <p:set>
                                      <p:cBhvr>
                                        <p:cTn id="107" dur="250" fill="hold"/>
                                        <p:tgtEl>
                                          <p:spTgt spid="24"/>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7"/>
                                        </p:tgtEl>
                                      </p:cBhvr>
                                    </p:animEffect>
                                    <p:set>
                                      <p:cBhvr>
                                        <p:cTn id="11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8"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29" name="Snip Diagonal Corner Rectangle 28"/>
          <p:cNvSpPr/>
          <p:nvPr/>
        </p:nvSpPr>
        <p:spPr>
          <a:xfrm>
            <a:off x="1142850" y="44624"/>
            <a:ext cx="9704883" cy="3528392"/>
          </a:xfrm>
          <a:prstGeom prst="snip2Diag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6000" b="1" dirty="0" smtClean="0">
              <a:solidFill>
                <a:schemeClr val="bg1"/>
              </a:solidFill>
              <a:latin typeface="Times New Roman" pitchFamily="18" charset="0"/>
              <a:cs typeface="Times New Roman" pitchFamily="18" charset="0"/>
            </a:endParaRPr>
          </a:p>
        </p:txBody>
      </p:sp>
      <p:sp>
        <p:nvSpPr>
          <p:cNvPr id="30" name="Rectangle 29"/>
          <p:cNvSpPr/>
          <p:nvPr/>
        </p:nvSpPr>
        <p:spPr>
          <a:xfrm>
            <a:off x="2744802" y="5609347"/>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5</a:t>
            </a:r>
            <a:endParaRPr lang="vi-VN" sz="4800" dirty="0">
              <a:solidFill>
                <a:schemeClr val="bg1"/>
              </a:solidFill>
              <a:latin typeface="Times New Roman" pitchFamily="18" charset="0"/>
              <a:cs typeface="Times New Roman" pitchFamily="18" charset="0"/>
            </a:endParaRPr>
          </a:p>
        </p:txBody>
      </p:sp>
      <p:sp>
        <p:nvSpPr>
          <p:cNvPr id="31" name="Rectangle 30"/>
          <p:cNvSpPr/>
          <p:nvPr/>
        </p:nvSpPr>
        <p:spPr>
          <a:xfrm>
            <a:off x="2744802"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2</a:t>
            </a:r>
            <a:endParaRPr lang="vi-VN" sz="4800" dirty="0">
              <a:solidFill>
                <a:schemeClr val="bg1"/>
              </a:solidFill>
              <a:latin typeface="Times New Roman" pitchFamily="18" charset="0"/>
              <a:cs typeface="Times New Roman" pitchFamily="18" charset="0"/>
            </a:endParaRPr>
          </a:p>
        </p:txBody>
      </p:sp>
      <p:pic>
        <p:nvPicPr>
          <p:cNvPr id="32" name="Picture 31"/>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48147" y="5840894"/>
            <a:ext cx="705653" cy="564482"/>
          </a:xfrm>
          <a:prstGeom prst="rect">
            <a:avLst/>
          </a:prstGeom>
        </p:spPr>
      </p:pic>
      <p:pic>
        <p:nvPicPr>
          <p:cNvPr id="33" name="Picture 32"/>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4847" y="4438663"/>
            <a:ext cx="621265" cy="543699"/>
          </a:xfrm>
          <a:prstGeom prst="rect">
            <a:avLst/>
          </a:prstGeom>
        </p:spPr>
      </p:pic>
      <p:sp>
        <p:nvSpPr>
          <p:cNvPr id="34" name="Rectangle 33"/>
          <p:cNvSpPr/>
          <p:nvPr/>
        </p:nvSpPr>
        <p:spPr>
          <a:xfrm>
            <a:off x="6715294" y="5661248"/>
            <a:ext cx="2482277"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4</a:t>
            </a:r>
            <a:endParaRPr lang="vi-VN" sz="4800" dirty="0">
              <a:solidFill>
                <a:schemeClr val="bg1"/>
              </a:solidFill>
              <a:latin typeface="Times New Roman" pitchFamily="18" charset="0"/>
              <a:cs typeface="Times New Roman" pitchFamily="18" charset="0"/>
            </a:endParaRPr>
          </a:p>
        </p:txBody>
      </p:sp>
      <p:sp>
        <p:nvSpPr>
          <p:cNvPr id="35" name="Rectangle 34"/>
          <p:cNvSpPr/>
          <p:nvPr/>
        </p:nvSpPr>
        <p:spPr>
          <a:xfrm>
            <a:off x="6696821" y="4164076"/>
            <a:ext cx="2480357" cy="1092872"/>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3</a:t>
            </a:r>
            <a:endParaRPr lang="vi-VN" sz="4800" dirty="0">
              <a:solidFill>
                <a:schemeClr val="bg1"/>
              </a:solidFill>
              <a:latin typeface="Times New Roman" pitchFamily="18" charset="0"/>
              <a:cs typeface="Times New Roman" pitchFamily="18" charset="0"/>
            </a:endParaRPr>
          </a:p>
        </p:txBody>
      </p:sp>
      <p:pic>
        <p:nvPicPr>
          <p:cNvPr id="36" name="Picture 3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07420" y="4475645"/>
            <a:ext cx="568657" cy="499728"/>
          </a:xfrm>
          <a:prstGeom prst="rect">
            <a:avLst/>
          </a:prstGeom>
        </p:spPr>
      </p:pic>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23444" y="5918762"/>
            <a:ext cx="553734" cy="486614"/>
          </a:xfrm>
          <a:prstGeom prst="rect">
            <a:avLst/>
          </a:prstGeom>
        </p:spPr>
      </p:pic>
      <p:grpSp>
        <p:nvGrpSpPr>
          <p:cNvPr id="52" name="Group 51"/>
          <p:cNvGrpSpPr/>
          <p:nvPr/>
        </p:nvGrpSpPr>
        <p:grpSpPr>
          <a:xfrm>
            <a:off x="6311230" y="460900"/>
            <a:ext cx="4392488" cy="2308324"/>
            <a:chOff x="6311230" y="604916"/>
            <a:chExt cx="4392488" cy="2308324"/>
          </a:xfrm>
        </p:grpSpPr>
        <p:sp>
          <p:nvSpPr>
            <p:cNvPr id="53" name="TextBox 52"/>
            <p:cNvSpPr txBox="1"/>
            <p:nvPr/>
          </p:nvSpPr>
          <p:spPr>
            <a:xfrm>
              <a:off x="6311230" y="604916"/>
              <a:ext cx="4392488" cy="2308324"/>
            </a:xfrm>
            <a:prstGeom prst="rect">
              <a:avLst/>
            </a:prstGeom>
            <a:noFill/>
          </p:spPr>
          <p:txBody>
            <a:bodyPr wrap="square" rtlCol="0">
              <a:spAutoFit/>
            </a:bodyPr>
            <a:lstStyle/>
            <a:p>
              <a:pPr algn="ctr">
                <a:lnSpc>
                  <a:spcPct val="150000"/>
                </a:lnSpc>
              </a:pPr>
              <a:r>
                <a:rPr lang="en-US" sz="4800" dirty="0" err="1" smtClean="0">
                  <a:latin typeface="Times New Roman" pitchFamily="18" charset="0"/>
                  <a:cs typeface="Times New Roman" pitchFamily="18" charset="0"/>
                </a:rPr>
                <a:t>Bao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gạo</a:t>
              </a:r>
              <a:endParaRPr lang="en-US" sz="4800" dirty="0" smtClean="0">
                <a:latin typeface="Times New Roman" pitchFamily="18" charset="0"/>
                <a:cs typeface="Times New Roman" pitchFamily="18" charset="0"/>
              </a:endParaRPr>
            </a:p>
            <a:p>
              <a:pPr>
                <a:lnSpc>
                  <a:spcPct val="150000"/>
                </a:lnSpc>
              </a:pP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nặng</a:t>
              </a:r>
              <a:r>
                <a:rPr lang="en-US" sz="4800" dirty="0" smtClean="0">
                  <a:latin typeface="Times New Roman" pitchFamily="18" charset="0"/>
                  <a:cs typeface="Times New Roman" pitchFamily="18" charset="0"/>
                </a:rPr>
                <a:t>       kg </a:t>
              </a:r>
              <a:endParaRPr lang="vi-VN" sz="4800" dirty="0">
                <a:latin typeface="Times New Roman" pitchFamily="18" charset="0"/>
                <a:cs typeface="Times New Roman" pitchFamily="18" charset="0"/>
              </a:endParaRPr>
            </a:p>
          </p:txBody>
        </p:sp>
        <p:sp>
          <p:nvSpPr>
            <p:cNvPr id="54" name="Rounded Rectangle 53"/>
            <p:cNvSpPr/>
            <p:nvPr/>
          </p:nvSpPr>
          <p:spPr>
            <a:xfrm>
              <a:off x="8831510" y="1944858"/>
              <a:ext cx="827881" cy="69205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ysClr val="windowText" lastClr="000000"/>
                  </a:solidFill>
                  <a:latin typeface="Times New Roman" pitchFamily="18" charset="0"/>
                  <a:cs typeface="Times New Roman" pitchFamily="18" charset="0"/>
                </a:rPr>
                <a:t>?</a:t>
              </a:r>
              <a:endParaRPr lang="vi-VN" sz="4000" b="1" dirty="0">
                <a:solidFill>
                  <a:sysClr val="windowText" lastClr="000000"/>
                </a:solidFill>
                <a:latin typeface="Times New Roman" pitchFamily="18" charset="0"/>
                <a:cs typeface="Times New Roman" pitchFamily="18" charset="0"/>
              </a:endParaRPr>
            </a:p>
          </p:txBody>
        </p:sp>
      </p:grpSp>
      <p:grpSp>
        <p:nvGrpSpPr>
          <p:cNvPr id="2" name="Group 1"/>
          <p:cNvGrpSpPr/>
          <p:nvPr/>
        </p:nvGrpSpPr>
        <p:grpSpPr>
          <a:xfrm>
            <a:off x="1232503" y="260648"/>
            <a:ext cx="5525010" cy="3384376"/>
            <a:chOff x="1232503" y="260648"/>
            <a:chExt cx="5525010" cy="3384376"/>
          </a:xfrm>
        </p:grpSpPr>
        <p:pic>
          <p:nvPicPr>
            <p:cNvPr id="40" name="Picture 39"/>
            <p:cNvPicPr>
              <a:picLocks noChangeAspect="1"/>
            </p:cNvPicPr>
            <p:nvPr/>
          </p:nvPicPr>
          <p:blipFill rotWithShape="1">
            <a:blip r:embed="rId12">
              <a:extLst>
                <a:ext uri="{BEBA8EAE-BF5A-486C-A8C5-ECC9F3942E4B}">
                  <a14:imgProps xmlns:a14="http://schemas.microsoft.com/office/drawing/2010/main">
                    <a14:imgLayer r:embed="rId13">
                      <a14:imgEffect>
                        <a14:backgroundRemoval t="43750" b="72396" l="32943" r="69546">
                          <a14:foregroundMark x1="51611" y1="52083" x2="51611" y2="60156"/>
                          <a14:foregroundMark x1="49780" y1="51693" x2="50293" y2="59375"/>
                          <a14:foregroundMark x1="50293" y1="50521" x2="51903" y2="50391"/>
                          <a14:backgroundMark x1="51391" y1="59375" x2="51391" y2="59375"/>
                        </a14:backgroundRemoval>
                      </a14:imgEffect>
                    </a14:imgLayer>
                  </a14:imgProps>
                </a:ext>
                <a:ext uri="{28A0092B-C50C-407E-A947-70E740481C1C}">
                  <a14:useLocalDpi xmlns:a14="http://schemas.microsoft.com/office/drawing/2010/main" val="0"/>
                </a:ext>
              </a:extLst>
            </a:blip>
            <a:srcRect l="31818" t="43777" r="26980" b="24145"/>
            <a:stretch/>
          </p:blipFill>
          <p:spPr>
            <a:xfrm>
              <a:off x="1232503" y="1830972"/>
              <a:ext cx="5525010" cy="1814052"/>
            </a:xfrm>
            <a:prstGeom prst="rect">
              <a:avLst/>
            </a:prstGeom>
          </p:spPr>
        </p:pic>
        <p:grpSp>
          <p:nvGrpSpPr>
            <p:cNvPr id="65" name="Group 64"/>
            <p:cNvGrpSpPr/>
            <p:nvPr/>
          </p:nvGrpSpPr>
          <p:grpSpPr>
            <a:xfrm>
              <a:off x="4367014" y="406891"/>
              <a:ext cx="1807503" cy="1730118"/>
              <a:chOff x="5206235" y="2125315"/>
              <a:chExt cx="1656184" cy="1519709"/>
            </a:xfrm>
            <a:solidFill>
              <a:schemeClr val="accent1">
                <a:lumMod val="40000"/>
                <a:lumOff val="60000"/>
              </a:schemeClr>
            </a:solidFill>
          </p:grpSpPr>
          <p:grpSp>
            <p:nvGrpSpPr>
              <p:cNvPr id="66" name="Group 65"/>
              <p:cNvGrpSpPr/>
              <p:nvPr/>
            </p:nvGrpSpPr>
            <p:grpSpPr>
              <a:xfrm>
                <a:off x="5206235" y="2125315"/>
                <a:ext cx="1656184" cy="1519709"/>
                <a:chOff x="7103318" y="1680046"/>
                <a:chExt cx="2310586" cy="2139479"/>
              </a:xfrm>
              <a:grpFill/>
            </p:grpSpPr>
            <p:sp>
              <p:nvSpPr>
                <p:cNvPr id="68" name="Donut 67"/>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solidFill>
                      <a:schemeClr val="tx1"/>
                    </a:solidFill>
                  </a:endParaRPr>
                </a:p>
              </p:txBody>
            </p:sp>
            <p:sp>
              <p:nvSpPr>
                <p:cNvPr id="69" name="Trapezoid 68"/>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grpSp>
          <p:sp>
            <p:nvSpPr>
              <p:cNvPr id="67" name="TextBox 66"/>
              <p:cNvSpPr txBox="1"/>
              <p:nvPr/>
            </p:nvSpPr>
            <p:spPr>
              <a:xfrm>
                <a:off x="5375126" y="2779949"/>
                <a:ext cx="1296144" cy="603557"/>
              </a:xfrm>
              <a:prstGeom prst="rect">
                <a:avLst/>
              </a:prstGeom>
              <a:noFill/>
            </p:spPr>
            <p:txBody>
              <a:bodyPr wrap="square" rtlCol="0">
                <a:spAutoFit/>
              </a:bodyPr>
              <a:lstStyle/>
              <a:p>
                <a:pPr algn="ctr"/>
                <a:r>
                  <a:rPr lang="en-US" sz="48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5 kg</a:t>
                </a:r>
                <a:endParaRPr lang="vi-VN" sz="48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70"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000" b="95333" l="10000" r="90000"/>
                      </a14:imgEffect>
                    </a14:imgLayer>
                  </a14:imgProps>
                </a:ext>
                <a:ext uri="{28A0092B-C50C-407E-A947-70E740481C1C}">
                  <a14:useLocalDpi xmlns:a14="http://schemas.microsoft.com/office/drawing/2010/main" val="0"/>
                </a:ext>
              </a:extLst>
            </a:blip>
            <a:srcRect l="19746" r="17921"/>
            <a:stretch/>
          </p:blipFill>
          <p:spPr bwMode="auto">
            <a:xfrm>
              <a:off x="1630710" y="260648"/>
              <a:ext cx="1302548" cy="20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78982" y="3047684"/>
            <a:ext cx="3837200" cy="383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anim calcmode="lin" valueType="num">
                                      <p:cBhvr>
                                        <p:cTn id="11" dur="1000" fill="hold"/>
                                        <p:tgtEl>
                                          <p:spTgt spid="52"/>
                                        </p:tgtEl>
                                        <p:attrNameLst>
                                          <p:attrName>ppt_x</p:attrName>
                                        </p:attrNameLst>
                                      </p:cBhvr>
                                      <p:tavLst>
                                        <p:tav tm="0">
                                          <p:val>
                                            <p:strVal val="#ppt_x"/>
                                          </p:val>
                                        </p:tav>
                                        <p:tav tm="100000">
                                          <p:val>
                                            <p:strVal val="#ppt_x"/>
                                          </p:val>
                                        </p:tav>
                                      </p:tavLst>
                                    </p:anim>
                                    <p:anim calcmode="lin" valueType="num">
                                      <p:cBhvr>
                                        <p:cTn id="12" dur="1000" fill="hold"/>
                                        <p:tgtEl>
                                          <p:spTgt spid="5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0"/>
                                        </p:tgtEl>
                                        <p:attrNameLst>
                                          <p:attrName>fillcolor</p:attrName>
                                        </p:attrNameLst>
                                      </p:cBhvr>
                                      <p:to>
                                        <a:srgbClr val="FFF2CC"/>
                                      </p:to>
                                    </p:animClr>
                                    <p:set>
                                      <p:cBhvr>
                                        <p:cTn id="49" dur="250" fill="hold"/>
                                        <p:tgtEl>
                                          <p:spTgt spid="30"/>
                                        </p:tgtEl>
                                        <p:attrNameLst>
                                          <p:attrName>fill.type</p:attrName>
                                        </p:attrNameLst>
                                      </p:cBhvr>
                                      <p:to>
                                        <p:strVal val="solid"/>
                                      </p:to>
                                    </p:set>
                                    <p:set>
                                      <p:cBhvr>
                                        <p:cTn id="50" dur="250" fill="hold"/>
                                        <p:tgtEl>
                                          <p:spTgt spid="30"/>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strVal val="4*#ppt_w"/>
                                          </p:val>
                                        </p:tav>
                                        <p:tav tm="100000">
                                          <p:val>
                                            <p:strVal val="#ppt_w"/>
                                          </p:val>
                                        </p:tav>
                                      </p:tavLst>
                                    </p:anim>
                                    <p:anim calcmode="lin" valueType="num">
                                      <p:cBhvr>
                                        <p:cTn id="54"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30"/>
                                        </p:tgtEl>
                                        <p:attrNameLst>
                                          <p:attrName>fillcolor</p:attrName>
                                        </p:attrNameLst>
                                      </p:cBhvr>
                                      <p:to>
                                        <a:srgbClr val="00B050"/>
                                      </p:to>
                                    </p:animClr>
                                    <p:set>
                                      <p:cBhvr>
                                        <p:cTn id="57" dur="250" fill="hold"/>
                                        <p:tgtEl>
                                          <p:spTgt spid="30"/>
                                        </p:tgtEl>
                                        <p:attrNameLst>
                                          <p:attrName>fill.type</p:attrName>
                                        </p:attrNameLst>
                                      </p:cBhvr>
                                      <p:to>
                                        <p:strVal val="solid"/>
                                      </p:to>
                                    </p:set>
                                    <p:set>
                                      <p:cBhvr>
                                        <p:cTn id="58"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34"/>
                                        </p:tgtEl>
                                        <p:attrNameLst>
                                          <p:attrName>fillcolor</p:attrName>
                                        </p:attrNameLst>
                                      </p:cBhvr>
                                      <p:to>
                                        <a:srgbClr val="FFF2CC"/>
                                      </p:to>
                                    </p:animClr>
                                    <p:set>
                                      <p:cBhvr>
                                        <p:cTn id="64" dur="250" fill="hold"/>
                                        <p:tgtEl>
                                          <p:spTgt spid="34"/>
                                        </p:tgtEl>
                                        <p:attrNameLst>
                                          <p:attrName>fill.type</p:attrName>
                                        </p:attrNameLst>
                                      </p:cBhvr>
                                      <p:to>
                                        <p:strVal val="solid"/>
                                      </p:to>
                                    </p:set>
                                    <p:set>
                                      <p:cBhvr>
                                        <p:cTn id="65" dur="250" fill="hold"/>
                                        <p:tgtEl>
                                          <p:spTgt spid="3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7"/>
                                        </p:tgtEl>
                                        <p:attrNameLst>
                                          <p:attrName>style.visibility</p:attrName>
                                        </p:attrNameLst>
                                      </p:cBhvr>
                                      <p:to>
                                        <p:strVal val="visible"/>
                                      </p:to>
                                    </p:set>
                                    <p:anim calcmode="lin" valueType="num">
                                      <p:cBhvr>
                                        <p:cTn id="68" dur="250" fill="hold"/>
                                        <p:tgtEl>
                                          <p:spTgt spid="37"/>
                                        </p:tgtEl>
                                        <p:attrNameLst>
                                          <p:attrName>ppt_w</p:attrName>
                                        </p:attrNameLst>
                                      </p:cBhvr>
                                      <p:tavLst>
                                        <p:tav tm="0">
                                          <p:val>
                                            <p:strVal val="4*#ppt_w"/>
                                          </p:val>
                                        </p:tav>
                                        <p:tav tm="100000">
                                          <p:val>
                                            <p:strVal val="#ppt_w"/>
                                          </p:val>
                                        </p:tav>
                                      </p:tavLst>
                                    </p:anim>
                                    <p:anim calcmode="lin" valueType="num">
                                      <p:cBhvr>
                                        <p:cTn id="69"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34"/>
                                        </p:tgtEl>
                                        <p:attrNameLst>
                                          <p:attrName>fillcolor</p:attrName>
                                        </p:attrNameLst>
                                      </p:cBhvr>
                                      <p:to>
                                        <a:srgbClr val="FF0000"/>
                                      </p:to>
                                    </p:animClr>
                                    <p:set>
                                      <p:cBhvr>
                                        <p:cTn id="72" dur="250" fill="hold"/>
                                        <p:tgtEl>
                                          <p:spTgt spid="34"/>
                                        </p:tgtEl>
                                        <p:attrNameLst>
                                          <p:attrName>fill.type</p:attrName>
                                        </p:attrNameLst>
                                      </p:cBhvr>
                                      <p:to>
                                        <p:strVal val="solid"/>
                                      </p:to>
                                    </p:set>
                                    <p:set>
                                      <p:cBhvr>
                                        <p:cTn id="73" dur="250" fill="hold"/>
                                        <p:tgtEl>
                                          <p:spTgt spid="34"/>
                                        </p:tgtEl>
                                        <p:attrNameLst>
                                          <p:attrName>fill.on</p:attrName>
                                        </p:attrNameLst>
                                      </p:cBhvr>
                                      <p:to>
                                        <p:strVal val="true"/>
                                      </p:to>
                                    </p:set>
                                  </p:childTnLst>
                                </p:cTn>
                              </p:par>
                            </p:childTnLst>
                          </p:cTn>
                        </p:par>
                        <p:par>
                          <p:cTn id="74" fill="hold">
                            <p:stCondLst>
                              <p:cond delay="1250"/>
                            </p:stCondLst>
                            <p:childTnLst>
                              <p:par>
                                <p:cTn id="75" presetID="1" presetClass="entr" presetSubtype="0"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par>
                          <p:cTn id="77" fill="hold">
                            <p:stCondLst>
                              <p:cond delay="1250"/>
                            </p:stCondLst>
                            <p:childTnLst>
                              <p:par>
                                <p:cTn id="78" presetID="10" presetClass="exit" presetSubtype="0" fill="hold" nodeType="afterEffect">
                                  <p:stCondLst>
                                    <p:cond delay="200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31"/>
                                        </p:tgtEl>
                                        <p:attrNameLst>
                                          <p:attrName>fillcolor</p:attrName>
                                        </p:attrNameLst>
                                      </p:cBhvr>
                                      <p:to>
                                        <a:srgbClr val="FFF2CC"/>
                                      </p:to>
                                    </p:animClr>
                                    <p:set>
                                      <p:cBhvr>
                                        <p:cTn id="86" dur="250" fill="hold"/>
                                        <p:tgtEl>
                                          <p:spTgt spid="31"/>
                                        </p:tgtEl>
                                        <p:attrNameLst>
                                          <p:attrName>fill.type</p:attrName>
                                        </p:attrNameLst>
                                      </p:cBhvr>
                                      <p:to>
                                        <p:strVal val="solid"/>
                                      </p:to>
                                    </p:set>
                                    <p:set>
                                      <p:cBhvr>
                                        <p:cTn id="87" dur="250" fill="hold"/>
                                        <p:tgtEl>
                                          <p:spTgt spid="31"/>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3"/>
                                        </p:tgtEl>
                                        <p:attrNameLst>
                                          <p:attrName>style.visibility</p:attrName>
                                        </p:attrNameLst>
                                      </p:cBhvr>
                                      <p:to>
                                        <p:strVal val="visible"/>
                                      </p:to>
                                    </p:set>
                                    <p:anim calcmode="lin" valueType="num">
                                      <p:cBhvr>
                                        <p:cTn id="90" dur="250" fill="hold"/>
                                        <p:tgtEl>
                                          <p:spTgt spid="33"/>
                                        </p:tgtEl>
                                        <p:attrNameLst>
                                          <p:attrName>ppt_w</p:attrName>
                                        </p:attrNameLst>
                                      </p:cBhvr>
                                      <p:tavLst>
                                        <p:tav tm="0">
                                          <p:val>
                                            <p:strVal val="4*#ppt_w"/>
                                          </p:val>
                                        </p:tav>
                                        <p:tav tm="100000">
                                          <p:val>
                                            <p:strVal val="#ppt_w"/>
                                          </p:val>
                                        </p:tav>
                                      </p:tavLst>
                                    </p:anim>
                                    <p:anim calcmode="lin" valueType="num">
                                      <p:cBhvr>
                                        <p:cTn id="91"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31"/>
                                        </p:tgtEl>
                                        <p:attrNameLst>
                                          <p:attrName>fillcolor</p:attrName>
                                        </p:attrNameLst>
                                      </p:cBhvr>
                                      <p:to>
                                        <a:srgbClr val="FF0000"/>
                                      </p:to>
                                    </p:animClr>
                                    <p:set>
                                      <p:cBhvr>
                                        <p:cTn id="94" dur="250" fill="hold"/>
                                        <p:tgtEl>
                                          <p:spTgt spid="31"/>
                                        </p:tgtEl>
                                        <p:attrNameLst>
                                          <p:attrName>fill.type</p:attrName>
                                        </p:attrNameLst>
                                      </p:cBhvr>
                                      <p:to>
                                        <p:strVal val="solid"/>
                                      </p:to>
                                    </p:set>
                                    <p:set>
                                      <p:cBhvr>
                                        <p:cTn id="95" dur="250" fill="hold"/>
                                        <p:tgtEl>
                                          <p:spTgt spid="31"/>
                                        </p:tgtEl>
                                        <p:attrNameLst>
                                          <p:attrName>fill.on</p:attrName>
                                        </p:attrNameLst>
                                      </p:cBhvr>
                                      <p:to>
                                        <p:strVal val="true"/>
                                      </p:to>
                                    </p:set>
                                  </p:childTnLst>
                                </p:cTn>
                              </p:par>
                            </p:childTnLst>
                          </p:cTn>
                        </p:par>
                        <p:par>
                          <p:cTn id="96" fill="hold">
                            <p:stCondLst>
                              <p:cond delay="1250"/>
                            </p:stCondLst>
                            <p:childTnLst>
                              <p:par>
                                <p:cTn id="97" presetID="1" presetClass="entr" presetSubtype="0"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1250"/>
                            </p:stCondLst>
                            <p:childTnLst>
                              <p:par>
                                <p:cTn id="100" presetID="10" presetClass="exit" presetSubtype="0" fill="hold" nodeType="afterEffect">
                                  <p:stCondLst>
                                    <p:cond delay="200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3" restart="whenNotActive" fill="hold" evtFilter="cancelBubble" nodeType="interactiveSeq">
                <p:stCondLst>
                  <p:cond evt="onClick" delay="0">
                    <p:tgtEl>
                      <p:spTgt spid="35"/>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50" fill="hold"/>
                                        <p:tgtEl>
                                          <p:spTgt spid="35"/>
                                        </p:tgtEl>
                                        <p:attrNameLst>
                                          <p:attrName>fillcolor</p:attrName>
                                        </p:attrNameLst>
                                      </p:cBhvr>
                                      <p:to>
                                        <a:srgbClr val="FFF2CC"/>
                                      </p:to>
                                    </p:animClr>
                                    <p:set>
                                      <p:cBhvr>
                                        <p:cTn id="108" dur="250" fill="hold"/>
                                        <p:tgtEl>
                                          <p:spTgt spid="35"/>
                                        </p:tgtEl>
                                        <p:attrNameLst>
                                          <p:attrName>fill.type</p:attrName>
                                        </p:attrNameLst>
                                      </p:cBhvr>
                                      <p:to>
                                        <p:strVal val="solid"/>
                                      </p:to>
                                    </p:set>
                                    <p:set>
                                      <p:cBhvr>
                                        <p:cTn id="109" dur="250" fill="hold"/>
                                        <p:tgtEl>
                                          <p:spTgt spid="3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par>
                                <p:cTn id="110" presetID="23" presetClass="entr" presetSubtype="32" fill="hold" nodeType="withEffect">
                                  <p:stCondLst>
                                    <p:cond delay="100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50" fill="hold"/>
                                        <p:tgtEl>
                                          <p:spTgt spid="36"/>
                                        </p:tgtEl>
                                        <p:attrNameLst>
                                          <p:attrName>ppt_w</p:attrName>
                                        </p:attrNameLst>
                                      </p:cBhvr>
                                      <p:tavLst>
                                        <p:tav tm="0">
                                          <p:val>
                                            <p:strVal val="4*#ppt_w"/>
                                          </p:val>
                                        </p:tav>
                                        <p:tav tm="100000">
                                          <p:val>
                                            <p:strVal val="#ppt_w"/>
                                          </p:val>
                                        </p:tav>
                                      </p:tavLst>
                                    </p:anim>
                                    <p:anim calcmode="lin" valueType="num">
                                      <p:cBhvr>
                                        <p:cTn id="11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par>
                                <p:cTn id="114" presetID="1" presetClass="emph" presetSubtype="2" fill="hold" nodeType="withEffect">
                                  <p:stCondLst>
                                    <p:cond delay="1000"/>
                                  </p:stCondLst>
                                  <p:childTnLst>
                                    <p:animClr clrSpc="rgb" dir="cw">
                                      <p:cBhvr>
                                        <p:cTn id="115" dur="250" fill="hold"/>
                                        <p:tgtEl>
                                          <p:spTgt spid="35"/>
                                        </p:tgtEl>
                                        <p:attrNameLst>
                                          <p:attrName>fillcolor</p:attrName>
                                        </p:attrNameLst>
                                      </p:cBhvr>
                                      <p:to>
                                        <a:srgbClr val="FF0000"/>
                                      </p:to>
                                    </p:animClr>
                                    <p:set>
                                      <p:cBhvr>
                                        <p:cTn id="116" dur="250" fill="hold"/>
                                        <p:tgtEl>
                                          <p:spTgt spid="35"/>
                                        </p:tgtEl>
                                        <p:attrNameLst>
                                          <p:attrName>fill.type</p:attrName>
                                        </p:attrNameLst>
                                      </p:cBhvr>
                                      <p:to>
                                        <p:strVal val="solid"/>
                                      </p:to>
                                    </p:set>
                                    <p:set>
                                      <p:cBhvr>
                                        <p:cTn id="117" dur="250" fill="hold"/>
                                        <p:tgtEl>
                                          <p:spTgt spid="35"/>
                                        </p:tgtEl>
                                        <p:attrNameLst>
                                          <p:attrName>fill.on</p:attrName>
                                        </p:attrNameLst>
                                      </p:cBhvr>
                                      <p:to>
                                        <p:strVal val="true"/>
                                      </p:to>
                                    </p:set>
                                  </p:childTnLst>
                                </p:cTn>
                              </p:par>
                            </p:childTnLst>
                          </p:cTn>
                        </p:par>
                        <p:par>
                          <p:cTn id="118" fill="hold">
                            <p:stCondLst>
                              <p:cond delay="1250"/>
                            </p:stCondLst>
                            <p:childTnLst>
                              <p:par>
                                <p:cTn id="119" presetID="1" presetClass="entr" presetSubtype="0" fill="hold" nodeType="afterEffect">
                                  <p:stCondLst>
                                    <p:cond delay="0"/>
                                  </p:stCondLst>
                                  <p:childTnLst>
                                    <p:set>
                                      <p:cBhvr>
                                        <p:cTn id="120" dur="1" fill="hold">
                                          <p:stCondLst>
                                            <p:cond delay="0"/>
                                          </p:stCondLst>
                                        </p:cTn>
                                        <p:tgtEl>
                                          <p:spTgt spid="38"/>
                                        </p:tgtEl>
                                        <p:attrNameLst>
                                          <p:attrName>style.visibility</p:attrName>
                                        </p:attrNameLst>
                                      </p:cBhvr>
                                      <p:to>
                                        <p:strVal val="visible"/>
                                      </p:to>
                                    </p:set>
                                  </p:childTnLst>
                                </p:cTn>
                              </p:par>
                            </p:childTnLst>
                          </p:cTn>
                        </p:par>
                        <p:par>
                          <p:cTn id="121" fill="hold">
                            <p:stCondLst>
                              <p:cond delay="1250"/>
                            </p:stCondLst>
                            <p:childTnLst>
                              <p:par>
                                <p:cTn id="122" presetID="10" presetClass="exit" presetSubtype="0" fill="hold" nodeType="afterEffect">
                                  <p:stCondLst>
                                    <p:cond delay="2000"/>
                                  </p:stCondLst>
                                  <p:childTnLst>
                                    <p:animEffect transition="out" filter="fade">
                                      <p:cBhvr>
                                        <p:cTn id="123" dur="500"/>
                                        <p:tgtEl>
                                          <p:spTgt spid="38"/>
                                        </p:tgtEl>
                                      </p:cBhvr>
                                    </p:animEffect>
                                    <p:set>
                                      <p:cBhvr>
                                        <p:cTn id="12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9" grpId="0" animBg="1"/>
      <p:bldP spid="30" grpId="0" animBg="1"/>
      <p:bldP spid="31" grpId="0" animBg="1"/>
      <p:bldP spid="34"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273</Words>
  <Application>Microsoft Office PowerPoint</Application>
  <PresentationFormat>Custom</PresentationFormat>
  <Paragraphs>66</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Windows User</cp:lastModifiedBy>
  <cp:revision>66</cp:revision>
  <dcterms:created xsi:type="dcterms:W3CDTF">2021-08-10T01:44:52Z</dcterms:created>
  <dcterms:modified xsi:type="dcterms:W3CDTF">2021-12-10T03:55:16Z</dcterms:modified>
</cp:coreProperties>
</file>