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6" r:id="rId3"/>
    <p:sldId id="341" r:id="rId4"/>
    <p:sldId id="342" r:id="rId5"/>
    <p:sldId id="339" r:id="rId6"/>
    <p:sldId id="336" r:id="rId7"/>
    <p:sldId id="338" r:id="rId8"/>
    <p:sldId id="337" r:id="rId9"/>
    <p:sldId id="340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ED6501-AE94-4D74-BE25-E269F94FF7AF}" v="211" dt="2021-12-10T18:02:37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9" d="100"/>
          <a:sy n="79" d="100"/>
        </p:scale>
        <p:origin x="95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ơ nguyễn" userId="1d70a463e08dd161" providerId="LiveId" clId="{FCAC3008-EBB5-4F9F-A4F9-E5F4A1DAD762}"/>
    <pc:docChg chg="custSel addSld delSld modSld">
      <pc:chgData name="thơ nguyễn" userId="1d70a463e08dd161" providerId="LiveId" clId="{FCAC3008-EBB5-4F9F-A4F9-E5F4A1DAD762}" dt="2021-12-05T07:40:27.664" v="178" actId="478"/>
      <pc:docMkLst>
        <pc:docMk/>
      </pc:docMkLst>
      <pc:sldChg chg="del">
        <pc:chgData name="thơ nguyễn" userId="1d70a463e08dd161" providerId="LiveId" clId="{FCAC3008-EBB5-4F9F-A4F9-E5F4A1DAD762}" dt="2021-12-05T07:30:28.234" v="0" actId="47"/>
        <pc:sldMkLst>
          <pc:docMk/>
          <pc:sldMk cId="4065964354" sldId="325"/>
        </pc:sldMkLst>
      </pc:sldChg>
      <pc:sldChg chg="delSp modSp mod">
        <pc:chgData name="thơ nguyễn" userId="1d70a463e08dd161" providerId="LiveId" clId="{FCAC3008-EBB5-4F9F-A4F9-E5F4A1DAD762}" dt="2021-12-05T07:32:07.787" v="16" actId="1036"/>
        <pc:sldMkLst>
          <pc:docMk/>
          <pc:sldMk cId="1362936763" sldId="326"/>
        </pc:sldMkLst>
        <pc:spChg chg="del">
          <ac:chgData name="thơ nguyễn" userId="1d70a463e08dd161" providerId="LiveId" clId="{FCAC3008-EBB5-4F9F-A4F9-E5F4A1DAD762}" dt="2021-12-05T07:30:31.854" v="1" actId="478"/>
          <ac:spMkLst>
            <pc:docMk/>
            <pc:sldMk cId="1362936763" sldId="326"/>
            <ac:spMk id="5" creationId="{00000000-0000-0000-0000-000000000000}"/>
          </ac:spMkLst>
        </pc:spChg>
        <pc:spChg chg="mod">
          <ac:chgData name="thơ nguyễn" userId="1d70a463e08dd161" providerId="LiveId" clId="{FCAC3008-EBB5-4F9F-A4F9-E5F4A1DAD762}" dt="2021-12-05T07:31:40.154" v="10" actId="20577"/>
          <ac:spMkLst>
            <pc:docMk/>
            <pc:sldMk cId="1362936763" sldId="326"/>
            <ac:spMk id="14" creationId="{00000000-0000-0000-0000-000000000000}"/>
          </ac:spMkLst>
        </pc:spChg>
        <pc:spChg chg="mod">
          <ac:chgData name="thơ nguyễn" userId="1d70a463e08dd161" providerId="LiveId" clId="{FCAC3008-EBB5-4F9F-A4F9-E5F4A1DAD762}" dt="2021-12-05T07:32:07.787" v="16" actId="1036"/>
          <ac:spMkLst>
            <pc:docMk/>
            <pc:sldMk cId="1362936763" sldId="326"/>
            <ac:spMk id="15" creationId="{00000000-0000-0000-0000-000000000000}"/>
          </ac:spMkLst>
        </pc:spChg>
        <pc:picChg chg="ord">
          <ac:chgData name="thơ nguyễn" userId="1d70a463e08dd161" providerId="LiveId" clId="{FCAC3008-EBB5-4F9F-A4F9-E5F4A1DAD762}" dt="2021-12-05T07:31:22.254" v="6" actId="166"/>
          <ac:picMkLst>
            <pc:docMk/>
            <pc:sldMk cId="1362936763" sldId="326"/>
            <ac:picMk id="8" creationId="{00000000-0000-0000-0000-000000000000}"/>
          </ac:picMkLst>
        </pc:picChg>
        <pc:picChg chg="mod">
          <ac:chgData name="thơ nguyễn" userId="1d70a463e08dd161" providerId="LiveId" clId="{FCAC3008-EBB5-4F9F-A4F9-E5F4A1DAD762}" dt="2021-12-05T07:31:58.945" v="13" actId="1076"/>
          <ac:picMkLst>
            <pc:docMk/>
            <pc:sldMk cId="1362936763" sldId="326"/>
            <ac:picMk id="11" creationId="{1D7BF903-E6F8-4C5D-84EC-8C9BF12F5F2B}"/>
          </ac:picMkLst>
        </pc:picChg>
      </pc:sldChg>
      <pc:sldChg chg="modSp del">
        <pc:chgData name="thơ nguyễn" userId="1d70a463e08dd161" providerId="LiveId" clId="{FCAC3008-EBB5-4F9F-A4F9-E5F4A1DAD762}" dt="2021-12-05T07:39:56.376" v="170" actId="47"/>
        <pc:sldMkLst>
          <pc:docMk/>
          <pc:sldMk cId="4155824803" sldId="332"/>
        </pc:sldMkLst>
        <pc:spChg chg="mod">
          <ac:chgData name="thơ nguyễn" userId="1d70a463e08dd161" providerId="LiveId" clId="{FCAC3008-EBB5-4F9F-A4F9-E5F4A1DAD762}" dt="2021-12-05T07:32:55.182" v="33" actId="20577"/>
          <ac:spMkLst>
            <pc:docMk/>
            <pc:sldMk cId="4155824803" sldId="332"/>
            <ac:spMk id="5" creationId="{00000000-0000-0000-0000-000000000000}"/>
          </ac:spMkLst>
        </pc:spChg>
      </pc:sldChg>
      <pc:sldChg chg="delSp modSp mod">
        <pc:chgData name="thơ nguyễn" userId="1d70a463e08dd161" providerId="LiveId" clId="{FCAC3008-EBB5-4F9F-A4F9-E5F4A1DAD762}" dt="2021-12-05T07:40:07.981" v="174" actId="1037"/>
        <pc:sldMkLst>
          <pc:docMk/>
          <pc:sldMk cId="161088012" sldId="336"/>
        </pc:sldMkLst>
        <pc:spChg chg="del">
          <ac:chgData name="thơ nguyễn" userId="1d70a463e08dd161" providerId="LiveId" clId="{FCAC3008-EBB5-4F9F-A4F9-E5F4A1DAD762}" dt="2021-12-05T07:40:01.665" v="171" actId="478"/>
          <ac:spMkLst>
            <pc:docMk/>
            <pc:sldMk cId="161088012" sldId="336"/>
            <ac:spMk id="5" creationId="{00000000-0000-0000-0000-000000000000}"/>
          </ac:spMkLst>
        </pc:spChg>
        <pc:spChg chg="mod">
          <ac:chgData name="thơ nguyễn" userId="1d70a463e08dd161" providerId="LiveId" clId="{FCAC3008-EBB5-4F9F-A4F9-E5F4A1DAD762}" dt="2021-12-05T07:40:07.981" v="174" actId="1037"/>
          <ac:spMkLst>
            <pc:docMk/>
            <pc:sldMk cId="161088012" sldId="336"/>
            <ac:spMk id="19" creationId="{00000000-0000-0000-0000-000000000000}"/>
          </ac:spMkLst>
        </pc:spChg>
        <pc:spChg chg="mod">
          <ac:chgData name="thơ nguyễn" userId="1d70a463e08dd161" providerId="LiveId" clId="{FCAC3008-EBB5-4F9F-A4F9-E5F4A1DAD762}" dt="2021-12-05T07:40:05.530" v="173" actId="1037"/>
          <ac:spMkLst>
            <pc:docMk/>
            <pc:sldMk cId="161088012" sldId="336"/>
            <ac:spMk id="20" creationId="{00000000-0000-0000-0000-000000000000}"/>
          </ac:spMkLst>
        </pc:spChg>
        <pc:spChg chg="mod">
          <ac:chgData name="thơ nguyễn" userId="1d70a463e08dd161" providerId="LiveId" clId="{FCAC3008-EBB5-4F9F-A4F9-E5F4A1DAD762}" dt="2021-12-05T07:40:05.530" v="173" actId="1037"/>
          <ac:spMkLst>
            <pc:docMk/>
            <pc:sldMk cId="161088012" sldId="336"/>
            <ac:spMk id="21" creationId="{00000000-0000-0000-0000-000000000000}"/>
          </ac:spMkLst>
        </pc:spChg>
      </pc:sldChg>
      <pc:sldChg chg="delSp modSp mod">
        <pc:chgData name="thơ nguyễn" userId="1d70a463e08dd161" providerId="LiveId" clId="{FCAC3008-EBB5-4F9F-A4F9-E5F4A1DAD762}" dt="2021-12-05T07:40:23.493" v="177" actId="478"/>
        <pc:sldMkLst>
          <pc:docMk/>
          <pc:sldMk cId="3726448074" sldId="337"/>
        </pc:sldMkLst>
        <pc:spChg chg="del mod">
          <ac:chgData name="thơ nguyễn" userId="1d70a463e08dd161" providerId="LiveId" clId="{FCAC3008-EBB5-4F9F-A4F9-E5F4A1DAD762}" dt="2021-12-05T07:40:23.493" v="177" actId="478"/>
          <ac:spMkLst>
            <pc:docMk/>
            <pc:sldMk cId="3726448074" sldId="337"/>
            <ac:spMk id="5" creationId="{00000000-0000-0000-0000-000000000000}"/>
          </ac:spMkLst>
        </pc:spChg>
      </pc:sldChg>
      <pc:sldChg chg="delSp mod">
        <pc:chgData name="thơ nguyễn" userId="1d70a463e08dd161" providerId="LiveId" clId="{FCAC3008-EBB5-4F9F-A4F9-E5F4A1DAD762}" dt="2021-12-05T07:40:14.324" v="175" actId="478"/>
        <pc:sldMkLst>
          <pc:docMk/>
          <pc:sldMk cId="2522712126" sldId="338"/>
        </pc:sldMkLst>
        <pc:spChg chg="del">
          <ac:chgData name="thơ nguyễn" userId="1d70a463e08dd161" providerId="LiveId" clId="{FCAC3008-EBB5-4F9F-A4F9-E5F4A1DAD762}" dt="2021-12-05T07:40:14.324" v="175" actId="478"/>
          <ac:spMkLst>
            <pc:docMk/>
            <pc:sldMk cId="2522712126" sldId="338"/>
            <ac:spMk id="5" creationId="{00000000-0000-0000-0000-000000000000}"/>
          </ac:spMkLst>
        </pc:spChg>
      </pc:sldChg>
      <pc:sldChg chg="delSp modSp mod">
        <pc:chgData name="thơ nguyễn" userId="1d70a463e08dd161" providerId="LiveId" clId="{FCAC3008-EBB5-4F9F-A4F9-E5F4A1DAD762}" dt="2021-12-05T07:32:48.227" v="23" actId="1076"/>
        <pc:sldMkLst>
          <pc:docMk/>
          <pc:sldMk cId="1067968604" sldId="339"/>
        </pc:sldMkLst>
        <pc:spChg chg="del">
          <ac:chgData name="thơ nguyễn" userId="1d70a463e08dd161" providerId="LiveId" clId="{FCAC3008-EBB5-4F9F-A4F9-E5F4A1DAD762}" dt="2021-12-05T07:32:26.706" v="18" actId="478"/>
          <ac:spMkLst>
            <pc:docMk/>
            <pc:sldMk cId="1067968604" sldId="339"/>
            <ac:spMk id="9" creationId="{00000000-0000-0000-0000-000000000000}"/>
          </ac:spMkLst>
        </pc:spChg>
        <pc:spChg chg="mod">
          <ac:chgData name="thơ nguyễn" userId="1d70a463e08dd161" providerId="LiveId" clId="{FCAC3008-EBB5-4F9F-A4F9-E5F4A1DAD762}" dt="2021-12-05T07:32:45.954" v="22" actId="1076"/>
          <ac:spMkLst>
            <pc:docMk/>
            <pc:sldMk cId="1067968604" sldId="339"/>
            <ac:spMk id="32" creationId="{00000000-0000-0000-0000-000000000000}"/>
          </ac:spMkLst>
        </pc:spChg>
        <pc:grpChg chg="mod">
          <ac:chgData name="thơ nguyễn" userId="1d70a463e08dd161" providerId="LiveId" clId="{FCAC3008-EBB5-4F9F-A4F9-E5F4A1DAD762}" dt="2021-12-05T07:32:48.227" v="23" actId="1076"/>
          <ac:grpSpMkLst>
            <pc:docMk/>
            <pc:sldMk cId="1067968604" sldId="339"/>
            <ac:grpSpMk id="33" creationId="{00000000-0000-0000-0000-000000000000}"/>
          </ac:grpSpMkLst>
        </pc:grpChg>
      </pc:sldChg>
      <pc:sldChg chg="delSp mod">
        <pc:chgData name="thơ nguyễn" userId="1d70a463e08dd161" providerId="LiveId" clId="{FCAC3008-EBB5-4F9F-A4F9-E5F4A1DAD762}" dt="2021-12-05T07:40:27.664" v="178" actId="478"/>
        <pc:sldMkLst>
          <pc:docMk/>
          <pc:sldMk cId="810360646" sldId="340"/>
        </pc:sldMkLst>
        <pc:spChg chg="del">
          <ac:chgData name="thơ nguyễn" userId="1d70a463e08dd161" providerId="LiveId" clId="{FCAC3008-EBB5-4F9F-A4F9-E5F4A1DAD762}" dt="2021-12-05T07:40:27.664" v="178" actId="478"/>
          <ac:spMkLst>
            <pc:docMk/>
            <pc:sldMk cId="810360646" sldId="340"/>
            <ac:spMk id="6" creationId="{00000000-0000-0000-0000-000000000000}"/>
          </ac:spMkLst>
        </pc:spChg>
      </pc:sldChg>
      <pc:sldChg chg="delSp mod">
        <pc:chgData name="thơ nguyễn" userId="1d70a463e08dd161" providerId="LiveId" clId="{FCAC3008-EBB5-4F9F-A4F9-E5F4A1DAD762}" dt="2021-12-05T07:32:21.936" v="17" actId="478"/>
        <pc:sldMkLst>
          <pc:docMk/>
          <pc:sldMk cId="3578495151" sldId="341"/>
        </pc:sldMkLst>
        <pc:spChg chg="del">
          <ac:chgData name="thơ nguyễn" userId="1d70a463e08dd161" providerId="LiveId" clId="{FCAC3008-EBB5-4F9F-A4F9-E5F4A1DAD762}" dt="2021-12-05T07:32:21.936" v="17" actId="478"/>
          <ac:spMkLst>
            <pc:docMk/>
            <pc:sldMk cId="3578495151" sldId="341"/>
            <ac:spMk id="19" creationId="{00000000-0000-0000-0000-000000000000}"/>
          </ac:spMkLst>
        </pc:spChg>
      </pc:sldChg>
      <pc:sldChg chg="delSp mod">
        <pc:chgData name="thơ nguyễn" userId="1d70a463e08dd161" providerId="LiveId" clId="{FCAC3008-EBB5-4F9F-A4F9-E5F4A1DAD762}" dt="2021-12-05T07:32:30.937" v="19" actId="478"/>
        <pc:sldMkLst>
          <pc:docMk/>
          <pc:sldMk cId="1519700103" sldId="342"/>
        </pc:sldMkLst>
        <pc:spChg chg="del">
          <ac:chgData name="thơ nguyễn" userId="1d70a463e08dd161" providerId="LiveId" clId="{FCAC3008-EBB5-4F9F-A4F9-E5F4A1DAD762}" dt="2021-12-05T07:32:30.937" v="19" actId="478"/>
          <ac:spMkLst>
            <pc:docMk/>
            <pc:sldMk cId="1519700103" sldId="342"/>
            <ac:spMk id="19" creationId="{00000000-0000-0000-0000-000000000000}"/>
          </ac:spMkLst>
        </pc:spChg>
      </pc:sldChg>
      <pc:sldChg chg="addSp delSp modSp add mod delAnim modAnim">
        <pc:chgData name="thơ nguyễn" userId="1d70a463e08dd161" providerId="LiveId" clId="{FCAC3008-EBB5-4F9F-A4F9-E5F4A1DAD762}" dt="2021-12-05T07:39:02.872" v="154" actId="478"/>
        <pc:sldMkLst>
          <pc:docMk/>
          <pc:sldMk cId="1936437353" sldId="343"/>
        </pc:sldMkLst>
        <pc:spChg chg="mod">
          <ac:chgData name="thơ nguyễn" userId="1d70a463e08dd161" providerId="LiveId" clId="{FCAC3008-EBB5-4F9F-A4F9-E5F4A1DAD762}" dt="2021-12-05T07:34:34.860" v="72" actId="14100"/>
          <ac:spMkLst>
            <pc:docMk/>
            <pc:sldMk cId="1936437353" sldId="343"/>
            <ac:spMk id="7" creationId="{E8486B01-0D32-49E3-B8A2-1D4D5191653C}"/>
          </ac:spMkLst>
        </pc:spChg>
        <pc:spChg chg="del">
          <ac:chgData name="thơ nguyễn" userId="1d70a463e08dd161" providerId="LiveId" clId="{FCAC3008-EBB5-4F9F-A4F9-E5F4A1DAD762}" dt="2021-12-05T07:34:46.687" v="73" actId="478"/>
          <ac:spMkLst>
            <pc:docMk/>
            <pc:sldMk cId="1936437353" sldId="343"/>
            <ac:spMk id="10" creationId="{7AB8E519-87D7-4315-99FE-C06AE437FB5D}"/>
          </ac:spMkLst>
        </pc:spChg>
        <pc:spChg chg="del">
          <ac:chgData name="thơ nguyễn" userId="1d70a463e08dd161" providerId="LiveId" clId="{FCAC3008-EBB5-4F9F-A4F9-E5F4A1DAD762}" dt="2021-12-05T07:34:46.687" v="73" actId="478"/>
          <ac:spMkLst>
            <pc:docMk/>
            <pc:sldMk cId="1936437353" sldId="343"/>
            <ac:spMk id="11" creationId="{0543DDF2-DF02-4FDF-9BA6-08870F060ABA}"/>
          </ac:spMkLst>
        </pc:spChg>
        <pc:spChg chg="del">
          <ac:chgData name="thơ nguyễn" userId="1d70a463e08dd161" providerId="LiveId" clId="{FCAC3008-EBB5-4F9F-A4F9-E5F4A1DAD762}" dt="2021-12-05T07:34:46.687" v="73" actId="478"/>
          <ac:spMkLst>
            <pc:docMk/>
            <pc:sldMk cId="1936437353" sldId="343"/>
            <ac:spMk id="12" creationId="{5D70A939-3852-4781-A52C-EE0A14DD435D}"/>
          </ac:spMkLst>
        </pc:spChg>
        <pc:spChg chg="del">
          <ac:chgData name="thơ nguyễn" userId="1d70a463e08dd161" providerId="LiveId" clId="{FCAC3008-EBB5-4F9F-A4F9-E5F4A1DAD762}" dt="2021-12-05T07:34:46.687" v="73" actId="478"/>
          <ac:spMkLst>
            <pc:docMk/>
            <pc:sldMk cId="1936437353" sldId="343"/>
            <ac:spMk id="13" creationId="{6C6C607A-DF91-4713-9814-B63DE12C9CC5}"/>
          </ac:spMkLst>
        </pc:spChg>
        <pc:spChg chg="del">
          <ac:chgData name="thơ nguyễn" userId="1d70a463e08dd161" providerId="LiveId" clId="{FCAC3008-EBB5-4F9F-A4F9-E5F4A1DAD762}" dt="2021-12-05T07:34:46.687" v="73" actId="478"/>
          <ac:spMkLst>
            <pc:docMk/>
            <pc:sldMk cId="1936437353" sldId="343"/>
            <ac:spMk id="14" creationId="{35838B15-3087-4CAC-B393-F1501BDFF186}"/>
          </ac:spMkLst>
        </pc:spChg>
        <pc:spChg chg="del">
          <ac:chgData name="thơ nguyễn" userId="1d70a463e08dd161" providerId="LiveId" clId="{FCAC3008-EBB5-4F9F-A4F9-E5F4A1DAD762}" dt="2021-12-05T07:34:46.687" v="73" actId="478"/>
          <ac:spMkLst>
            <pc:docMk/>
            <pc:sldMk cId="1936437353" sldId="343"/>
            <ac:spMk id="15" creationId="{E8CACB99-AA92-4399-BC14-A7957BD67064}"/>
          </ac:spMkLst>
        </pc:spChg>
        <pc:spChg chg="del">
          <ac:chgData name="thơ nguyễn" userId="1d70a463e08dd161" providerId="LiveId" clId="{FCAC3008-EBB5-4F9F-A4F9-E5F4A1DAD762}" dt="2021-12-05T07:34:46.687" v="73" actId="478"/>
          <ac:spMkLst>
            <pc:docMk/>
            <pc:sldMk cId="1936437353" sldId="343"/>
            <ac:spMk id="16" creationId="{0634F889-8F4C-42EC-81C1-2D42F3C5FB69}"/>
          </ac:spMkLst>
        </pc:spChg>
        <pc:spChg chg="del">
          <ac:chgData name="thơ nguyễn" userId="1d70a463e08dd161" providerId="LiveId" clId="{FCAC3008-EBB5-4F9F-A4F9-E5F4A1DAD762}" dt="2021-12-05T07:34:46.687" v="73" actId="478"/>
          <ac:spMkLst>
            <pc:docMk/>
            <pc:sldMk cId="1936437353" sldId="343"/>
            <ac:spMk id="26" creationId="{00000000-0000-0000-0000-000000000000}"/>
          </ac:spMkLst>
        </pc:spChg>
        <pc:spChg chg="add mod">
          <ac:chgData name="thơ nguyễn" userId="1d70a463e08dd161" providerId="LiveId" clId="{FCAC3008-EBB5-4F9F-A4F9-E5F4A1DAD762}" dt="2021-12-05T07:36:40.732" v="102" actId="20577"/>
          <ac:spMkLst>
            <pc:docMk/>
            <pc:sldMk cId="1936437353" sldId="343"/>
            <ac:spMk id="27" creationId="{D8132A8C-20E8-418D-8149-167177295119}"/>
          </ac:spMkLst>
        </pc:spChg>
        <pc:spChg chg="add mod">
          <ac:chgData name="thơ nguyễn" userId="1d70a463e08dd161" providerId="LiveId" clId="{FCAC3008-EBB5-4F9F-A4F9-E5F4A1DAD762}" dt="2021-12-05T07:38:58.122" v="153" actId="208"/>
          <ac:spMkLst>
            <pc:docMk/>
            <pc:sldMk cId="1936437353" sldId="343"/>
            <ac:spMk id="28" creationId="{1A5BE308-0F4A-4F56-826A-34C62238AE64}"/>
          </ac:spMkLst>
        </pc:spChg>
        <pc:spChg chg="add mod">
          <ac:chgData name="thơ nguyễn" userId="1d70a463e08dd161" providerId="LiveId" clId="{FCAC3008-EBB5-4F9F-A4F9-E5F4A1DAD762}" dt="2021-12-05T07:36:58.135" v="110" actId="1037"/>
          <ac:spMkLst>
            <pc:docMk/>
            <pc:sldMk cId="1936437353" sldId="343"/>
            <ac:spMk id="29" creationId="{CA9F7B3B-9957-44D5-8737-C56EC057C940}"/>
          </ac:spMkLst>
        </pc:spChg>
        <pc:spChg chg="mod">
          <ac:chgData name="thơ nguyễn" userId="1d70a463e08dd161" providerId="LiveId" clId="{FCAC3008-EBB5-4F9F-A4F9-E5F4A1DAD762}" dt="2021-12-05T07:34:12.753" v="36" actId="20577"/>
          <ac:spMkLst>
            <pc:docMk/>
            <pc:sldMk cId="1936437353" sldId="343"/>
            <ac:spMk id="34" creationId="{E27527E9-A6B9-439A-A4FB-78F532A33B97}"/>
          </ac:spMkLst>
        </pc:spChg>
        <pc:spChg chg="add mod">
          <ac:chgData name="thơ nguyễn" userId="1d70a463e08dd161" providerId="LiveId" clId="{FCAC3008-EBB5-4F9F-A4F9-E5F4A1DAD762}" dt="2021-12-05T07:37:06.075" v="114" actId="1037"/>
          <ac:spMkLst>
            <pc:docMk/>
            <pc:sldMk cId="1936437353" sldId="343"/>
            <ac:spMk id="35" creationId="{ED6C4798-29DD-4B79-BE87-7AEEF11E3DDE}"/>
          </ac:spMkLst>
        </pc:spChg>
        <pc:spChg chg="add mod">
          <ac:chgData name="thơ nguyễn" userId="1d70a463e08dd161" providerId="LiveId" clId="{FCAC3008-EBB5-4F9F-A4F9-E5F4A1DAD762}" dt="2021-12-05T07:37:13.445" v="122" actId="1038"/>
          <ac:spMkLst>
            <pc:docMk/>
            <pc:sldMk cId="1936437353" sldId="343"/>
            <ac:spMk id="36" creationId="{3FB88116-819C-4771-B7D8-D171A3FECB2B}"/>
          </ac:spMkLst>
        </pc:spChg>
        <pc:spChg chg="add mod">
          <ac:chgData name="thơ nguyễn" userId="1d70a463e08dd161" providerId="LiveId" clId="{FCAC3008-EBB5-4F9F-A4F9-E5F4A1DAD762}" dt="2021-12-05T07:37:20.442" v="128" actId="1036"/>
          <ac:spMkLst>
            <pc:docMk/>
            <pc:sldMk cId="1936437353" sldId="343"/>
            <ac:spMk id="37" creationId="{C6DE52AE-DAE6-457B-AC37-FBE9CD71D5C4}"/>
          </ac:spMkLst>
        </pc:spChg>
        <pc:spChg chg="add mod">
          <ac:chgData name="thơ nguyễn" userId="1d70a463e08dd161" providerId="LiveId" clId="{FCAC3008-EBB5-4F9F-A4F9-E5F4A1DAD762}" dt="2021-12-05T07:37:24.842" v="129" actId="1076"/>
          <ac:spMkLst>
            <pc:docMk/>
            <pc:sldMk cId="1936437353" sldId="343"/>
            <ac:spMk id="38" creationId="{CD9713A9-180C-4A9B-83AE-D7EB02E9889A}"/>
          </ac:spMkLst>
        </pc:spChg>
        <pc:spChg chg="add mod">
          <ac:chgData name="thơ nguyễn" userId="1d70a463e08dd161" providerId="LiveId" clId="{FCAC3008-EBB5-4F9F-A4F9-E5F4A1DAD762}" dt="2021-12-05T07:38:06.336" v="143" actId="1037"/>
          <ac:spMkLst>
            <pc:docMk/>
            <pc:sldMk cId="1936437353" sldId="343"/>
            <ac:spMk id="39" creationId="{55C5ECD9-9193-43BE-AADF-B0F669C47B28}"/>
          </ac:spMkLst>
        </pc:spChg>
        <pc:spChg chg="add del mod">
          <ac:chgData name="thơ nguyễn" userId="1d70a463e08dd161" providerId="LiveId" clId="{FCAC3008-EBB5-4F9F-A4F9-E5F4A1DAD762}" dt="2021-12-05T07:39:02.872" v="154" actId="478"/>
          <ac:spMkLst>
            <pc:docMk/>
            <pc:sldMk cId="1936437353" sldId="343"/>
            <ac:spMk id="40" creationId="{B141C2ED-E4F3-4067-AE02-1A0E2C1DDA7B}"/>
          </ac:spMkLst>
        </pc:spChg>
        <pc:spChg chg="add mod">
          <ac:chgData name="thơ nguyễn" userId="1d70a463e08dd161" providerId="LiveId" clId="{FCAC3008-EBB5-4F9F-A4F9-E5F4A1DAD762}" dt="2021-12-05T07:38:13.927" v="147" actId="1036"/>
          <ac:spMkLst>
            <pc:docMk/>
            <pc:sldMk cId="1936437353" sldId="343"/>
            <ac:spMk id="41" creationId="{722D52F2-C838-4015-9F42-4AFB75CB0081}"/>
          </ac:spMkLst>
        </pc:spChg>
        <pc:spChg chg="add del mod">
          <ac:chgData name="thơ nguyễn" userId="1d70a463e08dd161" providerId="LiveId" clId="{FCAC3008-EBB5-4F9F-A4F9-E5F4A1DAD762}" dt="2021-12-05T07:39:02.872" v="154" actId="478"/>
          <ac:spMkLst>
            <pc:docMk/>
            <pc:sldMk cId="1936437353" sldId="343"/>
            <ac:spMk id="42" creationId="{551F0269-F125-40B1-83EB-F2FEA78A44CB}"/>
          </ac:spMkLst>
        </pc:spChg>
      </pc:sldChg>
      <pc:sldChg chg="addSp modSp new mod modAnim">
        <pc:chgData name="thơ nguyễn" userId="1d70a463e08dd161" providerId="LiveId" clId="{FCAC3008-EBB5-4F9F-A4F9-E5F4A1DAD762}" dt="2021-12-05T07:39:52.667" v="169" actId="20577"/>
        <pc:sldMkLst>
          <pc:docMk/>
          <pc:sldMk cId="445945665" sldId="344"/>
        </pc:sldMkLst>
        <pc:spChg chg="add mod">
          <ac:chgData name="thơ nguyễn" userId="1d70a463e08dd161" providerId="LiveId" clId="{FCAC3008-EBB5-4F9F-A4F9-E5F4A1DAD762}" dt="2021-12-05T07:39:31.732" v="164" actId="1037"/>
          <ac:spMkLst>
            <pc:docMk/>
            <pc:sldMk cId="445945665" sldId="344"/>
            <ac:spMk id="2" creationId="{7B1F36A7-0120-46B5-8D39-864EDBF16ABA}"/>
          </ac:spMkLst>
        </pc:spChg>
        <pc:spChg chg="add mod">
          <ac:chgData name="thơ nguyễn" userId="1d70a463e08dd161" providerId="LiveId" clId="{FCAC3008-EBB5-4F9F-A4F9-E5F4A1DAD762}" dt="2021-12-05T07:39:52.667" v="169" actId="20577"/>
          <ac:spMkLst>
            <pc:docMk/>
            <pc:sldMk cId="445945665" sldId="344"/>
            <ac:spMk id="3" creationId="{E7FFA2E2-01D1-4FA3-A3E7-393D2C511DC7}"/>
          </ac:spMkLst>
        </pc:spChg>
        <pc:grpChg chg="add mod ord">
          <ac:chgData name="thơ nguyễn" userId="1d70a463e08dd161" providerId="LiveId" clId="{FCAC3008-EBB5-4F9F-A4F9-E5F4A1DAD762}" dt="2021-12-05T07:39:15.076" v="157" actId="167"/>
          <ac:grpSpMkLst>
            <pc:docMk/>
            <pc:sldMk cId="445945665" sldId="344"/>
            <ac:grpSpMk id="4" creationId="{FFEA2FA8-29B8-4B7D-9293-BD2E8636F8D4}"/>
          </ac:grpSpMkLst>
        </pc:grpChg>
        <pc:grpChg chg="mod">
          <ac:chgData name="thơ nguyễn" userId="1d70a463e08dd161" providerId="LiveId" clId="{FCAC3008-EBB5-4F9F-A4F9-E5F4A1DAD762}" dt="2021-12-05T07:39:09.690" v="156"/>
          <ac:grpSpMkLst>
            <pc:docMk/>
            <pc:sldMk cId="445945665" sldId="344"/>
            <ac:grpSpMk id="5" creationId="{0C1A6E74-FFF6-4CF4-A1F9-197C5A2D2691}"/>
          </ac:grpSpMkLst>
        </pc:grpChg>
        <pc:grpChg chg="mod">
          <ac:chgData name="thơ nguyễn" userId="1d70a463e08dd161" providerId="LiveId" clId="{FCAC3008-EBB5-4F9F-A4F9-E5F4A1DAD762}" dt="2021-12-05T07:39:09.690" v="156"/>
          <ac:grpSpMkLst>
            <pc:docMk/>
            <pc:sldMk cId="445945665" sldId="344"/>
            <ac:grpSpMk id="6" creationId="{CD7B2DF6-6C6A-4904-9917-1DB2349235E0}"/>
          </ac:grpSpMkLst>
        </pc:grpChg>
        <pc:grpChg chg="mod">
          <ac:chgData name="thơ nguyễn" userId="1d70a463e08dd161" providerId="LiveId" clId="{FCAC3008-EBB5-4F9F-A4F9-E5F4A1DAD762}" dt="2021-12-05T07:39:09.690" v="156"/>
          <ac:grpSpMkLst>
            <pc:docMk/>
            <pc:sldMk cId="445945665" sldId="344"/>
            <ac:grpSpMk id="7" creationId="{DDB921A1-13AB-4E09-933E-CE8BBA85171D}"/>
          </ac:grpSpMkLst>
        </pc:grpChg>
        <pc:grpChg chg="mod">
          <ac:chgData name="thơ nguyễn" userId="1d70a463e08dd161" providerId="LiveId" clId="{FCAC3008-EBB5-4F9F-A4F9-E5F4A1DAD762}" dt="2021-12-05T07:39:09.690" v="156"/>
          <ac:grpSpMkLst>
            <pc:docMk/>
            <pc:sldMk cId="445945665" sldId="344"/>
            <ac:grpSpMk id="8" creationId="{08570C3B-E099-4658-96FC-D2A42F8AC6EB}"/>
          </ac:grpSpMkLst>
        </pc:grpChg>
        <pc:picChg chg="mod">
          <ac:chgData name="thơ nguyễn" userId="1d70a463e08dd161" providerId="LiveId" clId="{FCAC3008-EBB5-4F9F-A4F9-E5F4A1DAD762}" dt="2021-12-05T07:39:09.690" v="156"/>
          <ac:picMkLst>
            <pc:docMk/>
            <pc:sldMk cId="445945665" sldId="344"/>
            <ac:picMk id="9" creationId="{33384FEB-758C-437D-9C9F-3B83FD0083E2}"/>
          </ac:picMkLst>
        </pc:picChg>
        <pc:picChg chg="mod">
          <ac:chgData name="thơ nguyễn" userId="1d70a463e08dd161" providerId="LiveId" clId="{FCAC3008-EBB5-4F9F-A4F9-E5F4A1DAD762}" dt="2021-12-05T07:39:09.690" v="156"/>
          <ac:picMkLst>
            <pc:docMk/>
            <pc:sldMk cId="445945665" sldId="344"/>
            <ac:picMk id="10" creationId="{48553C81-1A34-4136-979D-B651AF7B309B}"/>
          </ac:picMkLst>
        </pc:picChg>
        <pc:picChg chg="mod">
          <ac:chgData name="thơ nguyễn" userId="1d70a463e08dd161" providerId="LiveId" clId="{FCAC3008-EBB5-4F9F-A4F9-E5F4A1DAD762}" dt="2021-12-05T07:39:09.690" v="156"/>
          <ac:picMkLst>
            <pc:docMk/>
            <pc:sldMk cId="445945665" sldId="344"/>
            <ac:picMk id="11" creationId="{30A849DA-E87B-42C6-876D-ABC640A558B9}"/>
          </ac:picMkLst>
        </pc:picChg>
        <pc:picChg chg="mod">
          <ac:chgData name="thơ nguyễn" userId="1d70a463e08dd161" providerId="LiveId" clId="{FCAC3008-EBB5-4F9F-A4F9-E5F4A1DAD762}" dt="2021-12-05T07:39:09.690" v="156"/>
          <ac:picMkLst>
            <pc:docMk/>
            <pc:sldMk cId="445945665" sldId="344"/>
            <ac:picMk id="12" creationId="{A6DFCBA5-5678-4A9A-8674-AFC574317D30}"/>
          </ac:picMkLst>
        </pc:picChg>
        <pc:picChg chg="mod">
          <ac:chgData name="thơ nguyễn" userId="1d70a463e08dd161" providerId="LiveId" clId="{FCAC3008-EBB5-4F9F-A4F9-E5F4A1DAD762}" dt="2021-12-05T07:39:09.690" v="156"/>
          <ac:picMkLst>
            <pc:docMk/>
            <pc:sldMk cId="445945665" sldId="344"/>
            <ac:picMk id="13" creationId="{07ECAC24-6043-409F-A3B9-22B9E08B5269}"/>
          </ac:picMkLst>
        </pc:picChg>
        <pc:picChg chg="mod">
          <ac:chgData name="thơ nguyễn" userId="1d70a463e08dd161" providerId="LiveId" clId="{FCAC3008-EBB5-4F9F-A4F9-E5F4A1DAD762}" dt="2021-12-05T07:39:09.690" v="156"/>
          <ac:picMkLst>
            <pc:docMk/>
            <pc:sldMk cId="445945665" sldId="344"/>
            <ac:picMk id="14" creationId="{BDF5A0D1-4537-4F45-8D59-F6B0A8E4DFDC}"/>
          </ac:picMkLst>
        </pc:picChg>
        <pc:picChg chg="mod">
          <ac:chgData name="thơ nguyễn" userId="1d70a463e08dd161" providerId="LiveId" clId="{FCAC3008-EBB5-4F9F-A4F9-E5F4A1DAD762}" dt="2021-12-05T07:39:09.690" v="156"/>
          <ac:picMkLst>
            <pc:docMk/>
            <pc:sldMk cId="445945665" sldId="344"/>
            <ac:picMk id="15" creationId="{27298406-0F4D-449C-82BC-652C55C8651E}"/>
          </ac:picMkLst>
        </pc:picChg>
        <pc:picChg chg="mod">
          <ac:chgData name="thơ nguyễn" userId="1d70a463e08dd161" providerId="LiveId" clId="{FCAC3008-EBB5-4F9F-A4F9-E5F4A1DAD762}" dt="2021-12-05T07:39:09.690" v="156"/>
          <ac:picMkLst>
            <pc:docMk/>
            <pc:sldMk cId="445945665" sldId="344"/>
            <ac:picMk id="16" creationId="{F7DDBCDC-0483-4A35-9692-BDE343F90FC7}"/>
          </ac:picMkLst>
        </pc:picChg>
      </pc:sldChg>
      <pc:sldChg chg="add del">
        <pc:chgData name="thơ nguyễn" userId="1d70a463e08dd161" providerId="LiveId" clId="{FCAC3008-EBB5-4F9F-A4F9-E5F4A1DAD762}" dt="2021-12-05T07:34:52.480" v="74" actId="47"/>
        <pc:sldMkLst>
          <pc:docMk/>
          <pc:sldMk cId="4072180875" sldId="344"/>
        </pc:sldMkLst>
      </pc:sldChg>
    </pc:docChg>
  </pc:docChgLst>
  <pc:docChgLst>
    <pc:chgData name="thơ nguyễn" userId="1d70a463e08dd161" providerId="LiveId" clId="{B0ED6501-AE94-4D74-BE25-E269F94FF7AF}"/>
    <pc:docChg chg="delSld modSld">
      <pc:chgData name="thơ nguyễn" userId="1d70a463e08dd161" providerId="LiveId" clId="{B0ED6501-AE94-4D74-BE25-E269F94FF7AF}" dt="2021-12-10T18:02:41.333" v="218" actId="1076"/>
      <pc:docMkLst>
        <pc:docMk/>
      </pc:docMkLst>
      <pc:sldChg chg="modSp mod modAnim">
        <pc:chgData name="thơ nguyễn" userId="1d70a463e08dd161" providerId="LiveId" clId="{B0ED6501-AE94-4D74-BE25-E269F94FF7AF}" dt="2021-12-10T18:02:41.333" v="218" actId="1076"/>
        <pc:sldMkLst>
          <pc:docMk/>
          <pc:sldMk cId="737647879" sldId="328"/>
        </pc:sldMkLst>
        <pc:spChg chg="mod">
          <ac:chgData name="thơ nguyễn" userId="1d70a463e08dd161" providerId="LiveId" clId="{B0ED6501-AE94-4D74-BE25-E269F94FF7AF}" dt="2021-12-10T18:02:41.333" v="218" actId="1076"/>
          <ac:spMkLst>
            <pc:docMk/>
            <pc:sldMk cId="737647879" sldId="328"/>
            <ac:spMk id="8" creationId="{0C9928D3-15CE-463A-8DD4-D2BDB8DB2C15}"/>
          </ac:spMkLst>
        </pc:spChg>
      </pc:sldChg>
      <pc:sldChg chg="modSp mod">
        <pc:chgData name="thơ nguyễn" userId="1d70a463e08dd161" providerId="LiveId" clId="{B0ED6501-AE94-4D74-BE25-E269F94FF7AF}" dt="2021-12-10T18:01:33.735" v="132" actId="1037"/>
        <pc:sldMkLst>
          <pc:docMk/>
          <pc:sldMk cId="161088012" sldId="336"/>
        </pc:sldMkLst>
        <pc:spChg chg="mod">
          <ac:chgData name="thơ nguyễn" userId="1d70a463e08dd161" providerId="LiveId" clId="{B0ED6501-AE94-4D74-BE25-E269F94FF7AF}" dt="2021-12-10T18:01:33.735" v="132" actId="1037"/>
          <ac:spMkLst>
            <pc:docMk/>
            <pc:sldMk cId="161088012" sldId="336"/>
            <ac:spMk id="20" creationId="{00000000-0000-0000-0000-000000000000}"/>
          </ac:spMkLst>
        </pc:spChg>
      </pc:sldChg>
      <pc:sldChg chg="del">
        <pc:chgData name="thơ nguyễn" userId="1d70a463e08dd161" providerId="LiveId" clId="{B0ED6501-AE94-4D74-BE25-E269F94FF7AF}" dt="2021-12-10T18:01:28.649" v="130" actId="47"/>
        <pc:sldMkLst>
          <pc:docMk/>
          <pc:sldMk cId="1936437353" sldId="343"/>
        </pc:sldMkLst>
      </pc:sldChg>
      <pc:sldChg chg="del">
        <pc:chgData name="thơ nguyễn" userId="1d70a463e08dd161" providerId="LiveId" clId="{B0ED6501-AE94-4D74-BE25-E269F94FF7AF}" dt="2021-12-10T18:01:29.699" v="131" actId="47"/>
        <pc:sldMkLst>
          <pc:docMk/>
          <pc:sldMk cId="445945665" sldId="3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em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0.emf"/><Relationship Id="rId7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emf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6.emf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09486" y="916854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 mang về yêu thương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466247" y="1517436"/>
            <a:ext cx="89181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800" dirty="0">
                <a:latin typeface="Brush Script MT" panose="03060802040406070304" pitchFamily="66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Thank you</a:t>
            </a:r>
          </a:p>
          <a:p>
            <a:pPr algn="ctr"/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6" y="1163309"/>
            <a:ext cx="10715634" cy="4272615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2117" y="1429445"/>
            <a:ext cx="637254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0637" y="2307046"/>
            <a:ext cx="60638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χď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đâu ΑĞn ηà Ǉa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cưƟ ηư Ǉia wắng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Ǉay ηư wụ hΞ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εân đi lẫm εẫm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cưƟ vang sân ηà?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26918" y="2304240"/>
            <a:ext cx="56871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xuūg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Ǉừ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ǇrŬg cạ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1773" y="3785925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tả em gái mình như thế nào?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76402" y="4673646"/>
            <a:ext cx="971228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gái của bạn nhỏ có nụ cười như tia nắng, bàn tay như nụ hoa, đi lẫm chẫm, cười vang sân nhà.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11467" y="195171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hỏi mẹ điều gì?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4064" y="3707088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611467" y="2730288"/>
            <a:ext cx="97122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hỏi mẹ em bé từ đâu mà ra.</a:t>
            </a:r>
          </a:p>
        </p:txBody>
      </p:sp>
    </p:spTree>
    <p:extLst>
      <p:ext uri="{BB962C8B-B14F-4D97-AF65-F5344CB8AC3E}">
        <p14:creationId xmlns:p14="http://schemas.microsoft.com/office/powerpoint/2010/main" val="35784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 chẫm, sân, xuống, trồng,...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tên đề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15197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743290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35314" y="1480566"/>
            <a:ext cx="6599297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8276922" cy="4662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7927" y="1318255"/>
            <a:ext cx="77788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bé hồn 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ngủ trong lòng mẹ.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926" y="2215832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Ngoài 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 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trời lộng gió.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925" y="2968868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Hàng cây đứng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924" y="3762244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Nắng x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kẽ lá.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20854" y="3126418"/>
            <a:ext cx="7242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372079" y="3924957"/>
            <a:ext cx="87217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483164" y="1460553"/>
            <a:ext cx="62443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486009" y="2319594"/>
            <a:ext cx="62443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14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1115" y="4157941"/>
            <a:ext cx="46863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Mẹ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đến trường.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744" y="4150225"/>
            <a:ext cx="46863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Tiếng sáo diều réo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12" y="1668447"/>
            <a:ext cx="3359316" cy="23935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79" y="1668447"/>
            <a:ext cx="3677307" cy="243265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0400631" y="4261703"/>
            <a:ext cx="55605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915537" y="4261703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879976" y="586781"/>
            <a:ext cx="2455026" cy="919091"/>
            <a:chOff x="5088966" y="5062540"/>
            <a:chExt cx="2455026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966" y="5062540"/>
              <a:ext cx="2455026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5372170" y="5229699"/>
              <a:ext cx="13981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dắt/rắt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7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3347" y="1894443"/>
            <a:ext cx="55207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bé reo lên khi thấy mẹ về.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346" y="3842480"/>
            <a:ext cx="83743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Chị Bống cẩn thận gieo hạt vào chậu cây nhỏ.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294876" y="3994214"/>
            <a:ext cx="81500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241962" y="2011850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799468" y="738581"/>
            <a:ext cx="2907777" cy="919091"/>
            <a:chOff x="4398575" y="5033442"/>
            <a:chExt cx="2907777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575" y="5033442"/>
              <a:ext cx="2907777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4874628" y="5136725"/>
              <a:ext cx="17043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gieo/reo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3" b="9875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82" r="1438"/>
          <a:stretch/>
        </p:blipFill>
        <p:spPr>
          <a:xfrm>
            <a:off x="6256564" y="1657672"/>
            <a:ext cx="2236846" cy="2052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20802" r="20065" b="15696"/>
          <a:stretch/>
        </p:blipFill>
        <p:spPr>
          <a:xfrm>
            <a:off x="8341844" y="4242370"/>
            <a:ext cx="1895698" cy="19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2" t="37132" r="16851" b="24632"/>
          <a:stretch/>
        </p:blipFill>
        <p:spPr bwMode="auto">
          <a:xfrm>
            <a:off x="3635452" y="2168518"/>
            <a:ext cx="4078270" cy="351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5" name="五角星 35"/>
          <p:cNvSpPr/>
          <p:nvPr/>
        </p:nvSpPr>
        <p:spPr>
          <a:xfrm rot="19384917">
            <a:off x="10678113" y="-2284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614770" y="123922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237" y="489789"/>
            <a:ext cx="730848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Nhìn tranh, tìm từ ngữ chưa ai hoặc ay.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các từ em tìm được vào vở.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67510" y="3637691"/>
            <a:ext cx="1243631" cy="1189806"/>
            <a:chOff x="2567510" y="3637691"/>
            <a:chExt cx="1243631" cy="1189806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567510" y="3637691"/>
              <a:ext cx="1243631" cy="118980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781160" y="3909814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22390" y="3622655"/>
            <a:ext cx="1243631" cy="1189806"/>
            <a:chOff x="7322390" y="3622655"/>
            <a:chExt cx="1243631" cy="1189806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322390" y="3622655"/>
              <a:ext cx="1243631" cy="11898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36040" y="3894778"/>
              <a:ext cx="102998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váy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6040" y="2174633"/>
            <a:ext cx="1243631" cy="1189806"/>
            <a:chOff x="7536040" y="2174633"/>
            <a:chExt cx="1243631" cy="1189806"/>
          </a:xfrm>
        </p:grpSpPr>
        <p:pic>
          <p:nvPicPr>
            <p:cNvPr id="23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536040" y="2174633"/>
              <a:ext cx="1243631" cy="118980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749690" y="2446756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13636" y="2405695"/>
            <a:ext cx="1243631" cy="1189806"/>
            <a:chOff x="3013636" y="2405695"/>
            <a:chExt cx="1243631" cy="1189806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3013636" y="2405695"/>
              <a:ext cx="1243631" cy="118980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227286" y="2677818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3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408</Words>
  <Application>Microsoft Office PowerPoint</Application>
  <PresentationFormat>Widescreen</PresentationFormat>
  <Paragraphs>62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Rounded MT Bold</vt:lpstr>
      <vt:lpstr>Arial-Rounded</vt:lpstr>
      <vt:lpstr>Brush Script MT</vt:lpstr>
      <vt:lpstr>Calibri</vt:lpstr>
      <vt:lpstr>Calibri Light</vt:lpstr>
      <vt:lpstr>HP001 4 hàng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thơ nguyễn</cp:lastModifiedBy>
  <cp:revision>185</cp:revision>
  <dcterms:created xsi:type="dcterms:W3CDTF">2021-06-02T14:23:54Z</dcterms:created>
  <dcterms:modified xsi:type="dcterms:W3CDTF">2021-12-10T18:02:53Z</dcterms:modified>
</cp:coreProperties>
</file>