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11088592" r:id="rId3"/>
    <p:sldId id="11088589" r:id="rId4"/>
    <p:sldId id="341" r:id="rId5"/>
    <p:sldId id="351" r:id="rId6"/>
    <p:sldId id="11088590" r:id="rId7"/>
    <p:sldId id="315" r:id="rId8"/>
    <p:sldId id="342" r:id="rId9"/>
    <p:sldId id="352" r:id="rId10"/>
    <p:sldId id="353" r:id="rId11"/>
    <p:sldId id="343" r:id="rId12"/>
    <p:sldId id="11088586" r:id="rId13"/>
    <p:sldId id="344" r:id="rId14"/>
    <p:sldId id="110885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6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A2D6F1-8DAD-45DE-9093-E6FE5FA25024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9504B6-C365-4A4F-B94E-68DE6FE5B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06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9AEAC0-5CC0-4A60-A41E-D9B3A6A396DD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8B5504-5802-4EF0-9FEE-950B03D57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02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0C62A1-F5A7-4069-B3F9-24012BD51809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12FF12-F905-4F90-900E-58A9AA8C7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13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D40E918-371D-4066-B610-044EC5E2E9D0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AA5F8F-39C7-44FC-8C8D-9DE7E7CC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6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2E3680-1DAC-4BBE-A6B3-EA8C8B9E464A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0059F5-79CC-4719-81B4-C5D8C567E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69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E50738-A243-46DA-9AD9-D19907746D78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3036F0-2A0D-4BD4-A495-BF062925E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40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F69A13-2295-4193-9258-61B2368027B3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1BD3F1-CC68-43B7-93AF-3941FA77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87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9B1600-21B3-4BA2-8893-C88D613329F0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4384C4-8C90-4D8B-80C3-846930D6A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4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7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6E18D4-253C-4666-BBD4-71BB9EEE4A2E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944DB3D-D7E1-4901-ADF5-5585AE139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04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04EC38-EC7D-46CC-92D0-A538A66570CE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518222-21C3-4806-9585-E56176C13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80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205D9D9-80CB-4ADE-B8AB-C0CF15388321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2501C0-7E89-46C4-8388-DB8B92FD9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252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09F67-2913-4A46-B54B-41B18BC38162}" type="datetimeFigureOut">
              <a:rPr lang="en-US" altLang="en-US"/>
              <a:pPr>
                <a:defRPr/>
              </a:pPr>
              <a:t>12/20/2021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09B10-1517-4095-998F-4FBFC4850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8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4134-4F8D-4C8F-8973-CE390AEA258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FACB8-FF93-45A6-A22C-7E7C8D0E4E65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12/20/2021</a:t>
            </a:fld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1EE4F-CE51-48EC-8656-90D5A61992E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3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2692208" y="559783"/>
            <a:ext cx="7116811" cy="5359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TIỂU HỌC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ĐOÀN KẾT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8" y="0"/>
            <a:ext cx="2557580" cy="2493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639264" y="4557857"/>
            <a:ext cx="8899428" cy="12518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CHIA SỐ CÓ BA CHỮ SỐ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CHO SỐ CÓ MỘT CHỮ SỐ</a:t>
            </a:r>
            <a:endParaRPr lang="en-US" sz="28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103036" y="2517774"/>
            <a:ext cx="561763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TOÁN – LỚP 3</a:t>
            </a:r>
          </a:p>
        </p:txBody>
      </p:sp>
    </p:spTree>
    <p:extLst>
      <p:ext uri="{BB962C8B-B14F-4D97-AF65-F5344CB8AC3E}">
        <p14:creationId xmlns:p14="http://schemas.microsoft.com/office/powerpoint/2010/main" val="1975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B4AA2A5-F003-4B43-814B-8BDF92E138B5}"/>
              </a:ext>
            </a:extLst>
          </p:cNvPr>
          <p:cNvSpPr/>
          <p:nvPr/>
        </p:nvSpPr>
        <p:spPr>
          <a:xfrm>
            <a:off x="92285" y="30164"/>
            <a:ext cx="838200" cy="7318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9611A6-B63C-405C-94CC-578411E67AC5}"/>
              </a:ext>
            </a:extLst>
          </p:cNvPr>
          <p:cNvSpPr/>
          <p:nvPr/>
        </p:nvSpPr>
        <p:spPr>
          <a:xfrm>
            <a:off x="346075" y="-52386"/>
            <a:ext cx="11753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365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7 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Arial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AA1A2-4AC9-4001-A313-CD2E11D61264}"/>
              </a:ext>
            </a:extLst>
          </p:cNvPr>
          <p:cNvCxnSpPr/>
          <p:nvPr/>
        </p:nvCxnSpPr>
        <p:spPr bwMode="auto">
          <a:xfrm>
            <a:off x="1344613" y="596348"/>
            <a:ext cx="475138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0">
            <a:extLst>
              <a:ext uri="{FF2B5EF4-FFF2-40B4-BE49-F238E27FC236}">
                <a16:creationId xmlns:a16="http://schemas.microsoft.com/office/drawing/2014/main" id="{CE9562D4-7398-4409-AA84-9FEA48DA71D5}"/>
              </a:ext>
            </a:extLst>
          </p:cNvPr>
          <p:cNvGrpSpPr>
            <a:grpSpLocks/>
          </p:cNvGrpSpPr>
          <p:nvPr/>
        </p:nvGrpSpPr>
        <p:grpSpPr bwMode="auto">
          <a:xfrm>
            <a:off x="657159" y="1184576"/>
            <a:ext cx="9003676" cy="56518"/>
            <a:chOff x="675453" y="6318092"/>
            <a:chExt cx="12153590" cy="9354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5062B8-6567-4C01-B8DB-5B445BB8319C}"/>
                </a:ext>
              </a:extLst>
            </p:cNvPr>
            <p:cNvCxnSpPr>
              <a:cxnSpLocks/>
            </p:cNvCxnSpPr>
            <p:nvPr/>
          </p:nvCxnSpPr>
          <p:spPr>
            <a:xfrm>
              <a:off x="675453" y="6318092"/>
              <a:ext cx="1215359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B2460E-CD8B-4671-B387-24396FAEFE67}"/>
                </a:ext>
              </a:extLst>
            </p:cNvPr>
            <p:cNvCxnSpPr>
              <a:cxnSpLocks/>
            </p:cNvCxnSpPr>
            <p:nvPr/>
          </p:nvCxnSpPr>
          <p:spPr>
            <a:xfrm>
              <a:off x="675453" y="6394293"/>
              <a:ext cx="12153590" cy="1734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0EAA13-6761-4132-8B27-3890E8A491A5}"/>
              </a:ext>
            </a:extLst>
          </p:cNvPr>
          <p:cNvCxnSpPr>
            <a:cxnSpLocks/>
          </p:cNvCxnSpPr>
          <p:nvPr/>
        </p:nvCxnSpPr>
        <p:spPr bwMode="auto">
          <a:xfrm>
            <a:off x="6377608" y="596348"/>
            <a:ext cx="43964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30">
            <a:extLst>
              <a:ext uri="{FF2B5EF4-FFF2-40B4-BE49-F238E27FC236}">
                <a16:creationId xmlns:a16="http://schemas.microsoft.com/office/drawing/2014/main" id="{DC4DDBDD-CDE3-4B8B-B88D-E493B29DBC79}"/>
              </a:ext>
            </a:extLst>
          </p:cNvPr>
          <p:cNvGrpSpPr>
            <a:grpSpLocks/>
          </p:cNvGrpSpPr>
          <p:nvPr/>
        </p:nvGrpSpPr>
        <p:grpSpPr bwMode="auto">
          <a:xfrm>
            <a:off x="11100627" y="609333"/>
            <a:ext cx="999088" cy="48824"/>
            <a:chOff x="675453" y="6318092"/>
            <a:chExt cx="1757086" cy="8081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6D9B105-92B3-4821-AA81-FCEE54FEAAB4}"/>
                </a:ext>
              </a:extLst>
            </p:cNvPr>
            <p:cNvCxnSpPr>
              <a:cxnSpLocks/>
            </p:cNvCxnSpPr>
            <p:nvPr/>
          </p:nvCxnSpPr>
          <p:spPr>
            <a:xfrm>
              <a:off x="675453" y="6318092"/>
              <a:ext cx="17570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868680-2236-44AC-B7C8-AFFCD8E42BB2}"/>
                </a:ext>
              </a:extLst>
            </p:cNvPr>
            <p:cNvCxnSpPr>
              <a:cxnSpLocks/>
            </p:cNvCxnSpPr>
            <p:nvPr/>
          </p:nvCxnSpPr>
          <p:spPr>
            <a:xfrm>
              <a:off x="681037" y="6394294"/>
              <a:ext cx="1751502" cy="461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42E3500-96AC-4AB5-86DF-B282E0DA11F6}"/>
              </a:ext>
            </a:extLst>
          </p:cNvPr>
          <p:cNvSpPr txBox="1"/>
          <p:nvPr/>
        </p:nvSpPr>
        <p:spPr>
          <a:xfrm>
            <a:off x="930485" y="1505267"/>
            <a:ext cx="23272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0E1802-272F-4042-83D4-FB5978CC75C7}"/>
              </a:ext>
            </a:extLst>
          </p:cNvPr>
          <p:cNvSpPr txBox="1"/>
          <p:nvPr/>
        </p:nvSpPr>
        <p:spPr>
          <a:xfrm>
            <a:off x="2600119" y="1487181"/>
            <a:ext cx="65595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:	1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365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:	 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  ?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094E82-57E1-4C4B-B5FE-3AAA16CE8968}"/>
              </a:ext>
            </a:extLst>
          </p:cNvPr>
          <p:cNvSpPr/>
          <p:nvPr/>
        </p:nvSpPr>
        <p:spPr>
          <a:xfrm>
            <a:off x="1062797" y="817036"/>
            <a:ext cx="994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                  </a:t>
            </a:r>
            <a:r>
              <a:rPr lang="en-US" sz="4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9481" y="1752369"/>
            <a:ext cx="10242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Ta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 365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 7 =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52 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 1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808" y="3376813"/>
            <a:ext cx="6958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: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52 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lễ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1 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8245" y="2564591"/>
            <a:ext cx="1009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Vậy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đó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52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tuần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lễ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 1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Times New Roman" pitchFamily="18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26B3202-4F19-4FEF-9241-D5C3775BB93B}"/>
              </a:ext>
            </a:extLst>
          </p:cNvPr>
          <p:cNvSpPr/>
          <p:nvPr/>
        </p:nvSpPr>
        <p:spPr>
          <a:xfrm>
            <a:off x="178904" y="62707"/>
            <a:ext cx="808038" cy="838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3A25B6C2-94A2-428A-A8C4-A5A557416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481" y="3970"/>
            <a:ext cx="8135937" cy="922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5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D3A343C1-3E47-4D05-B8E0-57EF37FB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82209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56A484-9389-461E-B7E5-C295D74DC6B6}"/>
              </a:ext>
            </a:extLst>
          </p:cNvPr>
          <p:cNvGrpSpPr>
            <a:grpSpLocks/>
          </p:cNvGrpSpPr>
          <p:nvPr/>
        </p:nvGrpSpPr>
        <p:grpSpPr bwMode="auto">
          <a:xfrm>
            <a:off x="178904" y="1134961"/>
            <a:ext cx="5454650" cy="5013325"/>
            <a:chOff x="138607" y="1610604"/>
            <a:chExt cx="5455196" cy="50130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BD6220-0347-4140-9A09-213CBA64AACB}"/>
                </a:ext>
              </a:extLst>
            </p:cNvPr>
            <p:cNvSpPr/>
            <p:nvPr/>
          </p:nvSpPr>
          <p:spPr>
            <a:xfrm>
              <a:off x="440262" y="5826754"/>
              <a:ext cx="5153541" cy="75878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318A7A-9CEC-4A50-94B1-D867D1620E5D}"/>
                </a:ext>
              </a:extLst>
            </p:cNvPr>
            <p:cNvSpPr/>
            <p:nvPr/>
          </p:nvSpPr>
          <p:spPr>
            <a:xfrm>
              <a:off x="1032459" y="1732834"/>
              <a:ext cx="3124513" cy="8302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185     6 </a:t>
              </a:r>
              <a:endParaRPr lang="en-US" sz="4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4E673B-30DD-49F7-889F-BF1A0063E12A}"/>
                </a:ext>
              </a:extLst>
            </p:cNvPr>
            <p:cNvSpPr/>
            <p:nvPr/>
          </p:nvSpPr>
          <p:spPr>
            <a:xfrm>
              <a:off x="1222979" y="2551935"/>
              <a:ext cx="3124513" cy="8318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</a:t>
              </a: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 dirty="0">
                <a:latin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C3CFC5-A797-47BD-AF45-32D365A1B2A7}"/>
                </a:ext>
              </a:extLst>
            </p:cNvPr>
            <p:cNvSpPr/>
            <p:nvPr/>
          </p:nvSpPr>
          <p:spPr>
            <a:xfrm>
              <a:off x="1175349" y="4047272"/>
              <a:ext cx="1276478" cy="8302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13340" name="Group 24">
              <a:extLst>
                <a:ext uri="{FF2B5EF4-FFF2-40B4-BE49-F238E27FC236}">
                  <a16:creationId xmlns:a16="http://schemas.microsoft.com/office/drawing/2014/main" id="{53E44591-6DCA-4A1E-8931-B6624D87F7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400" y="1964289"/>
              <a:ext cx="1066800" cy="1316037"/>
              <a:chOff x="2209800" y="1905000"/>
              <a:chExt cx="1066800" cy="131588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9D58530-B8B1-4B66-83FE-98A18A379247}"/>
                  </a:ext>
                </a:extLst>
              </p:cNvPr>
              <p:cNvCxnSpPr/>
              <p:nvPr/>
            </p:nvCxnSpPr>
            <p:spPr>
              <a:xfrm>
                <a:off x="2210233" y="1905306"/>
                <a:ext cx="0" cy="13158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9AB7575-5170-42EB-B1BA-0BFD35E3B6BC}"/>
                  </a:ext>
                </a:extLst>
              </p:cNvPr>
              <p:cNvCxnSpPr/>
              <p:nvPr/>
            </p:nvCxnSpPr>
            <p:spPr>
              <a:xfrm flipH="1">
                <a:off x="2210233" y="2492576"/>
                <a:ext cx="10669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41" name="Group 27">
              <a:extLst>
                <a:ext uri="{FF2B5EF4-FFF2-40B4-BE49-F238E27FC236}">
                  <a16:creationId xmlns:a16="http://schemas.microsoft.com/office/drawing/2014/main" id="{1D669FE0-A880-491C-8B5B-C6D4C856C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025" y="3280326"/>
              <a:ext cx="2817812" cy="830263"/>
              <a:chOff x="990600" y="3220880"/>
              <a:chExt cx="3295650" cy="8309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A43948D-0CDF-488D-9A8A-FFBC2918ABB8}"/>
                  </a:ext>
                </a:extLst>
              </p:cNvPr>
              <p:cNvSpPr/>
              <p:nvPr/>
            </p:nvSpPr>
            <p:spPr>
              <a:xfrm>
                <a:off x="1161813" y="3221109"/>
                <a:ext cx="3125146" cy="8309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4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		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9AB1BCC-DC2B-45AF-918D-68F7E2ADB079}"/>
                  </a:ext>
                </a:extLst>
              </p:cNvPr>
              <p:cNvCxnSpPr/>
              <p:nvPr/>
            </p:nvCxnSpPr>
            <p:spPr>
              <a:xfrm flipH="1">
                <a:off x="990979" y="3321204"/>
                <a:ext cx="106771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42" name="Group 30">
              <a:extLst>
                <a:ext uri="{FF2B5EF4-FFF2-40B4-BE49-F238E27FC236}">
                  <a16:creationId xmlns:a16="http://schemas.microsoft.com/office/drawing/2014/main" id="{3F9D8F51-2183-4C97-8FD7-8827F1CF7A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200" y="4850364"/>
              <a:ext cx="1211509" cy="831850"/>
              <a:chOff x="990600" y="4791795"/>
              <a:chExt cx="1211509" cy="83099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732DC39-928A-4659-82E1-C87F3BA181EE}"/>
                  </a:ext>
                </a:extLst>
              </p:cNvPr>
              <p:cNvSpPr/>
              <p:nvPr/>
            </p:nvSpPr>
            <p:spPr>
              <a:xfrm>
                <a:off x="1287803" y="4791930"/>
                <a:ext cx="914491" cy="8309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48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CE0BD0D-844E-48D8-88D1-7568A6A6DBAF}"/>
                  </a:ext>
                </a:extLst>
              </p:cNvPr>
              <p:cNvCxnSpPr/>
              <p:nvPr/>
            </p:nvCxnSpPr>
            <p:spPr>
              <a:xfrm flipH="1">
                <a:off x="990911" y="4845846"/>
                <a:ext cx="106690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27D83F-37DA-44FD-953E-918D182A6F9E}"/>
                </a:ext>
              </a:extLst>
            </p:cNvPr>
            <p:cNvSpPr txBox="1"/>
            <p:nvPr/>
          </p:nvSpPr>
          <p:spPr>
            <a:xfrm>
              <a:off x="2651872" y="2563048"/>
              <a:ext cx="838284" cy="8318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04AAD3-DC1B-4EFA-BC27-69043481A796}"/>
                </a:ext>
              </a:extLst>
            </p:cNvPr>
            <p:cNvSpPr/>
            <p:nvPr/>
          </p:nvSpPr>
          <p:spPr>
            <a:xfrm>
              <a:off x="203701" y="5793418"/>
              <a:ext cx="2989562" cy="8302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185 : 6 =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ED0702A-BAAE-417B-9666-5143C6675362}"/>
                </a:ext>
              </a:extLst>
            </p:cNvPr>
            <p:cNvSpPr txBox="1"/>
            <p:nvPr/>
          </p:nvSpPr>
          <p:spPr>
            <a:xfrm>
              <a:off x="2907484" y="5790243"/>
              <a:ext cx="2686319" cy="830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30  (</a:t>
              </a:r>
              <a:r>
                <a:rPr lang="en-US" sz="48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5)</a:t>
              </a:r>
              <a:endPara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44719E-554B-45B8-858D-2E1A4C750769}"/>
                </a:ext>
              </a:extLst>
            </p:cNvPr>
            <p:cNvSpPr txBox="1"/>
            <p:nvPr/>
          </p:nvSpPr>
          <p:spPr>
            <a:xfrm>
              <a:off x="1032459" y="2528125"/>
              <a:ext cx="838284" cy="8318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7825E5-364C-4E22-A736-5597F50131C2}"/>
                </a:ext>
              </a:extLst>
            </p:cNvPr>
            <p:cNvSpPr txBox="1"/>
            <p:nvPr/>
          </p:nvSpPr>
          <p:spPr>
            <a:xfrm>
              <a:off x="1459539" y="3296327"/>
              <a:ext cx="838284" cy="830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72BDAD-A30C-470D-A98E-8A5E5B202288}"/>
                </a:ext>
              </a:extLst>
            </p:cNvPr>
            <p:cNvSpPr/>
            <p:nvPr/>
          </p:nvSpPr>
          <p:spPr>
            <a:xfrm>
              <a:off x="138607" y="1610604"/>
              <a:ext cx="1084372" cy="882598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DCDB09-19E6-452A-ADD3-3112B3A653A9}"/>
                </a:ext>
              </a:extLst>
            </p:cNvPr>
            <p:cNvSpPr/>
            <p:nvPr/>
          </p:nvSpPr>
          <p:spPr>
            <a:xfrm>
              <a:off x="3656859" y="2485264"/>
              <a:ext cx="857336" cy="873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419DEC-770D-48E9-986A-690B87B615B2}"/>
              </a:ext>
            </a:extLst>
          </p:cNvPr>
          <p:cNvGrpSpPr>
            <a:grpSpLocks/>
          </p:cNvGrpSpPr>
          <p:nvPr/>
        </p:nvGrpSpPr>
        <p:grpSpPr bwMode="auto">
          <a:xfrm>
            <a:off x="5633553" y="1195389"/>
            <a:ext cx="5101121" cy="4987894"/>
            <a:chOff x="3854834" y="1195472"/>
            <a:chExt cx="5099597" cy="498781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73320E-6843-45CF-9DD5-87288E6A74E2}"/>
                </a:ext>
              </a:extLst>
            </p:cNvPr>
            <p:cNvSpPr/>
            <p:nvPr/>
          </p:nvSpPr>
          <p:spPr>
            <a:xfrm>
              <a:off x="4091324" y="5357808"/>
              <a:ext cx="4863107" cy="758807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68DEBE6-B46A-4843-9E07-B8A6BAB2566C}"/>
                </a:ext>
              </a:extLst>
            </p:cNvPr>
            <p:cNvSpPr/>
            <p:nvPr/>
          </p:nvSpPr>
          <p:spPr>
            <a:xfrm>
              <a:off x="5418203" y="1317706"/>
              <a:ext cx="3123562" cy="8302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283     7 </a:t>
              </a:r>
              <a:endParaRPr lang="en-US" sz="480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62760E7-23BC-4E38-BE46-C3743D505348}"/>
                </a:ext>
              </a:extLst>
            </p:cNvPr>
            <p:cNvSpPr/>
            <p:nvPr/>
          </p:nvSpPr>
          <p:spPr>
            <a:xfrm>
              <a:off x="5608664" y="2136837"/>
              <a:ext cx="3123562" cy="8318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</a:t>
              </a: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 dirty="0">
                <a:latin typeface="Arial" charset="0"/>
              </a:endParaRPr>
            </a:p>
          </p:txBody>
        </p:sp>
        <p:grpSp>
          <p:nvGrpSpPr>
            <p:cNvPr id="13324" name="Group 44">
              <a:extLst>
                <a:ext uri="{FF2B5EF4-FFF2-40B4-BE49-F238E27FC236}">
                  <a16:creationId xmlns:a16="http://schemas.microsoft.com/office/drawing/2014/main" id="{54FA8F9A-63E4-45C8-9751-EC9BC7A59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6496" y="1549157"/>
              <a:ext cx="1066800" cy="1316037"/>
              <a:chOff x="2209800" y="1905000"/>
              <a:chExt cx="1066800" cy="131588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A32BE80-56B0-488B-943C-32C22E796966}"/>
                  </a:ext>
                </a:extLst>
              </p:cNvPr>
              <p:cNvCxnSpPr/>
              <p:nvPr/>
            </p:nvCxnSpPr>
            <p:spPr>
              <a:xfrm>
                <a:off x="2209504" y="1905319"/>
                <a:ext cx="0" cy="13158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8DB5AAF-9E84-478F-9853-A47276F00AD8}"/>
                  </a:ext>
                </a:extLst>
              </p:cNvPr>
              <p:cNvCxnSpPr/>
              <p:nvPr/>
            </p:nvCxnSpPr>
            <p:spPr>
              <a:xfrm flipH="1">
                <a:off x="2209504" y="2492610"/>
                <a:ext cx="106658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5" name="Group 45">
              <a:extLst>
                <a:ext uri="{FF2B5EF4-FFF2-40B4-BE49-F238E27FC236}">
                  <a16:creationId xmlns:a16="http://schemas.microsoft.com/office/drawing/2014/main" id="{ABC39658-4DF6-42B0-97D3-C72435638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1121" y="2865194"/>
              <a:ext cx="2817812" cy="830263"/>
              <a:chOff x="990600" y="3220880"/>
              <a:chExt cx="3295650" cy="83099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30F66F8-DDEC-41F5-90F4-C36A5FAD7FAB}"/>
                  </a:ext>
                </a:extLst>
              </p:cNvPr>
              <p:cNvSpPr/>
              <p:nvPr/>
            </p:nvSpPr>
            <p:spPr>
              <a:xfrm>
                <a:off x="1161298" y="3221168"/>
                <a:ext cx="3124196" cy="8309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	</a:t>
                </a:r>
                <a:r>
                  <a:rPr lang="en-US" sz="48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4800" dirty="0">
                  <a:latin typeface="Arial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188FCF9-9DA0-4B0F-966F-FAD1BF7EBB4A}"/>
                  </a:ext>
                </a:extLst>
              </p:cNvPr>
              <p:cNvCxnSpPr/>
              <p:nvPr/>
            </p:nvCxnSpPr>
            <p:spPr>
              <a:xfrm flipH="1">
                <a:off x="990516" y="3321266"/>
                <a:ext cx="106738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370C175-8CEE-440A-916A-EA271694E12C}"/>
                </a:ext>
              </a:extLst>
            </p:cNvPr>
            <p:cNvSpPr/>
            <p:nvPr/>
          </p:nvSpPr>
          <p:spPr>
            <a:xfrm>
              <a:off x="3854834" y="5353039"/>
              <a:ext cx="2988653" cy="8302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283 : 7 =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43DD14F-21E1-4DCC-B090-1AEBE4012A86}"/>
                </a:ext>
              </a:extLst>
            </p:cNvPr>
            <p:cNvSpPr txBox="1"/>
            <p:nvPr/>
          </p:nvSpPr>
          <p:spPr>
            <a:xfrm>
              <a:off x="6510180" y="5349865"/>
              <a:ext cx="2444251" cy="830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  (</a:t>
              </a:r>
              <a:r>
                <a:rPr lang="en-US" sz="4800" b="1" dirty="0" err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4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3)</a:t>
              </a:r>
              <a:endPara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732D49-89CC-464D-8675-FFDE952C13FB}"/>
                </a:ext>
              </a:extLst>
            </p:cNvPr>
            <p:cNvSpPr txBox="1"/>
            <p:nvPr/>
          </p:nvSpPr>
          <p:spPr>
            <a:xfrm>
              <a:off x="5418203" y="2113025"/>
              <a:ext cx="838029" cy="831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C1FDFC-C1CD-4A75-9889-9D20A27BA836}"/>
                </a:ext>
              </a:extLst>
            </p:cNvPr>
            <p:cNvSpPr txBox="1"/>
            <p:nvPr/>
          </p:nvSpPr>
          <p:spPr>
            <a:xfrm>
              <a:off x="5868961" y="2854369"/>
              <a:ext cx="838029" cy="830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06A4254-F81B-4556-842B-E6858990AE37}"/>
                </a:ext>
              </a:extLst>
            </p:cNvPr>
            <p:cNvSpPr/>
            <p:nvPr/>
          </p:nvSpPr>
          <p:spPr>
            <a:xfrm>
              <a:off x="4524622" y="1195472"/>
              <a:ext cx="1084042" cy="882629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b)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0B8C253-B910-41CF-AFEB-058C3F922B05}"/>
                </a:ext>
              </a:extLst>
            </p:cNvPr>
            <p:cNvSpPr/>
            <p:nvPr/>
          </p:nvSpPr>
          <p:spPr>
            <a:xfrm>
              <a:off x="8041804" y="2070163"/>
              <a:ext cx="858663" cy="873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83E0E20-93C7-4DD9-8479-83C7A8ECEE4A}"/>
              </a:ext>
            </a:extLst>
          </p:cNvPr>
          <p:cNvSpPr txBox="1"/>
          <p:nvPr/>
        </p:nvSpPr>
        <p:spPr>
          <a:xfrm>
            <a:off x="3696804" y="2050846"/>
            <a:ext cx="8778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677EA2C-43EC-4377-868B-0F583DA99EF1}"/>
              </a:ext>
            </a:extLst>
          </p:cNvPr>
          <p:cNvSpPr txBox="1"/>
          <p:nvPr/>
        </p:nvSpPr>
        <p:spPr>
          <a:xfrm>
            <a:off x="9555164" y="2070101"/>
            <a:ext cx="8794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55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41434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14 </a:t>
            </a: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tháng</a:t>
            </a:r>
            <a:r>
              <a:rPr lang="en-US" sz="40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12 </a:t>
            </a: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 2021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-2117" y="1254128"/>
            <a:ext cx="12192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FFFF"/>
                </a:solidFill>
                <a:latin typeface="HP001 5 hàng" pitchFamily="34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FFFF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211455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Chia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HP001 5 hàng" pitchFamily="34" charset="0"/>
                <a:cs typeface="Times New Roman" pitchFamily="18" charset="0"/>
              </a:rPr>
              <a:t>số</a:t>
            </a:r>
            <a:endParaRPr lang="en-US" sz="4000" b="1" dirty="0">
              <a:solidFill>
                <a:srgbClr val="FFFF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NEN\Mẫu bảng\NGUYỆT CHUẨN -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8"/>
          <a:stretch/>
        </p:blipFill>
        <p:spPr bwMode="auto">
          <a:xfrm>
            <a:off x="0" y="-28575"/>
            <a:ext cx="570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E383023-A7B7-40D2-8658-E5D1E2BA16C4}"/>
              </a:ext>
            </a:extLst>
          </p:cNvPr>
          <p:cNvSpPr txBox="1"/>
          <p:nvPr/>
        </p:nvSpPr>
        <p:spPr>
          <a:xfrm>
            <a:off x="30163" y="204789"/>
            <a:ext cx="4970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560 : 8 = 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585F2EE-5861-4AC6-8F11-F0B3995DEF98}"/>
              </a:ext>
            </a:extLst>
          </p:cNvPr>
          <p:cNvSpPr/>
          <p:nvPr/>
        </p:nvSpPr>
        <p:spPr>
          <a:xfrm>
            <a:off x="6286500" y="66678"/>
            <a:ext cx="43815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1E8A45-6C39-4FB5-80F8-188C65D8023B}"/>
              </a:ext>
            </a:extLst>
          </p:cNvPr>
          <p:cNvSpPr/>
          <p:nvPr/>
        </p:nvSpPr>
        <p:spPr>
          <a:xfrm>
            <a:off x="1020763" y="1074738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560     8 </a:t>
            </a:r>
            <a:endParaRPr lang="en-US" sz="4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0E0C35-71D3-4FC0-B79D-02A6B7B88579}"/>
              </a:ext>
            </a:extLst>
          </p:cNvPr>
          <p:cNvSpPr/>
          <p:nvPr/>
        </p:nvSpPr>
        <p:spPr>
          <a:xfrm>
            <a:off x="1211263" y="1922463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0C09B7-2FF3-4FEE-8BE9-DABBF5A1440D}"/>
              </a:ext>
            </a:extLst>
          </p:cNvPr>
          <p:cNvSpPr/>
          <p:nvPr/>
        </p:nvSpPr>
        <p:spPr>
          <a:xfrm>
            <a:off x="1163638" y="3617913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484184-34DA-4B7D-B2E2-6322C6A2DE02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1344614"/>
            <a:ext cx="1066800" cy="1316037"/>
            <a:chOff x="2209800" y="1905000"/>
            <a:chExt cx="1066800" cy="131588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90DB245-9AC3-4BD1-9A10-ED9F93F64617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BA9F8E0-FE6F-43E8-B1C1-5153AEB54AEA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22ECD1F-1473-4FD0-95FC-13872EFDFEC3}"/>
              </a:ext>
            </a:extLst>
          </p:cNvPr>
          <p:cNvGrpSpPr>
            <a:grpSpLocks/>
          </p:cNvGrpSpPr>
          <p:nvPr/>
        </p:nvGrpSpPr>
        <p:grpSpPr bwMode="auto">
          <a:xfrm>
            <a:off x="1163638" y="2784476"/>
            <a:ext cx="2817812" cy="830263"/>
            <a:chOff x="990600" y="3220880"/>
            <a:chExt cx="3295650" cy="83099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93B7918-E821-4248-BBCE-F6A383FFE1FA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4F5D18-FB55-48DB-B5CD-D6CE5F6701ED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2E7093-8DE2-4E54-8007-8A52452BA28C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4484691"/>
            <a:ext cx="1171575" cy="863598"/>
            <a:chOff x="990600" y="4845715"/>
            <a:chExt cx="1171575" cy="86271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BB167DE-DF80-435F-BB91-765D8F5BF19B}"/>
                </a:ext>
              </a:extLst>
            </p:cNvPr>
            <p:cNvSpPr/>
            <p:nvPr/>
          </p:nvSpPr>
          <p:spPr>
            <a:xfrm>
              <a:off x="1247775" y="4877430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574D36E-5686-4858-9A21-99AE6695B6BE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33282086-7483-4116-BEFB-94EC0C39694A}"/>
              </a:ext>
            </a:extLst>
          </p:cNvPr>
          <p:cNvSpPr txBox="1"/>
          <p:nvPr/>
        </p:nvSpPr>
        <p:spPr>
          <a:xfrm>
            <a:off x="2565401" y="190976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68EE82-12E7-4D9A-AEDC-B1D18EE51529}"/>
              </a:ext>
            </a:extLst>
          </p:cNvPr>
          <p:cNvSpPr/>
          <p:nvPr/>
        </p:nvSpPr>
        <p:spPr>
          <a:xfrm>
            <a:off x="355601" y="5318126"/>
            <a:ext cx="29892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560 : 8 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579D2B-5E28-47D4-98F0-65F5C653D3B1}"/>
              </a:ext>
            </a:extLst>
          </p:cNvPr>
          <p:cNvSpPr txBox="1"/>
          <p:nvPr/>
        </p:nvSpPr>
        <p:spPr>
          <a:xfrm>
            <a:off x="2879726" y="5291139"/>
            <a:ext cx="1085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8C108D8-6AF5-4AFF-9534-58BEA1BB5512}"/>
              </a:ext>
            </a:extLst>
          </p:cNvPr>
          <p:cNvSpPr txBox="1"/>
          <p:nvPr/>
        </p:nvSpPr>
        <p:spPr>
          <a:xfrm>
            <a:off x="1020763" y="1908175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125A67-107F-4633-9245-ACE82C6AA247}"/>
              </a:ext>
            </a:extLst>
          </p:cNvPr>
          <p:cNvSpPr txBox="1"/>
          <p:nvPr/>
        </p:nvSpPr>
        <p:spPr>
          <a:xfrm>
            <a:off x="1458913" y="2798764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5705473" y="5145090"/>
            <a:ext cx="6486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FF0000"/>
                </a:solidFill>
                <a:latin typeface=".VnTimeH" pitchFamily="34" charset="0"/>
              </a:rPr>
              <a:t>ë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lÇn</a:t>
            </a:r>
            <a:r>
              <a:rPr lang="en-US" altLang="en-US" sz="3200" b="1" i="1" dirty="0">
                <a:solidFill>
                  <a:srgbClr val="FF0000"/>
                </a:solidFill>
              </a:rPr>
              <a:t> chia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thø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200" b="1" i="1" dirty="0">
                <a:solidFill>
                  <a:srgbClr val="FF0000"/>
                </a:solidFill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nÕu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bÞ</a:t>
            </a:r>
            <a:r>
              <a:rPr lang="en-US" altLang="en-US" sz="3200" b="1" i="1" dirty="0">
                <a:solidFill>
                  <a:srgbClr val="FF0000"/>
                </a:solidFill>
              </a:rPr>
              <a:t> chia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bÐ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h¬n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3200" b="1" i="1" dirty="0">
                <a:solidFill>
                  <a:srgbClr val="FF0000"/>
                </a:solidFill>
              </a:rPr>
              <a:t> chia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th</a:t>
            </a:r>
            <a:r>
              <a:rPr lang="en-US" altLang="en-US" sz="3200" b="1" i="1" dirty="0">
                <a:solidFill>
                  <a:srgbClr val="FF0000"/>
                </a:solidFill>
              </a:rPr>
              <a:t>× ta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viÕt</a:t>
            </a:r>
            <a:r>
              <a:rPr lang="en-US" altLang="en-US" sz="3200" b="1" i="1" dirty="0">
                <a:solidFill>
                  <a:srgbClr val="FF0000"/>
                </a:solidFill>
              </a:rPr>
              <a:t> 0 ë 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th­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3200" b="1" i="1" dirty="0" err="1" smtClean="0">
                <a:solidFill>
                  <a:srgbClr val="FF0000"/>
                </a:solidFill>
              </a:rPr>
              <a:t>¬ng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theo</a:t>
            </a:r>
            <a:r>
              <a:rPr lang="en-US" altLang="en-US" sz="3200" b="1" i="1" dirty="0">
                <a:solidFill>
                  <a:srgbClr val="FF0000"/>
                </a:solidFill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</a:rPr>
              <a:t>lÇn</a:t>
            </a:r>
            <a:r>
              <a:rPr lang="en-US" altLang="en-US" sz="3200" b="1" i="1" dirty="0">
                <a:solidFill>
                  <a:srgbClr val="FF0000"/>
                </a:solidFill>
              </a:rPr>
              <a:t> chia ®ã.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9BACD3-DA0E-4949-B2D9-86398393D690}"/>
              </a:ext>
            </a:extLst>
          </p:cNvPr>
          <p:cNvSpPr/>
          <p:nvPr/>
        </p:nvSpPr>
        <p:spPr>
          <a:xfrm>
            <a:off x="6286500" y="525463"/>
            <a:ext cx="438150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" name="Picture 2" descr="D:\HINH NEN\Mẫu bảng\NGUYỆT CHUẨN - 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8"/>
          <a:stretch/>
        </p:blipFill>
        <p:spPr bwMode="auto">
          <a:xfrm>
            <a:off x="-7937" y="0"/>
            <a:ext cx="570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3C825E4-748D-4FD8-A612-EB8125253D6D}"/>
              </a:ext>
            </a:extLst>
          </p:cNvPr>
          <p:cNvSpPr txBox="1"/>
          <p:nvPr/>
        </p:nvSpPr>
        <p:spPr>
          <a:xfrm>
            <a:off x="668338" y="242889"/>
            <a:ext cx="8382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632 : 7 = 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E334353-34CF-4640-B0B2-953A3BF4113B}"/>
              </a:ext>
            </a:extLst>
          </p:cNvPr>
          <p:cNvSpPr/>
          <p:nvPr/>
        </p:nvSpPr>
        <p:spPr>
          <a:xfrm>
            <a:off x="954088" y="1093788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632     7 </a:t>
            </a:r>
            <a:endParaRPr lang="en-US" sz="4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0C6872A-E3AC-456E-898B-4299C44A4C13}"/>
              </a:ext>
            </a:extLst>
          </p:cNvPr>
          <p:cNvSpPr/>
          <p:nvPr/>
        </p:nvSpPr>
        <p:spPr>
          <a:xfrm>
            <a:off x="1144588" y="1912938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9 </a:t>
            </a:r>
            <a:endParaRPr lang="en-US" sz="4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0E0465B-1F26-40A7-9171-BB58933B917E}"/>
              </a:ext>
            </a:extLst>
          </p:cNvPr>
          <p:cNvSpPr/>
          <p:nvPr/>
        </p:nvSpPr>
        <p:spPr>
          <a:xfrm>
            <a:off x="1125538" y="3694113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solidFill>
                <a:srgbClr val="FFFF00"/>
              </a:solidFill>
              <a:latin typeface="Arial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EADD5D-7020-48B6-B162-9DDD3CF5F533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1325564"/>
            <a:ext cx="1066800" cy="1316037"/>
            <a:chOff x="2209800" y="1905000"/>
            <a:chExt cx="1066800" cy="131588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D7E4D5A-9DDC-44E7-ABC2-A79AB339A9CE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96853BE-3F56-418E-BCFC-B926F34B6D04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AECC594-FEB3-4302-824E-1AFA10813334}"/>
              </a:ext>
            </a:extLst>
          </p:cNvPr>
          <p:cNvGrpSpPr>
            <a:grpSpLocks/>
          </p:cNvGrpSpPr>
          <p:nvPr/>
        </p:nvGrpSpPr>
        <p:grpSpPr bwMode="auto">
          <a:xfrm>
            <a:off x="1096963" y="2770204"/>
            <a:ext cx="2817812" cy="882648"/>
            <a:chOff x="990600" y="3320981"/>
            <a:chExt cx="3295650" cy="88342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B336EEB-FA18-45C6-89E3-21FA1D734AFD}"/>
                </a:ext>
              </a:extLst>
            </p:cNvPr>
            <p:cNvSpPr/>
            <p:nvPr/>
          </p:nvSpPr>
          <p:spPr>
            <a:xfrm>
              <a:off x="1161417" y="337341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9A4A2AD-9BBD-435E-B921-92EA4E4386E2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7E79655-6030-4DBA-8F5E-A01A4F8B5603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4535488"/>
            <a:ext cx="1123950" cy="831850"/>
            <a:chOff x="1009650" y="4791795"/>
            <a:chExt cx="1123950" cy="83099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6D306ED-B8B2-4E97-BE66-4D50E8A587E9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2</a:t>
              </a:r>
              <a:endParaRPr lang="en-US" sz="4800" dirty="0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11A5BB-C4BE-4F40-BED5-F02FEA057B65}"/>
                </a:ext>
              </a:extLst>
            </p:cNvPr>
            <p:cNvCxnSpPr/>
            <p:nvPr/>
          </p:nvCxnSpPr>
          <p:spPr>
            <a:xfrm flipH="1">
              <a:off x="1009650" y="4817169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57E14EF-509F-422D-9246-5667C72559AD}"/>
              </a:ext>
            </a:extLst>
          </p:cNvPr>
          <p:cNvSpPr txBox="1"/>
          <p:nvPr/>
        </p:nvSpPr>
        <p:spPr>
          <a:xfrm>
            <a:off x="2573338" y="192405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E5B9C2-8F79-43B5-A05E-4797FF6CF7EA}"/>
              </a:ext>
            </a:extLst>
          </p:cNvPr>
          <p:cNvSpPr/>
          <p:nvPr/>
        </p:nvSpPr>
        <p:spPr>
          <a:xfrm>
            <a:off x="288926" y="5387976"/>
            <a:ext cx="298926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632 : 7 =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08CAD92-9A76-4E01-805B-548BB9D0F625}"/>
              </a:ext>
            </a:extLst>
          </p:cNvPr>
          <p:cNvSpPr txBox="1"/>
          <p:nvPr/>
        </p:nvSpPr>
        <p:spPr>
          <a:xfrm>
            <a:off x="2973388" y="5372101"/>
            <a:ext cx="2590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7C3FE9A-DEEF-4C67-8D84-38053EB69440}"/>
              </a:ext>
            </a:extLst>
          </p:cNvPr>
          <p:cNvSpPr txBox="1"/>
          <p:nvPr/>
        </p:nvSpPr>
        <p:spPr>
          <a:xfrm>
            <a:off x="954088" y="193675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8C617BD-E835-4A1E-9041-86E06943F299}"/>
              </a:ext>
            </a:extLst>
          </p:cNvPr>
          <p:cNvSpPr txBox="1"/>
          <p:nvPr/>
        </p:nvSpPr>
        <p:spPr>
          <a:xfrm>
            <a:off x="1449388" y="2795600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76" grpId="0"/>
      <p:bldP spid="77" grpId="0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600" y="7620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altLang="en-US" sz="5400" b="1">
              <a:solidFill>
                <a:srgbClr val="FF0000"/>
              </a:solidFill>
              <a:latin typeface=".VnTimeH" pitchFamily="34" charset="0"/>
              <a:cs typeface="Arial" charset="0"/>
            </a:endParaRP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768351" y="1882775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Bước 1 : Đặt tính theo hàng dọc 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45584" y="2549525"/>
            <a:ext cx="1219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Bước 2: Chia theo thứ tự từ trái sang phải.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>
          <a:xfrm>
            <a:off x="768352" y="3733801"/>
            <a:ext cx="11423649" cy="1815882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chia thứ nhất nếu lấy một chữ số ở số bị chia mà nhỏ hơn số chia thì phải lấy hai chữ số để chia. 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 chia thứ hai, mỗi lần chỉ được hạ một chữ số để chia.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44800" y="228600"/>
            <a:ext cx="873125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BƯỚC THỰC HIỆN 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609600" y="957590"/>
            <a:ext cx="979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Muèn</a:t>
            </a:r>
            <a:r>
              <a:rPr lang="en-US" altLang="en-US" sz="2800" b="1" i="1" dirty="0">
                <a:solidFill>
                  <a:srgbClr val="FF0000"/>
                </a:solidFill>
              </a:rPr>
              <a:t> chia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cã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ba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ch</a:t>
            </a:r>
            <a:r>
              <a:rPr lang="en-US" altLang="en-US" sz="2800" b="1" i="1" dirty="0">
                <a:solidFill>
                  <a:srgbClr val="FF0000"/>
                </a:solidFill>
              </a:rPr>
              <a:t>÷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cho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cã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mét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ch</a:t>
            </a:r>
            <a:r>
              <a:rPr lang="en-US" altLang="en-US" sz="2800" b="1" i="1" dirty="0">
                <a:solidFill>
                  <a:srgbClr val="FF0000"/>
                </a:solidFill>
              </a:rPr>
              <a:t>÷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sè</a:t>
            </a:r>
            <a:r>
              <a:rPr lang="en-US" altLang="en-US" sz="2800" b="1" i="1" dirty="0">
                <a:solidFill>
                  <a:srgbClr val="FF0000"/>
                </a:solidFill>
              </a:rPr>
              <a:t> ta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lµm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thÕ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</a:rPr>
              <a:t>nµo</a:t>
            </a:r>
            <a:r>
              <a:rPr lang="en-US" altLang="en-US" sz="28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523769"/>
      </p:ext>
    </p:extLst>
  </p:cSld>
  <p:clrMapOvr>
    <a:masterClrMapping/>
  </p:clrMapOvr>
  <p:transition>
    <p:sndAc>
      <p:stSnd>
        <p:snd r:embed="rId2" name="DOORBE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  <p:bldP spid="146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0F7765C-6121-43E9-9EE0-703DBA971A42}"/>
              </a:ext>
            </a:extLst>
          </p:cNvPr>
          <p:cNvSpPr/>
          <p:nvPr/>
        </p:nvSpPr>
        <p:spPr>
          <a:xfrm>
            <a:off x="2139951" y="5123004"/>
            <a:ext cx="3552825" cy="7588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7778AF-42DE-403B-ACF1-83F3B69CCE4D}"/>
              </a:ext>
            </a:extLst>
          </p:cNvPr>
          <p:cNvSpPr/>
          <p:nvPr/>
        </p:nvSpPr>
        <p:spPr>
          <a:xfrm>
            <a:off x="2435225" y="689116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350     7 </a:t>
            </a:r>
            <a:endParaRPr lang="en-US" sz="4800" dirty="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7BF360-809D-4B95-B3E6-43407B892866}"/>
              </a:ext>
            </a:extLst>
          </p:cNvPr>
          <p:cNvSpPr/>
          <p:nvPr/>
        </p:nvSpPr>
        <p:spPr>
          <a:xfrm>
            <a:off x="2625725" y="1508266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0882A-1A95-4B06-BC3F-31534B280236}"/>
              </a:ext>
            </a:extLst>
          </p:cNvPr>
          <p:cNvSpPr/>
          <p:nvPr/>
        </p:nvSpPr>
        <p:spPr>
          <a:xfrm>
            <a:off x="2578100" y="3117992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CB693C-5BF2-4A61-BE42-C24DC59AEFB3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920892"/>
            <a:ext cx="1066800" cy="1316037"/>
            <a:chOff x="2209800" y="1905000"/>
            <a:chExt cx="1066800" cy="131588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BFC666-4D71-4F36-8B4D-F6F5A2EA917B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BA827A-4587-41F8-91D9-2769C8247098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BB74DA-1E38-4A57-AB79-6A9E08C48479}"/>
              </a:ext>
            </a:extLst>
          </p:cNvPr>
          <p:cNvGrpSpPr>
            <a:grpSpLocks/>
          </p:cNvGrpSpPr>
          <p:nvPr/>
        </p:nvGrpSpPr>
        <p:grpSpPr bwMode="auto">
          <a:xfrm>
            <a:off x="2567710" y="2340839"/>
            <a:ext cx="2817813" cy="830263"/>
            <a:chOff x="990600" y="3220880"/>
            <a:chExt cx="3295650" cy="8309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1E5D5E-FA64-4376-BFAD-F817395F9D46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C74231F-94CF-4D9B-A79D-74BA7F85F0E9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EFFE69-D55E-4056-A4C7-42327C388922}"/>
              </a:ext>
            </a:extLst>
          </p:cNvPr>
          <p:cNvGrpSpPr>
            <a:grpSpLocks/>
          </p:cNvGrpSpPr>
          <p:nvPr/>
        </p:nvGrpSpPr>
        <p:grpSpPr bwMode="auto">
          <a:xfrm>
            <a:off x="2506230" y="3983613"/>
            <a:ext cx="1143000" cy="831850"/>
            <a:chOff x="990600" y="4791795"/>
            <a:chExt cx="1143000" cy="83099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571BF2-F341-49F9-BD12-7C5D59853F32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B2F887-F37A-42DD-8AA4-93B69908283C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7E704F1-9FC8-4008-A045-A56FDFF035C3}"/>
              </a:ext>
            </a:extLst>
          </p:cNvPr>
          <p:cNvSpPr txBox="1"/>
          <p:nvPr/>
        </p:nvSpPr>
        <p:spPr>
          <a:xfrm>
            <a:off x="4054475" y="1519378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A5E2507-F21A-45CD-BC25-AF34C6B563CD}"/>
              </a:ext>
            </a:extLst>
          </p:cNvPr>
          <p:cNvSpPr/>
          <p:nvPr/>
        </p:nvSpPr>
        <p:spPr>
          <a:xfrm>
            <a:off x="1903413" y="5089666"/>
            <a:ext cx="29892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350 : 7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B3F208-4C7F-4702-8117-9159391295F6}"/>
              </a:ext>
            </a:extLst>
          </p:cNvPr>
          <p:cNvSpPr txBox="1"/>
          <p:nvPr/>
        </p:nvSpPr>
        <p:spPr>
          <a:xfrm>
            <a:off x="4606925" y="5086491"/>
            <a:ext cx="1085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6B33A7-2BF1-4371-88AD-D5C7139E1FB3}"/>
              </a:ext>
            </a:extLst>
          </p:cNvPr>
          <p:cNvSpPr txBox="1"/>
          <p:nvPr/>
        </p:nvSpPr>
        <p:spPr>
          <a:xfrm>
            <a:off x="2435225" y="1484453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6398DF-97F6-4391-8335-709E08EB6444}"/>
              </a:ext>
            </a:extLst>
          </p:cNvPr>
          <p:cNvSpPr txBox="1"/>
          <p:nvPr/>
        </p:nvSpPr>
        <p:spPr>
          <a:xfrm>
            <a:off x="2886075" y="2340117"/>
            <a:ext cx="838200" cy="83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1278E5D-952B-4966-9501-7D3284864A79}"/>
              </a:ext>
            </a:extLst>
          </p:cNvPr>
          <p:cNvSpPr/>
          <p:nvPr/>
        </p:nvSpPr>
        <p:spPr>
          <a:xfrm>
            <a:off x="6715126" y="5146817"/>
            <a:ext cx="3552825" cy="7588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FCB2C-0240-4D13-B8CD-1871CCB46796}"/>
              </a:ext>
            </a:extLst>
          </p:cNvPr>
          <p:cNvSpPr/>
          <p:nvPr/>
        </p:nvSpPr>
        <p:spPr>
          <a:xfrm>
            <a:off x="7010400" y="712929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420     6 </a:t>
            </a:r>
            <a:endParaRPr lang="en-US" sz="4800" dirty="0">
              <a:latin typeface="Arial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C7B016-0459-4CDD-9FEA-65A81A8FBD04}"/>
              </a:ext>
            </a:extLst>
          </p:cNvPr>
          <p:cNvSpPr/>
          <p:nvPr/>
        </p:nvSpPr>
        <p:spPr>
          <a:xfrm>
            <a:off x="7200900" y="1532078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B1B908-0592-4444-8DA2-3CDA36B971A8}"/>
              </a:ext>
            </a:extLst>
          </p:cNvPr>
          <p:cNvSpPr/>
          <p:nvPr/>
        </p:nvSpPr>
        <p:spPr>
          <a:xfrm>
            <a:off x="7153275" y="3141805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6A10F62-5151-4822-8023-842431A1E6F7}"/>
              </a:ext>
            </a:extLst>
          </p:cNvPr>
          <p:cNvGrpSpPr>
            <a:grpSpLocks/>
          </p:cNvGrpSpPr>
          <p:nvPr/>
        </p:nvGrpSpPr>
        <p:grpSpPr bwMode="auto">
          <a:xfrm>
            <a:off x="8248650" y="944703"/>
            <a:ext cx="1066800" cy="1316038"/>
            <a:chOff x="2209800" y="1905000"/>
            <a:chExt cx="1066800" cy="131588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3878253-5668-4234-9291-B5767B6684B5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710253-B35A-4394-9412-BF1EEB2EC37F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5FB028-0B3F-48BD-AD50-BA0DFCA1BFE6}"/>
              </a:ext>
            </a:extLst>
          </p:cNvPr>
          <p:cNvGrpSpPr>
            <a:grpSpLocks/>
          </p:cNvGrpSpPr>
          <p:nvPr/>
        </p:nvGrpSpPr>
        <p:grpSpPr bwMode="auto">
          <a:xfrm>
            <a:off x="7164244" y="2354260"/>
            <a:ext cx="2817813" cy="830262"/>
            <a:chOff x="990600" y="3220880"/>
            <a:chExt cx="3295650" cy="83099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D383A1B-6A80-4DC7-8277-BE87D695D380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F279370-D715-481D-B95A-4F8D85C48B92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D35E1E1-AAC7-4AA1-A8EF-ADEA68FB89FC}"/>
              </a:ext>
            </a:extLst>
          </p:cNvPr>
          <p:cNvGrpSpPr>
            <a:grpSpLocks/>
          </p:cNvGrpSpPr>
          <p:nvPr/>
        </p:nvGrpSpPr>
        <p:grpSpPr bwMode="auto">
          <a:xfrm>
            <a:off x="7081405" y="4007425"/>
            <a:ext cx="1143000" cy="831850"/>
            <a:chOff x="990600" y="4791795"/>
            <a:chExt cx="1143000" cy="83099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24A047-73E2-4F9E-8019-7AAB3DC4D603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C13ECD0-D46D-4EC6-9161-944D2E19DD3B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675DF1-1651-4125-9EDD-DBA8D400FA79}"/>
              </a:ext>
            </a:extLst>
          </p:cNvPr>
          <p:cNvSpPr txBox="1"/>
          <p:nvPr/>
        </p:nvSpPr>
        <p:spPr>
          <a:xfrm>
            <a:off x="8629650" y="1543191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055D4F9-FBEE-461F-A391-4E99E72ED102}"/>
              </a:ext>
            </a:extLst>
          </p:cNvPr>
          <p:cNvSpPr/>
          <p:nvPr/>
        </p:nvSpPr>
        <p:spPr>
          <a:xfrm>
            <a:off x="6478588" y="5113479"/>
            <a:ext cx="29892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420 : 6 =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509BF8-5FE7-4C56-9154-2D8AA52DCEF3}"/>
              </a:ext>
            </a:extLst>
          </p:cNvPr>
          <p:cNvSpPr txBox="1"/>
          <p:nvPr/>
        </p:nvSpPr>
        <p:spPr>
          <a:xfrm>
            <a:off x="9182100" y="5110303"/>
            <a:ext cx="1085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 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1E5905B-9FCB-442C-94DA-EC51CF378E8F}"/>
              </a:ext>
            </a:extLst>
          </p:cNvPr>
          <p:cNvSpPr txBox="1"/>
          <p:nvPr/>
        </p:nvSpPr>
        <p:spPr>
          <a:xfrm>
            <a:off x="7010400" y="1508266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44988BB-3AA1-4FE1-946B-80E6BB3122E6}"/>
              </a:ext>
            </a:extLst>
          </p:cNvPr>
          <p:cNvSpPr txBox="1"/>
          <p:nvPr/>
        </p:nvSpPr>
        <p:spPr>
          <a:xfrm>
            <a:off x="7461250" y="2363930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1ABDC71-3D28-4575-A19B-E59D44431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185" y="97268"/>
            <a:ext cx="3608232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  <a:cs typeface="Times New Roman" pitchFamily="18" charset="0"/>
              </a:rPr>
              <a:t> 1: </a:t>
            </a:r>
            <a:r>
              <a:rPr lang="en-US" sz="4000" b="1" u="sng" dirty="0" err="1" smtClean="0">
                <a:solidFill>
                  <a:srgbClr val="2626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  <a:cs typeface="Times New Roman" pitchFamily="18" charset="0"/>
              </a:rPr>
              <a:t>Tính</a:t>
            </a:r>
            <a:endParaRPr lang="en-US" sz="4000" b="1" dirty="0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63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CFB0664-1BF4-46F6-8777-F826F1C7580F}"/>
              </a:ext>
            </a:extLst>
          </p:cNvPr>
          <p:cNvSpPr/>
          <p:nvPr/>
        </p:nvSpPr>
        <p:spPr>
          <a:xfrm>
            <a:off x="2174875" y="6095861"/>
            <a:ext cx="3435350" cy="7572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E1A5A2-399F-4681-982A-7F64DFD78B00}"/>
              </a:ext>
            </a:extLst>
          </p:cNvPr>
          <p:cNvSpPr/>
          <p:nvPr/>
        </p:nvSpPr>
        <p:spPr>
          <a:xfrm>
            <a:off x="2117725" y="-109252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260     2 </a:t>
            </a:r>
            <a:endParaRPr lang="en-US" sz="4800" dirty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92B8C1-9BE1-4DF2-A316-1BC9C6B4A0EC}"/>
              </a:ext>
            </a:extLst>
          </p:cNvPr>
          <p:cNvSpPr/>
          <p:nvPr/>
        </p:nvSpPr>
        <p:spPr>
          <a:xfrm>
            <a:off x="2336800" y="709898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6163DE-7925-4843-ADAB-7C9A43E0EDF1}"/>
              </a:ext>
            </a:extLst>
          </p:cNvPr>
          <p:cNvSpPr/>
          <p:nvPr/>
        </p:nvSpPr>
        <p:spPr>
          <a:xfrm>
            <a:off x="2279650" y="2205323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306CFD-7F31-4EE4-AA72-983484C83293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122524"/>
            <a:ext cx="1066800" cy="1316037"/>
            <a:chOff x="2209800" y="1905000"/>
            <a:chExt cx="1066800" cy="131588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04FB789-D208-4892-A4E3-4A3394E0EA4F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0CE3835-51EA-488D-8466-EB9B5DE22A80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43B254-7F48-4C2C-9A32-D3E490803C7E}"/>
              </a:ext>
            </a:extLst>
          </p:cNvPr>
          <p:cNvGrpSpPr>
            <a:grpSpLocks/>
          </p:cNvGrpSpPr>
          <p:nvPr/>
        </p:nvGrpSpPr>
        <p:grpSpPr bwMode="auto">
          <a:xfrm>
            <a:off x="1927225" y="1573355"/>
            <a:ext cx="3295650" cy="830263"/>
            <a:chOff x="990600" y="3220880"/>
            <a:chExt cx="3295650" cy="8309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A86AE7-3BB6-4C6C-A1B5-E0949EDD7257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2C47B5-0C44-4A66-A3D4-0C0E67E89832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32FCF5-041F-49EB-9E4A-3E62C7A38326}"/>
              </a:ext>
            </a:extLst>
          </p:cNvPr>
          <p:cNvGrpSpPr>
            <a:grpSpLocks/>
          </p:cNvGrpSpPr>
          <p:nvPr/>
        </p:nvGrpSpPr>
        <p:grpSpPr bwMode="auto">
          <a:xfrm>
            <a:off x="2079626" y="3182214"/>
            <a:ext cx="1152525" cy="831850"/>
            <a:chOff x="904164" y="4768171"/>
            <a:chExt cx="1153236" cy="8309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8DC6C7-F98F-4495-889D-CBF5CCB861F8}"/>
                </a:ext>
              </a:extLst>
            </p:cNvPr>
            <p:cNvSpPr/>
            <p:nvPr/>
          </p:nvSpPr>
          <p:spPr>
            <a:xfrm>
              <a:off x="904164" y="476817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DDE48D-F15B-4475-A149-3B4B7CBE9733}"/>
                </a:ext>
              </a:extLst>
            </p:cNvPr>
            <p:cNvCxnSpPr/>
            <p:nvPr/>
          </p:nvCxnSpPr>
          <p:spPr>
            <a:xfrm flipH="1">
              <a:off x="989942" y="4845879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9F01FD-4C9D-4A26-AC6D-2CC22D175E31}"/>
              </a:ext>
            </a:extLst>
          </p:cNvPr>
          <p:cNvSpPr txBox="1"/>
          <p:nvPr/>
        </p:nvSpPr>
        <p:spPr>
          <a:xfrm>
            <a:off x="3694113" y="709898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8C2FA2-871A-4E75-A737-AF687E3CF954}"/>
              </a:ext>
            </a:extLst>
          </p:cNvPr>
          <p:cNvSpPr/>
          <p:nvPr/>
        </p:nvSpPr>
        <p:spPr>
          <a:xfrm>
            <a:off x="2022475" y="6095861"/>
            <a:ext cx="3113088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260 : 2 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C0CD1E-F0B4-400C-BCED-92BD6080DC19}"/>
              </a:ext>
            </a:extLst>
          </p:cNvPr>
          <p:cNvSpPr txBox="1"/>
          <p:nvPr/>
        </p:nvSpPr>
        <p:spPr>
          <a:xfrm>
            <a:off x="4532313" y="6084747"/>
            <a:ext cx="12065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9EDA78-BDC9-42D2-B7CB-307ED74A20BA}"/>
              </a:ext>
            </a:extLst>
          </p:cNvPr>
          <p:cNvSpPr txBox="1"/>
          <p:nvPr/>
        </p:nvSpPr>
        <p:spPr>
          <a:xfrm>
            <a:off x="1974850" y="72101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E8E791-5BDC-4974-8C7D-75C366A622CC}"/>
              </a:ext>
            </a:extLst>
          </p:cNvPr>
          <p:cNvSpPr txBox="1"/>
          <p:nvPr/>
        </p:nvSpPr>
        <p:spPr>
          <a:xfrm>
            <a:off x="2279650" y="1571767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507130-511B-48B9-BA2F-8179E823AA4F}"/>
              </a:ext>
            </a:extLst>
          </p:cNvPr>
          <p:cNvSpPr/>
          <p:nvPr/>
        </p:nvSpPr>
        <p:spPr>
          <a:xfrm>
            <a:off x="2593975" y="3182214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80830E-9D93-44C2-98EA-A80E2804C5AF}"/>
              </a:ext>
            </a:extLst>
          </p:cNvPr>
          <p:cNvGrpSpPr>
            <a:grpSpLocks/>
          </p:cNvGrpSpPr>
          <p:nvPr/>
        </p:nvGrpSpPr>
        <p:grpSpPr bwMode="auto">
          <a:xfrm>
            <a:off x="2308225" y="4822104"/>
            <a:ext cx="1066800" cy="831850"/>
            <a:chOff x="990600" y="4786545"/>
            <a:chExt cx="1066800" cy="83099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309AC1-86FA-4A22-9901-26D37EB3A6E2}"/>
                </a:ext>
              </a:extLst>
            </p:cNvPr>
            <p:cNvSpPr/>
            <p:nvPr/>
          </p:nvSpPr>
          <p:spPr>
            <a:xfrm>
              <a:off x="1127125" y="478654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8639F7-ACA3-4AEB-B162-E96D40640136}"/>
                </a:ext>
              </a:extLst>
            </p:cNvPr>
            <p:cNvCxnSpPr/>
            <p:nvPr/>
          </p:nvCxnSpPr>
          <p:spPr>
            <a:xfrm flipH="1">
              <a:off x="990600" y="4845222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DCF5EAA-A894-4478-82B3-9D760C86D336}"/>
              </a:ext>
            </a:extLst>
          </p:cNvPr>
          <p:cNvSpPr txBox="1"/>
          <p:nvPr/>
        </p:nvSpPr>
        <p:spPr>
          <a:xfrm>
            <a:off x="4005263" y="709898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710D75-C456-4084-AD75-8B1CF931E432}"/>
              </a:ext>
            </a:extLst>
          </p:cNvPr>
          <p:cNvSpPr/>
          <p:nvPr/>
        </p:nvSpPr>
        <p:spPr>
          <a:xfrm>
            <a:off x="2165350" y="4019117"/>
            <a:ext cx="1690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0</a:t>
            </a:r>
            <a:endParaRPr lang="en-US" sz="4800" dirty="0">
              <a:latin typeface="Arial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1571FAA-DF16-4B74-A73C-481A3C038244}"/>
              </a:ext>
            </a:extLst>
          </p:cNvPr>
          <p:cNvSpPr/>
          <p:nvPr/>
        </p:nvSpPr>
        <p:spPr>
          <a:xfrm>
            <a:off x="6858000" y="6054586"/>
            <a:ext cx="3435350" cy="75723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C987F-6EE4-4865-8793-3A19F25A3A7E}"/>
              </a:ext>
            </a:extLst>
          </p:cNvPr>
          <p:cNvSpPr/>
          <p:nvPr/>
        </p:nvSpPr>
        <p:spPr>
          <a:xfrm>
            <a:off x="6800850" y="-150527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480     4 </a:t>
            </a:r>
            <a:endParaRPr lang="en-US" sz="4800" dirty="0">
              <a:latin typeface="Arial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66BC8F-5730-4A10-BCCA-83B2B071F6C6}"/>
              </a:ext>
            </a:extLst>
          </p:cNvPr>
          <p:cNvSpPr/>
          <p:nvPr/>
        </p:nvSpPr>
        <p:spPr>
          <a:xfrm>
            <a:off x="7019925" y="668623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369446-4D4C-4957-9D2F-BB7E7EFBF84C}"/>
              </a:ext>
            </a:extLst>
          </p:cNvPr>
          <p:cNvSpPr/>
          <p:nvPr/>
        </p:nvSpPr>
        <p:spPr>
          <a:xfrm>
            <a:off x="6962775" y="2164048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E1CC30-E898-4BDE-ACB3-5784708F27A5}"/>
              </a:ext>
            </a:extLst>
          </p:cNvPr>
          <p:cNvGrpSpPr>
            <a:grpSpLocks/>
          </p:cNvGrpSpPr>
          <p:nvPr/>
        </p:nvGrpSpPr>
        <p:grpSpPr bwMode="auto">
          <a:xfrm>
            <a:off x="8067675" y="81249"/>
            <a:ext cx="1066800" cy="1316037"/>
            <a:chOff x="2209800" y="1905000"/>
            <a:chExt cx="1066800" cy="131588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152E76B-77ED-471F-ADBF-D7AA1B397FA0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8D7EC4-0E5D-4898-A4A7-95C4092CE725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EB833B-1E38-49CA-B4ED-E4E7B46EA9E8}"/>
              </a:ext>
            </a:extLst>
          </p:cNvPr>
          <p:cNvGrpSpPr>
            <a:grpSpLocks/>
          </p:cNvGrpSpPr>
          <p:nvPr/>
        </p:nvGrpSpPr>
        <p:grpSpPr bwMode="auto">
          <a:xfrm>
            <a:off x="6610350" y="1532080"/>
            <a:ext cx="3295650" cy="830263"/>
            <a:chOff x="990600" y="3220880"/>
            <a:chExt cx="3295650" cy="83099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30235A-C4EC-4AC0-BD1F-DAB23C8BCA0B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B8F31B6-3B61-4189-9598-53B83C545628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D5C5BE-3C74-48A6-8D39-9D1255CD8B56}"/>
              </a:ext>
            </a:extLst>
          </p:cNvPr>
          <p:cNvGrpSpPr>
            <a:grpSpLocks/>
          </p:cNvGrpSpPr>
          <p:nvPr/>
        </p:nvGrpSpPr>
        <p:grpSpPr bwMode="auto">
          <a:xfrm>
            <a:off x="6762751" y="3140939"/>
            <a:ext cx="1152525" cy="831850"/>
            <a:chOff x="904164" y="4768171"/>
            <a:chExt cx="1153236" cy="83099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23FC8A1-2F83-4CAD-A4CD-7A3BF2D24825}"/>
                </a:ext>
              </a:extLst>
            </p:cNvPr>
            <p:cNvSpPr/>
            <p:nvPr/>
          </p:nvSpPr>
          <p:spPr>
            <a:xfrm>
              <a:off x="904164" y="476817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3B642BB-416C-4E3F-9015-2F4416348EB9}"/>
                </a:ext>
              </a:extLst>
            </p:cNvPr>
            <p:cNvCxnSpPr/>
            <p:nvPr/>
          </p:nvCxnSpPr>
          <p:spPr>
            <a:xfrm flipH="1">
              <a:off x="989942" y="4845879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C7C7989-BC3E-4554-931B-CEF5D798B781}"/>
              </a:ext>
            </a:extLst>
          </p:cNvPr>
          <p:cNvSpPr txBox="1"/>
          <p:nvPr/>
        </p:nvSpPr>
        <p:spPr>
          <a:xfrm>
            <a:off x="8377238" y="668623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2B3ED1-6ACD-48C7-B5B6-3A5AAE43B45C}"/>
              </a:ext>
            </a:extLst>
          </p:cNvPr>
          <p:cNvSpPr/>
          <p:nvPr/>
        </p:nvSpPr>
        <p:spPr>
          <a:xfrm>
            <a:off x="6705600" y="6054586"/>
            <a:ext cx="3113088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480 : 4 =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2871B97-746D-4D15-9BD4-D4090DF7083F}"/>
              </a:ext>
            </a:extLst>
          </p:cNvPr>
          <p:cNvSpPr txBox="1"/>
          <p:nvPr/>
        </p:nvSpPr>
        <p:spPr>
          <a:xfrm>
            <a:off x="9215438" y="6043472"/>
            <a:ext cx="12065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8E54E6-DEB3-427B-8813-9666B9466FD5}"/>
              </a:ext>
            </a:extLst>
          </p:cNvPr>
          <p:cNvSpPr txBox="1"/>
          <p:nvPr/>
        </p:nvSpPr>
        <p:spPr>
          <a:xfrm>
            <a:off x="6657975" y="679735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C2EB66-E315-4D42-8925-277E7C55A297}"/>
              </a:ext>
            </a:extLst>
          </p:cNvPr>
          <p:cNvSpPr txBox="1"/>
          <p:nvPr/>
        </p:nvSpPr>
        <p:spPr>
          <a:xfrm>
            <a:off x="6962775" y="1530492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7CEA65-E1E8-4967-88D1-6F83B5251CDA}"/>
              </a:ext>
            </a:extLst>
          </p:cNvPr>
          <p:cNvSpPr/>
          <p:nvPr/>
        </p:nvSpPr>
        <p:spPr>
          <a:xfrm>
            <a:off x="7277100" y="3140939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E47539-2259-4E8C-9461-4EE093106681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4780829"/>
            <a:ext cx="1066800" cy="831850"/>
            <a:chOff x="990600" y="4786545"/>
            <a:chExt cx="1066800" cy="83099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7663203-907E-4BC8-A588-3F936CBFCE6A}"/>
                </a:ext>
              </a:extLst>
            </p:cNvPr>
            <p:cNvSpPr/>
            <p:nvPr/>
          </p:nvSpPr>
          <p:spPr>
            <a:xfrm>
              <a:off x="1127125" y="478654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25CB813-138F-4C05-BECE-769084996B0F}"/>
                </a:ext>
              </a:extLst>
            </p:cNvPr>
            <p:cNvCxnSpPr/>
            <p:nvPr/>
          </p:nvCxnSpPr>
          <p:spPr>
            <a:xfrm flipH="1">
              <a:off x="990600" y="4845222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A91FCC3-EBDE-46CA-A6B7-C7430405C52C}"/>
              </a:ext>
            </a:extLst>
          </p:cNvPr>
          <p:cNvSpPr txBox="1"/>
          <p:nvPr/>
        </p:nvSpPr>
        <p:spPr>
          <a:xfrm>
            <a:off x="8688388" y="668623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A0770BB-6711-4B53-9F24-47A0BE3FD114}"/>
              </a:ext>
            </a:extLst>
          </p:cNvPr>
          <p:cNvSpPr/>
          <p:nvPr/>
        </p:nvSpPr>
        <p:spPr>
          <a:xfrm>
            <a:off x="6848475" y="3977842"/>
            <a:ext cx="1690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0</a:t>
            </a:r>
            <a:endParaRPr lang="en-US" sz="4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 animBg="1"/>
      <p:bldP spid="45" grpId="0"/>
      <p:bldP spid="46" grpId="0"/>
      <p:bldP spid="47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0EFDE0-B9FA-4DBF-9386-AF4C3C56DF44}"/>
              </a:ext>
            </a:extLst>
          </p:cNvPr>
          <p:cNvSpPr/>
          <p:nvPr/>
        </p:nvSpPr>
        <p:spPr>
          <a:xfrm>
            <a:off x="1952913" y="5497080"/>
            <a:ext cx="3552825" cy="7588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922D2A-488B-4ED6-A6C9-64B2CD71F0C1}"/>
              </a:ext>
            </a:extLst>
          </p:cNvPr>
          <p:cNvSpPr/>
          <p:nvPr/>
        </p:nvSpPr>
        <p:spPr>
          <a:xfrm>
            <a:off x="2248187" y="699507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490     7 </a:t>
            </a:r>
            <a:endParaRPr lang="en-US" sz="4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D1EE91-1A89-42E2-8A00-2EF57C6F0ABA}"/>
              </a:ext>
            </a:extLst>
          </p:cNvPr>
          <p:cNvSpPr/>
          <p:nvPr/>
        </p:nvSpPr>
        <p:spPr>
          <a:xfrm>
            <a:off x="2438687" y="1518657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CA5EBD-073E-4CAB-95E1-3FB803850B62}"/>
              </a:ext>
            </a:extLst>
          </p:cNvPr>
          <p:cNvSpPr/>
          <p:nvPr/>
        </p:nvSpPr>
        <p:spPr>
          <a:xfrm>
            <a:off x="2339107" y="3138774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8C96C9-D335-4C16-B260-96A48A659498}"/>
              </a:ext>
            </a:extLst>
          </p:cNvPr>
          <p:cNvGrpSpPr>
            <a:grpSpLocks/>
          </p:cNvGrpSpPr>
          <p:nvPr/>
        </p:nvGrpSpPr>
        <p:grpSpPr bwMode="auto">
          <a:xfrm>
            <a:off x="3486437" y="931283"/>
            <a:ext cx="1066800" cy="1316037"/>
            <a:chOff x="2209800" y="1905000"/>
            <a:chExt cx="1066800" cy="13158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65D28B-0567-4CF2-A059-369331B8D030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B3A923-D8D8-4313-AC6D-63488BD4FEE4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DAA31A-B15F-4454-8BA4-EA661D21E49F}"/>
              </a:ext>
            </a:extLst>
          </p:cNvPr>
          <p:cNvGrpSpPr>
            <a:grpSpLocks/>
          </p:cNvGrpSpPr>
          <p:nvPr/>
        </p:nvGrpSpPr>
        <p:grpSpPr bwMode="auto">
          <a:xfrm>
            <a:off x="2391063" y="2330448"/>
            <a:ext cx="2817813" cy="830263"/>
            <a:chOff x="990600" y="3220880"/>
            <a:chExt cx="3295650" cy="830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00AF9D-F1BF-4965-917D-26C485F36C55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165183-B650-4205-87C4-5238BD8174C5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83E143-1F41-4B98-9261-3319FBA101CF}"/>
              </a:ext>
            </a:extLst>
          </p:cNvPr>
          <p:cNvGrpSpPr>
            <a:grpSpLocks/>
          </p:cNvGrpSpPr>
          <p:nvPr/>
        </p:nvGrpSpPr>
        <p:grpSpPr bwMode="auto">
          <a:xfrm>
            <a:off x="2267237" y="3973222"/>
            <a:ext cx="1143000" cy="831850"/>
            <a:chOff x="990600" y="4791795"/>
            <a:chExt cx="1143000" cy="8309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433FAE-8524-4A04-A79C-FAB907E3F16C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B0BEC71-1D31-4793-83B3-A684DDCBF217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6498331-C650-473B-BE7A-100642D1C1AF}"/>
              </a:ext>
            </a:extLst>
          </p:cNvPr>
          <p:cNvSpPr txBox="1"/>
          <p:nvPr/>
        </p:nvSpPr>
        <p:spPr>
          <a:xfrm>
            <a:off x="3867437" y="1529769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0582F2-9709-4CA7-9C5F-76AD086C3729}"/>
              </a:ext>
            </a:extLst>
          </p:cNvPr>
          <p:cNvSpPr/>
          <p:nvPr/>
        </p:nvSpPr>
        <p:spPr>
          <a:xfrm>
            <a:off x="1716375" y="5463742"/>
            <a:ext cx="298926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490 : 7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B529B-F0E2-4AA4-A973-5512F5A3F080}"/>
              </a:ext>
            </a:extLst>
          </p:cNvPr>
          <p:cNvSpPr txBox="1"/>
          <p:nvPr/>
        </p:nvSpPr>
        <p:spPr>
          <a:xfrm>
            <a:off x="4419887" y="5460567"/>
            <a:ext cx="1085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 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41E69-8846-4F5E-9841-15BDA4447B18}"/>
              </a:ext>
            </a:extLst>
          </p:cNvPr>
          <p:cNvSpPr txBox="1"/>
          <p:nvPr/>
        </p:nvSpPr>
        <p:spPr>
          <a:xfrm>
            <a:off x="2248187" y="149484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8C92BA-6712-4A04-ACB7-F4005BF56028}"/>
              </a:ext>
            </a:extLst>
          </p:cNvPr>
          <p:cNvSpPr txBox="1"/>
          <p:nvPr/>
        </p:nvSpPr>
        <p:spPr>
          <a:xfrm>
            <a:off x="2699037" y="2319335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3AB80-A6C3-48F7-A7CE-1C19C6C0AEA4}"/>
              </a:ext>
            </a:extLst>
          </p:cNvPr>
          <p:cNvSpPr/>
          <p:nvPr/>
        </p:nvSpPr>
        <p:spPr>
          <a:xfrm>
            <a:off x="6528088" y="5520893"/>
            <a:ext cx="3552825" cy="75882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C3E0C-776D-4603-A78C-4E1DD795AF59}"/>
              </a:ext>
            </a:extLst>
          </p:cNvPr>
          <p:cNvSpPr/>
          <p:nvPr/>
        </p:nvSpPr>
        <p:spPr>
          <a:xfrm>
            <a:off x="6823362" y="723320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400     5 </a:t>
            </a:r>
            <a:endParaRPr lang="en-US" sz="4800" dirty="0"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8D9C28-72AF-427B-98DA-C6FF9251BADF}"/>
              </a:ext>
            </a:extLst>
          </p:cNvPr>
          <p:cNvSpPr/>
          <p:nvPr/>
        </p:nvSpPr>
        <p:spPr>
          <a:xfrm>
            <a:off x="7013862" y="1542469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4CDAF6-D1AF-4F00-8E32-1A93A64DC9E2}"/>
              </a:ext>
            </a:extLst>
          </p:cNvPr>
          <p:cNvSpPr/>
          <p:nvPr/>
        </p:nvSpPr>
        <p:spPr>
          <a:xfrm>
            <a:off x="6914282" y="3162587"/>
            <a:ext cx="12763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0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544F9B-5299-4633-9D41-25806DCF12C5}"/>
              </a:ext>
            </a:extLst>
          </p:cNvPr>
          <p:cNvGrpSpPr>
            <a:grpSpLocks/>
          </p:cNvGrpSpPr>
          <p:nvPr/>
        </p:nvGrpSpPr>
        <p:grpSpPr bwMode="auto">
          <a:xfrm>
            <a:off x="8061612" y="955094"/>
            <a:ext cx="1066800" cy="1316038"/>
            <a:chOff x="2209800" y="1905000"/>
            <a:chExt cx="1066800" cy="131588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008354-3208-4126-9381-6E1DC0F03BB2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4472991-3543-4DD7-9F4F-E97645FB6A1D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EB4B34-D003-4C77-A81B-DA3E634E31C6}"/>
              </a:ext>
            </a:extLst>
          </p:cNvPr>
          <p:cNvGrpSpPr>
            <a:grpSpLocks/>
          </p:cNvGrpSpPr>
          <p:nvPr/>
        </p:nvGrpSpPr>
        <p:grpSpPr bwMode="auto">
          <a:xfrm>
            <a:off x="6966238" y="2354260"/>
            <a:ext cx="2817813" cy="830262"/>
            <a:chOff x="990600" y="3220880"/>
            <a:chExt cx="3295650" cy="83099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D1A8A3-527D-4571-A51B-C980A2B24F85}"/>
                </a:ext>
              </a:extLst>
            </p:cNvPr>
            <p:cNvSpPr/>
            <p:nvPr/>
          </p:nvSpPr>
          <p:spPr>
            <a:xfrm>
              <a:off x="1161417" y="3220880"/>
              <a:ext cx="3124833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7B3125-30B8-49D2-9C08-A26B783F6EAB}"/>
                </a:ext>
              </a:extLst>
            </p:cNvPr>
            <p:cNvCxnSpPr/>
            <p:nvPr/>
          </p:nvCxnSpPr>
          <p:spPr>
            <a:xfrm flipH="1">
              <a:off x="990600" y="3320981"/>
              <a:ext cx="106760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687A92-6904-484C-9F17-203E9933B57E}"/>
              </a:ext>
            </a:extLst>
          </p:cNvPr>
          <p:cNvGrpSpPr>
            <a:grpSpLocks/>
          </p:cNvGrpSpPr>
          <p:nvPr/>
        </p:nvGrpSpPr>
        <p:grpSpPr bwMode="auto">
          <a:xfrm>
            <a:off x="6842412" y="3997034"/>
            <a:ext cx="1143000" cy="831850"/>
            <a:chOff x="990600" y="4791795"/>
            <a:chExt cx="1143000" cy="8309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79A1E66-E9B5-4548-B7E5-74B2023E35FA}"/>
                </a:ext>
              </a:extLst>
            </p:cNvPr>
            <p:cNvSpPr/>
            <p:nvPr/>
          </p:nvSpPr>
          <p:spPr>
            <a:xfrm>
              <a:off x="1219200" y="479179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EC91D7-1826-461D-81DF-FBB3F4DC41AB}"/>
                </a:ext>
              </a:extLst>
            </p:cNvPr>
            <p:cNvCxnSpPr/>
            <p:nvPr/>
          </p:nvCxnSpPr>
          <p:spPr>
            <a:xfrm flipH="1">
              <a:off x="990600" y="484571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BDDAF91-32BD-478C-B225-57CFC0392A47}"/>
              </a:ext>
            </a:extLst>
          </p:cNvPr>
          <p:cNvSpPr txBox="1"/>
          <p:nvPr/>
        </p:nvSpPr>
        <p:spPr>
          <a:xfrm>
            <a:off x="8442612" y="1553582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260F16-7781-46C8-8CCF-6676F7F9E77A}"/>
              </a:ext>
            </a:extLst>
          </p:cNvPr>
          <p:cNvSpPr/>
          <p:nvPr/>
        </p:nvSpPr>
        <p:spPr>
          <a:xfrm>
            <a:off x="6291550" y="5487555"/>
            <a:ext cx="29892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400 : 5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978AF7-323B-4532-B089-B25A438BBF49}"/>
              </a:ext>
            </a:extLst>
          </p:cNvPr>
          <p:cNvSpPr txBox="1"/>
          <p:nvPr/>
        </p:nvSpPr>
        <p:spPr>
          <a:xfrm>
            <a:off x="8995062" y="5484379"/>
            <a:ext cx="1085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</a:t>
            </a:r>
            <a:endParaRPr lang="en-US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99FE38-952F-49D8-BF0F-807A361118FB}"/>
              </a:ext>
            </a:extLst>
          </p:cNvPr>
          <p:cNvSpPr txBox="1"/>
          <p:nvPr/>
        </p:nvSpPr>
        <p:spPr>
          <a:xfrm>
            <a:off x="6823362" y="1518657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C02BDB-7867-4B16-BB06-9D2EEE7B7ACC}"/>
              </a:ext>
            </a:extLst>
          </p:cNvPr>
          <p:cNvSpPr txBox="1"/>
          <p:nvPr/>
        </p:nvSpPr>
        <p:spPr>
          <a:xfrm>
            <a:off x="7274212" y="2343148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3C7E64-7EA8-4EBC-8AAA-45B02310AB48}"/>
              </a:ext>
            </a:extLst>
          </p:cNvPr>
          <p:cNvSpPr/>
          <p:nvPr/>
        </p:nvSpPr>
        <p:spPr>
          <a:xfrm>
            <a:off x="1870076" y="5585693"/>
            <a:ext cx="3978275" cy="12890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46F01-F5D6-420F-AA4F-0475D9379B25}"/>
              </a:ext>
            </a:extLst>
          </p:cNvPr>
          <p:cNvSpPr/>
          <p:nvPr/>
        </p:nvSpPr>
        <p:spPr>
          <a:xfrm>
            <a:off x="2136775" y="-97127"/>
            <a:ext cx="3124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361     3 </a:t>
            </a:r>
            <a:endParaRPr lang="en-US" sz="4800" dirty="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B8E08-65FD-4800-B9CF-DAE1D7EA2CF2}"/>
              </a:ext>
            </a:extLst>
          </p:cNvPr>
          <p:cNvSpPr/>
          <p:nvPr/>
        </p:nvSpPr>
        <p:spPr>
          <a:xfrm>
            <a:off x="2355850" y="722023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2561D9-ED49-4239-AFA6-283665D45D0E}"/>
              </a:ext>
            </a:extLst>
          </p:cNvPr>
          <p:cNvSpPr/>
          <p:nvPr/>
        </p:nvSpPr>
        <p:spPr>
          <a:xfrm>
            <a:off x="2298700" y="2373313"/>
            <a:ext cx="12763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4DCD75-EEE8-4A33-A50F-F437E4772B20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103476"/>
            <a:ext cx="1066800" cy="1316037"/>
            <a:chOff x="2209800" y="1905000"/>
            <a:chExt cx="1066800" cy="131588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6FB60A-140B-478C-9AD0-D3C50D0E7922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57E4D3-4124-45DA-8A95-9210CB582CEE}"/>
                </a:ext>
              </a:extLst>
            </p:cNvPr>
            <p:cNvCxnSpPr/>
            <p:nvPr/>
          </p:nvCxnSpPr>
          <p:spPr>
            <a:xfrm flipH="1">
              <a:off x="2209800" y="2492305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C4A8A-66DE-445F-AEA2-E0A3E6F6EBD0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1543916"/>
            <a:ext cx="3295650" cy="830263"/>
            <a:chOff x="990600" y="3220880"/>
            <a:chExt cx="3295650" cy="8309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42CF96-9CB9-4872-B312-A699595901CB}"/>
                </a:ext>
              </a:extLst>
            </p:cNvPr>
            <p:cNvSpPr/>
            <p:nvPr/>
          </p:nvSpPr>
          <p:spPr>
            <a:xfrm>
              <a:off x="1162050" y="3220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736285-D48A-4838-AA56-D748F891431A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95343E-F8F1-4512-9AFB-522F13C5C533}"/>
              </a:ext>
            </a:extLst>
          </p:cNvPr>
          <p:cNvGrpSpPr>
            <a:grpSpLocks/>
          </p:cNvGrpSpPr>
          <p:nvPr/>
        </p:nvGrpSpPr>
        <p:grpSpPr bwMode="auto">
          <a:xfrm>
            <a:off x="2098676" y="3152775"/>
            <a:ext cx="1152525" cy="831850"/>
            <a:chOff x="904164" y="4768171"/>
            <a:chExt cx="1153236" cy="8309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C682BA-D21B-44FE-AF6D-AC2780A2C6E5}"/>
                </a:ext>
              </a:extLst>
            </p:cNvPr>
            <p:cNvSpPr/>
            <p:nvPr/>
          </p:nvSpPr>
          <p:spPr>
            <a:xfrm>
              <a:off x="904164" y="476817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F93BF5-FB14-4E03-923B-784D35D6465A}"/>
                </a:ext>
              </a:extLst>
            </p:cNvPr>
            <p:cNvCxnSpPr/>
            <p:nvPr/>
          </p:nvCxnSpPr>
          <p:spPr>
            <a:xfrm flipH="1">
              <a:off x="989942" y="4845879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572D2CD-40D1-4CF5-BA5F-F0B123ECE4F2}"/>
              </a:ext>
            </a:extLst>
          </p:cNvPr>
          <p:cNvSpPr txBox="1"/>
          <p:nvPr/>
        </p:nvSpPr>
        <p:spPr>
          <a:xfrm>
            <a:off x="3713163" y="69085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B3EA3A-0B3F-44F7-9D4E-894A6397B228}"/>
              </a:ext>
            </a:extLst>
          </p:cNvPr>
          <p:cNvSpPr/>
          <p:nvPr/>
        </p:nvSpPr>
        <p:spPr>
          <a:xfrm>
            <a:off x="1717675" y="5585693"/>
            <a:ext cx="31130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361 : 3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3D214-2382-4DE5-88D8-FC0B6EB8C909}"/>
              </a:ext>
            </a:extLst>
          </p:cNvPr>
          <p:cNvSpPr txBox="1"/>
          <p:nvPr/>
        </p:nvSpPr>
        <p:spPr>
          <a:xfrm>
            <a:off x="4227514" y="5574582"/>
            <a:ext cx="16208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E97A88-B9D4-42A2-B989-2C16B1CD9621}"/>
              </a:ext>
            </a:extLst>
          </p:cNvPr>
          <p:cNvSpPr txBox="1"/>
          <p:nvPr/>
        </p:nvSpPr>
        <p:spPr>
          <a:xfrm>
            <a:off x="1993900" y="722744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483783-68C6-40C8-99C0-C3791A8C1209}"/>
              </a:ext>
            </a:extLst>
          </p:cNvPr>
          <p:cNvSpPr txBox="1"/>
          <p:nvPr/>
        </p:nvSpPr>
        <p:spPr>
          <a:xfrm>
            <a:off x="2298700" y="1521546"/>
            <a:ext cx="83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EA1D0C-329A-48C7-A960-EBA43DA7B2B9}"/>
              </a:ext>
            </a:extLst>
          </p:cNvPr>
          <p:cNvSpPr/>
          <p:nvPr/>
        </p:nvSpPr>
        <p:spPr>
          <a:xfrm>
            <a:off x="2613025" y="3152775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E5726F-C64C-4373-83AF-E44A9FB17712}"/>
              </a:ext>
            </a:extLst>
          </p:cNvPr>
          <p:cNvGrpSpPr>
            <a:grpSpLocks/>
          </p:cNvGrpSpPr>
          <p:nvPr/>
        </p:nvGrpSpPr>
        <p:grpSpPr bwMode="auto">
          <a:xfrm>
            <a:off x="2327275" y="4803056"/>
            <a:ext cx="1066800" cy="831850"/>
            <a:chOff x="990600" y="4786545"/>
            <a:chExt cx="1066800" cy="8309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87F522-6112-4F0A-9BF2-904580A33F91}"/>
                </a:ext>
              </a:extLst>
            </p:cNvPr>
            <p:cNvSpPr/>
            <p:nvPr/>
          </p:nvSpPr>
          <p:spPr>
            <a:xfrm>
              <a:off x="1127125" y="4786545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1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467348-1C23-420D-90E1-AB6C1628BB3B}"/>
                </a:ext>
              </a:extLst>
            </p:cNvPr>
            <p:cNvCxnSpPr/>
            <p:nvPr/>
          </p:nvCxnSpPr>
          <p:spPr>
            <a:xfrm flipH="1">
              <a:off x="990600" y="4845222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3713AE-CFB8-4F78-ADB4-5F8A59B31DA9}"/>
              </a:ext>
            </a:extLst>
          </p:cNvPr>
          <p:cNvSpPr txBox="1"/>
          <p:nvPr/>
        </p:nvSpPr>
        <p:spPr>
          <a:xfrm>
            <a:off x="4024313" y="69085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D57D39-479F-4F5D-96CB-1E471A55B72E}"/>
              </a:ext>
            </a:extLst>
          </p:cNvPr>
          <p:cNvSpPr/>
          <p:nvPr/>
        </p:nvSpPr>
        <p:spPr>
          <a:xfrm>
            <a:off x="2184400" y="3979287"/>
            <a:ext cx="16906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0</a:t>
            </a:r>
            <a:endParaRPr lang="en-US" sz="4800" dirty="0">
              <a:latin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D735F5-A570-4E7E-AE09-9E9CD71BE443}"/>
              </a:ext>
            </a:extLst>
          </p:cNvPr>
          <p:cNvSpPr/>
          <p:nvPr/>
        </p:nvSpPr>
        <p:spPr>
          <a:xfrm>
            <a:off x="6931026" y="5563469"/>
            <a:ext cx="3584575" cy="13112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DB7ED4-3E63-4DAF-A517-1F2900D6EE09}"/>
              </a:ext>
            </a:extLst>
          </p:cNvPr>
          <p:cNvSpPr/>
          <p:nvPr/>
        </p:nvSpPr>
        <p:spPr>
          <a:xfrm>
            <a:off x="6773863" y="-103909"/>
            <a:ext cx="3124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725     6 </a:t>
            </a:r>
            <a:endParaRPr lang="en-US" sz="4800" dirty="0"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5379CA-23CB-4B16-8C21-BBEF5C648A8B}"/>
              </a:ext>
            </a:extLst>
          </p:cNvPr>
          <p:cNvSpPr/>
          <p:nvPr/>
        </p:nvSpPr>
        <p:spPr>
          <a:xfrm>
            <a:off x="6992938" y="736022"/>
            <a:ext cx="31242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latin typeface="Arial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47E46A-4B2D-4741-AAFF-2AEEDBB16371}"/>
              </a:ext>
            </a:extLst>
          </p:cNvPr>
          <p:cNvSpPr/>
          <p:nvPr/>
        </p:nvSpPr>
        <p:spPr>
          <a:xfrm>
            <a:off x="6738938" y="2355707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E724D0B-CC48-4298-927F-FD71322A145B}"/>
              </a:ext>
            </a:extLst>
          </p:cNvPr>
          <p:cNvGrpSpPr>
            <a:grpSpLocks/>
          </p:cNvGrpSpPr>
          <p:nvPr/>
        </p:nvGrpSpPr>
        <p:grpSpPr bwMode="auto">
          <a:xfrm>
            <a:off x="8040688" y="231775"/>
            <a:ext cx="1066800" cy="1316038"/>
            <a:chOff x="2209800" y="1905000"/>
            <a:chExt cx="1066800" cy="131588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FA90C6-FD5F-4463-B295-DDD108EA76CC}"/>
                </a:ext>
              </a:extLst>
            </p:cNvPr>
            <p:cNvCxnSpPr/>
            <p:nvPr/>
          </p:nvCxnSpPr>
          <p:spPr>
            <a:xfrm>
              <a:off x="2209800" y="1905000"/>
              <a:ext cx="0" cy="13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7E0B6E7-5828-4EE1-983A-599DBB08AF06}"/>
                </a:ext>
              </a:extLst>
            </p:cNvPr>
            <p:cNvCxnSpPr/>
            <p:nvPr/>
          </p:nvCxnSpPr>
          <p:spPr>
            <a:xfrm flipH="1">
              <a:off x="2209800" y="2492304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56F6A0-8D11-4D4D-A8CF-1BDB83E295B8}"/>
              </a:ext>
            </a:extLst>
          </p:cNvPr>
          <p:cNvGrpSpPr>
            <a:grpSpLocks/>
          </p:cNvGrpSpPr>
          <p:nvPr/>
        </p:nvGrpSpPr>
        <p:grpSpPr bwMode="auto">
          <a:xfrm>
            <a:off x="6583363" y="1537133"/>
            <a:ext cx="3295650" cy="830262"/>
            <a:chOff x="990600" y="3168880"/>
            <a:chExt cx="3295650" cy="83099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8EFA97-EC19-4671-9510-DB98677D03B4}"/>
                </a:ext>
              </a:extLst>
            </p:cNvPr>
            <p:cNvSpPr/>
            <p:nvPr/>
          </p:nvSpPr>
          <p:spPr>
            <a:xfrm>
              <a:off x="1162050" y="3168880"/>
              <a:ext cx="31242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		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EF145B1-1B2B-4745-BA85-F76F4E820A28}"/>
                </a:ext>
              </a:extLst>
            </p:cNvPr>
            <p:cNvCxnSpPr/>
            <p:nvPr/>
          </p:nvCxnSpPr>
          <p:spPr>
            <a:xfrm flipH="1">
              <a:off x="990600" y="3320981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A48F8C-F34F-4BCA-9EF0-6CEFDD1173E8}"/>
              </a:ext>
            </a:extLst>
          </p:cNvPr>
          <p:cNvGrpSpPr>
            <a:grpSpLocks/>
          </p:cNvGrpSpPr>
          <p:nvPr/>
        </p:nvGrpSpPr>
        <p:grpSpPr bwMode="auto">
          <a:xfrm>
            <a:off x="6735764" y="3171824"/>
            <a:ext cx="1152525" cy="837188"/>
            <a:chOff x="904164" y="4845878"/>
            <a:chExt cx="1153236" cy="83633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8DB80E-904D-4E0C-B827-D19363B17BCD}"/>
                </a:ext>
              </a:extLst>
            </p:cNvPr>
            <p:cNvSpPr/>
            <p:nvPr/>
          </p:nvSpPr>
          <p:spPr>
            <a:xfrm>
              <a:off x="904164" y="4851211"/>
              <a:ext cx="914964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0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C4663A0-D656-4D35-80E5-10C5E2738B14}"/>
                </a:ext>
              </a:extLst>
            </p:cNvPr>
            <p:cNvCxnSpPr/>
            <p:nvPr/>
          </p:nvCxnSpPr>
          <p:spPr>
            <a:xfrm flipH="1">
              <a:off x="989942" y="4845878"/>
              <a:ext cx="106745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DA088E-F180-428C-9955-F00D8D851B25}"/>
              </a:ext>
            </a:extLst>
          </p:cNvPr>
          <p:cNvSpPr txBox="1"/>
          <p:nvPr/>
        </p:nvSpPr>
        <p:spPr>
          <a:xfrm>
            <a:off x="8350250" y="715240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0430F3-92CE-4187-B27F-B12EED3EADF1}"/>
              </a:ext>
            </a:extLst>
          </p:cNvPr>
          <p:cNvSpPr/>
          <p:nvPr/>
        </p:nvSpPr>
        <p:spPr>
          <a:xfrm>
            <a:off x="6778625" y="5563468"/>
            <a:ext cx="31130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725 : 6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5050FC-8C15-4920-B725-A20FF92CB84E}"/>
              </a:ext>
            </a:extLst>
          </p:cNvPr>
          <p:cNvSpPr txBox="1"/>
          <p:nvPr/>
        </p:nvSpPr>
        <p:spPr>
          <a:xfrm>
            <a:off x="9107488" y="5552357"/>
            <a:ext cx="1408112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 </a:t>
            </a:r>
          </a:p>
          <a:p>
            <a:pPr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BF0F19-F84B-441A-A6F1-D232E477A216}"/>
              </a:ext>
            </a:extLst>
          </p:cNvPr>
          <p:cNvSpPr txBox="1"/>
          <p:nvPr/>
        </p:nvSpPr>
        <p:spPr>
          <a:xfrm>
            <a:off x="6630988" y="705571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6C31FE-E1DE-4F3B-B1A4-5802FD3F4486}"/>
              </a:ext>
            </a:extLst>
          </p:cNvPr>
          <p:cNvSpPr txBox="1"/>
          <p:nvPr/>
        </p:nvSpPr>
        <p:spPr>
          <a:xfrm>
            <a:off x="6935788" y="1535546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5E7DAE1-7DE7-4CE8-8476-694EB9338742}"/>
              </a:ext>
            </a:extLst>
          </p:cNvPr>
          <p:cNvSpPr/>
          <p:nvPr/>
        </p:nvSpPr>
        <p:spPr>
          <a:xfrm>
            <a:off x="7250113" y="3166775"/>
            <a:ext cx="12763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	</a:t>
            </a:r>
            <a:endParaRPr lang="en-US" sz="4800" dirty="0">
              <a:latin typeface="Arial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6A88F0-7675-49BC-9E5B-95CA6AAD0292}"/>
              </a:ext>
            </a:extLst>
          </p:cNvPr>
          <p:cNvGrpSpPr>
            <a:grpSpLocks/>
          </p:cNvGrpSpPr>
          <p:nvPr/>
        </p:nvGrpSpPr>
        <p:grpSpPr bwMode="auto">
          <a:xfrm>
            <a:off x="7081838" y="4813123"/>
            <a:ext cx="1066800" cy="845848"/>
            <a:chOff x="990600" y="4845223"/>
            <a:chExt cx="1066800" cy="84498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CD8DE5-BD41-4B33-9802-5EEECB8B4F9C}"/>
                </a:ext>
              </a:extLst>
            </p:cNvPr>
            <p:cNvSpPr/>
            <p:nvPr/>
          </p:nvSpPr>
          <p:spPr>
            <a:xfrm>
              <a:off x="1033606" y="4859206"/>
              <a:ext cx="9144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5</a:t>
              </a:r>
              <a:endParaRPr lang="en-US" sz="4800" dirty="0">
                <a:latin typeface="Arial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C97A872-D69B-465C-91D5-A1D8D6B3DAE0}"/>
                </a:ext>
              </a:extLst>
            </p:cNvPr>
            <p:cNvCxnSpPr/>
            <p:nvPr/>
          </p:nvCxnSpPr>
          <p:spPr>
            <a:xfrm flipH="1">
              <a:off x="990600" y="4845223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5EDBEA9-18B1-4D5B-8BCB-253C0650BC37}"/>
              </a:ext>
            </a:extLst>
          </p:cNvPr>
          <p:cNvSpPr txBox="1"/>
          <p:nvPr/>
        </p:nvSpPr>
        <p:spPr>
          <a:xfrm>
            <a:off x="8661400" y="725631"/>
            <a:ext cx="83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D58B07-3490-4DEF-8817-8A4815204127}"/>
              </a:ext>
            </a:extLst>
          </p:cNvPr>
          <p:cNvSpPr/>
          <p:nvPr/>
        </p:nvSpPr>
        <p:spPr>
          <a:xfrm>
            <a:off x="6821489" y="3982896"/>
            <a:ext cx="1690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0</a:t>
            </a:r>
            <a:endParaRPr lang="en-US" sz="4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 animBg="1"/>
      <p:bldP spid="29" grpId="0"/>
      <p:bldP spid="30" grpId="0"/>
      <p:bldP spid="31" grpId="0"/>
      <p:bldP spid="41" grpId="0"/>
      <p:bldP spid="42" grpId="0"/>
      <p:bldP spid="43" grpId="0"/>
      <p:bldP spid="44" grpId="0"/>
      <p:bldP spid="45" grpId="0"/>
      <p:bldP spid="46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552</Words>
  <Application>Microsoft Office PowerPoint</Application>
  <PresentationFormat>Widescreen</PresentationFormat>
  <Paragraphs>181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.VnTime</vt:lpstr>
      <vt:lpstr>.VnTimeH</vt:lpstr>
      <vt:lpstr>Arial</vt:lpstr>
      <vt:lpstr>Arial Black</vt:lpstr>
      <vt:lpstr>Calibri</vt:lpstr>
      <vt:lpstr>Calibri Light</vt:lpstr>
      <vt:lpstr>HP001 4 hàng</vt:lpstr>
      <vt:lpstr>HP001 5 hàng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Admin</cp:lastModifiedBy>
  <cp:revision>67</cp:revision>
  <dcterms:created xsi:type="dcterms:W3CDTF">2021-11-07T09:31:07Z</dcterms:created>
  <dcterms:modified xsi:type="dcterms:W3CDTF">2021-12-20T03:09:22Z</dcterms:modified>
</cp:coreProperties>
</file>