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319" r:id="rId2"/>
    <p:sldId id="328" r:id="rId3"/>
    <p:sldId id="261" r:id="rId4"/>
    <p:sldId id="320" r:id="rId5"/>
    <p:sldId id="321" r:id="rId6"/>
    <p:sldId id="326" r:id="rId7"/>
    <p:sldId id="257" r:id="rId8"/>
    <p:sldId id="327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1A90D0"/>
    <a:srgbClr val="009F4F"/>
    <a:srgbClr val="C9E8A6"/>
    <a:srgbClr val="0076C1"/>
    <a:srgbClr val="128ACE"/>
    <a:srgbClr val="A9DA74"/>
    <a:srgbClr val="03CCE7"/>
    <a:srgbClr val="333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85" autoAdjust="0"/>
    <p:restoredTop sz="94595" autoAdjust="0"/>
  </p:normalViewPr>
  <p:slideViewPr>
    <p:cSldViewPr snapToGrid="0">
      <p:cViewPr varScale="1">
        <p:scale>
          <a:sx n="64" d="100"/>
          <a:sy n="64" d="100"/>
        </p:scale>
        <p:origin x="8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7D872-3CAC-4CC8-8641-83756B098D94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B311E-38A0-455E-B5E8-CE28B0918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41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3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. Cho HS </a:t>
            </a:r>
            <a:r>
              <a:rPr lang="en-US" dirty="0" err="1"/>
              <a:t>chọn</a:t>
            </a:r>
            <a:r>
              <a:rPr lang="en-US" dirty="0"/>
              <a:t> con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558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68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548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461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192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3820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23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810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82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362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273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1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610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914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CCACE5-041B-4BAB-8EE9-C45D22496F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9" t="5432" r="4198" b="5062"/>
          <a:stretch/>
        </p:blipFill>
        <p:spPr>
          <a:xfrm>
            <a:off x="0" y="1"/>
            <a:ext cx="12192000" cy="68912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D2FA4B-A79C-474B-92E9-78964A89089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664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microsoft.com/office/2007/relationships/hdphoto" Target="../media/hdphoto7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4.wdp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11.png"/><Relationship Id="rId14" Type="http://schemas.microsoft.com/office/2007/relationships/hdphoto" Target="../media/hdphoto8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39967" y="830858"/>
            <a:ext cx="18434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4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9</a:t>
            </a:r>
          </a:p>
        </p:txBody>
      </p:sp>
      <p:sp>
        <p:nvSpPr>
          <p:cNvPr id="6" name="文本框 22">
            <a:extLst>
              <a:ext uri="{FF2B5EF4-FFF2-40B4-BE49-F238E27FC236}">
                <a16:creationId xmlns:a16="http://schemas.microsoft.com/office/drawing/2014/main" id="{2CD50A75-B9D9-44B1-8BDA-D4530FF14EA4}"/>
              </a:ext>
            </a:extLst>
          </p:cNvPr>
          <p:cNvSpPr txBox="1"/>
          <p:nvPr/>
        </p:nvSpPr>
        <p:spPr>
          <a:xfrm>
            <a:off x="2464103" y="2171552"/>
            <a:ext cx="62465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rgbClr val="FF99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ÔN TẬP</a:t>
            </a:r>
          </a:p>
          <a:p>
            <a:pPr algn="ctr"/>
            <a:r>
              <a:rPr lang="en-US" altLang="zh-CN" sz="6000" dirty="0">
                <a:solidFill>
                  <a:srgbClr val="FF99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GIỮA HỌC KÌ I</a:t>
            </a:r>
            <a:endParaRPr lang="zh-CN" altLang="en-US" sz="6000" dirty="0">
              <a:solidFill>
                <a:srgbClr val="FF99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7" name="文本框 22">
            <a:extLst>
              <a:ext uri="{FF2B5EF4-FFF2-40B4-BE49-F238E27FC236}">
                <a16:creationId xmlns:a16="http://schemas.microsoft.com/office/drawing/2014/main" id="{CC898928-21B7-49AC-8DFB-22509B089608}"/>
              </a:ext>
            </a:extLst>
          </p:cNvPr>
          <p:cNvSpPr txBox="1"/>
          <p:nvPr/>
        </p:nvSpPr>
        <p:spPr>
          <a:xfrm>
            <a:off x="6581452" y="4250909"/>
            <a:ext cx="37451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rgbClr val="FF9900"/>
                </a:solidFill>
                <a:latin typeface="iCiel Nabila" pitchFamily="2" charset="0"/>
                <a:ea typeface="思源黑体 CN Bold" panose="020B0800000000000000" pitchFamily="34" charset="-122"/>
              </a:rPr>
              <a:t>Tiết</a:t>
            </a:r>
            <a:r>
              <a:rPr lang="en-US" altLang="zh-CN" sz="6000" dirty="0">
                <a:solidFill>
                  <a:srgbClr val="FF9900"/>
                </a:solidFill>
                <a:latin typeface="iCiel Nabila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7200" dirty="0">
                <a:solidFill>
                  <a:srgbClr val="FF9900"/>
                </a:solidFill>
                <a:latin typeface="iCiel Nabila" pitchFamily="2" charset="0"/>
                <a:ea typeface="思源黑体 CN Bold" panose="020B0800000000000000" pitchFamily="34" charset="-122"/>
              </a:rPr>
              <a:t>1 - 2</a:t>
            </a:r>
            <a:endParaRPr lang="zh-CN" altLang="en-US" sz="6000" dirty="0">
              <a:solidFill>
                <a:srgbClr val="FF9900"/>
              </a:solidFill>
              <a:latin typeface="iCiel Nabila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0537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99BE57-6CC0-442F-B614-ED93E9381A9B}"/>
              </a:ext>
            </a:extLst>
          </p:cNvPr>
          <p:cNvSpPr txBox="1"/>
          <p:nvPr/>
        </p:nvSpPr>
        <p:spPr>
          <a:xfrm>
            <a:off x="4661941" y="1918741"/>
            <a:ext cx="34772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383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id="{BA759F65-F4DE-41E6-B106-DF1450B871C7}"/>
              </a:ext>
            </a:extLst>
          </p:cNvPr>
          <p:cNvSpPr txBox="1"/>
          <p:nvPr/>
        </p:nvSpPr>
        <p:spPr>
          <a:xfrm>
            <a:off x="833313" y="214349"/>
            <a:ext cx="216099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altLang="zh-CN" sz="3200" b="1" dirty="0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altLang="zh-CN" sz="3200" b="1" dirty="0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altLang="zh-CN" sz="3200" b="1" dirty="0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3200" b="1" dirty="0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r>
              <a:rPr lang="en-US" altLang="zh-CN" sz="3200" b="1" dirty="0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altLang="zh-CN" sz="3200" b="1" dirty="0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altLang="zh-CN" sz="3200" b="1" dirty="0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altLang="zh-CN" sz="3200" b="1" dirty="0" err="1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zh-CN" sz="3200" b="1" dirty="0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altLang="zh-CN" sz="3200" b="1" dirty="0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200" b="1" dirty="0">
              <a:solidFill>
                <a:srgbClr val="0099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C2F5F75-D0E0-4C72-A0A7-9D2441D0F89C}"/>
              </a:ext>
            </a:extLst>
          </p:cNvPr>
          <p:cNvGrpSpPr/>
          <p:nvPr/>
        </p:nvGrpSpPr>
        <p:grpSpPr>
          <a:xfrm>
            <a:off x="2419836" y="52251"/>
            <a:ext cx="7019873" cy="7204666"/>
            <a:chOff x="2798881" y="150573"/>
            <a:chExt cx="6823521" cy="720466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1339594-6D05-47AD-A298-10828C63EF50}"/>
                </a:ext>
              </a:extLst>
            </p:cNvPr>
            <p:cNvGrpSpPr/>
            <p:nvPr/>
          </p:nvGrpSpPr>
          <p:grpSpPr>
            <a:xfrm>
              <a:off x="3797686" y="4363073"/>
              <a:ext cx="5772654" cy="2992166"/>
              <a:chOff x="3797686" y="4363073"/>
              <a:chExt cx="5772654" cy="2992166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24445129-AA7D-4037-8CB7-B83553731F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797686" y="4485019"/>
                <a:ext cx="2992166" cy="2408329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2F59F2B3-5AB9-48F7-99A8-D2C6BAB99E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6772881">
                <a:off x="6870093" y="4654991"/>
                <a:ext cx="2992166" cy="2408329"/>
              </a:xfrm>
              <a:prstGeom prst="rect">
                <a:avLst/>
              </a:prstGeom>
            </p:spPr>
          </p:pic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B90C39AC-2ED6-4B9F-963A-8E17E4DCC254}"/>
                  </a:ext>
                </a:extLst>
              </p:cNvPr>
              <p:cNvSpPr/>
              <p:nvPr/>
            </p:nvSpPr>
            <p:spPr>
              <a:xfrm flipH="1">
                <a:off x="6653243" y="5365196"/>
                <a:ext cx="175694" cy="1822611"/>
              </a:xfrm>
              <a:custGeom>
                <a:avLst/>
                <a:gdLst>
                  <a:gd name="connsiteX0" fmla="*/ 190500 w 199651"/>
                  <a:gd name="connsiteY0" fmla="*/ 0 h 1092200"/>
                  <a:gd name="connsiteX1" fmla="*/ 177800 w 199651"/>
                  <a:gd name="connsiteY1" fmla="*/ 482600 h 1092200"/>
                  <a:gd name="connsiteX2" fmla="*/ 0 w 199651"/>
                  <a:gd name="connsiteY2" fmla="*/ 1092200 h 1092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9651" h="1092200">
                    <a:moveTo>
                      <a:pt x="190500" y="0"/>
                    </a:moveTo>
                    <a:cubicBezTo>
                      <a:pt x="200025" y="150283"/>
                      <a:pt x="209550" y="300567"/>
                      <a:pt x="177800" y="482600"/>
                    </a:cubicBezTo>
                    <a:cubicBezTo>
                      <a:pt x="146050" y="664633"/>
                      <a:pt x="73025" y="878416"/>
                      <a:pt x="0" y="1092200"/>
                    </a:cubicBezTo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175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4CA2AC4-0AB1-4CF4-A66C-7FBCC4E90097}"/>
                </a:ext>
              </a:extLst>
            </p:cNvPr>
            <p:cNvGrpSpPr/>
            <p:nvPr/>
          </p:nvGrpSpPr>
          <p:grpSpPr>
            <a:xfrm rot="21399158">
              <a:off x="2798881" y="150573"/>
              <a:ext cx="6823521" cy="6127486"/>
              <a:chOff x="2837207" y="78661"/>
              <a:chExt cx="6823521" cy="6127486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4E8AC6D2-0BCA-48F0-97DB-D2CD2996AA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6551458">
                <a:off x="4237487" y="-81993"/>
                <a:ext cx="2607165" cy="292847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0E9086B1-4DD8-42B7-BB6E-FDE1D68DAF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0991363">
                <a:off x="6587007" y="231124"/>
                <a:ext cx="2657355" cy="2658855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AAD466F6-3CF6-4EFB-805D-276CC0842C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contrast="2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2240506">
                <a:off x="2837207" y="1878083"/>
                <a:ext cx="3064660" cy="3194375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3F2FD338-EDFD-4319-B0D0-052DDE0576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5126132">
                <a:off x="7075365" y="2285173"/>
                <a:ext cx="2510937" cy="2659789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D4CDF0AF-2CF7-4215-80C6-89C054CDD4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9335078">
                <a:off x="5107750" y="3292830"/>
                <a:ext cx="2804483" cy="2913317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50C989A3-05B6-4D0E-B295-D08DFBBC9E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20862077">
                <a:off x="5627526" y="811648"/>
                <a:ext cx="1588859" cy="2075050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A46B6886-91BE-4D4B-B198-9FB7A215F5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6400842">
                <a:off x="4690688" y="1656637"/>
                <a:ext cx="1584565" cy="2075050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C370EB05-B177-4C38-B4BE-51D292B3EE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2372035">
                <a:off x="5268015" y="2686345"/>
                <a:ext cx="1516968" cy="2075050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39F57114-58A3-4981-90E5-F228B64DA3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7848854">
                <a:off x="6468745" y="2540688"/>
                <a:ext cx="1644825" cy="2075050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CF319649-9451-442F-9FA6-4020D71DB6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3493431">
                <a:off x="6698124" y="1299750"/>
                <a:ext cx="1598718" cy="2075049"/>
              </a:xfrm>
              <a:prstGeom prst="rect">
                <a:avLst/>
              </a:prstGeom>
            </p:spPr>
          </p:pic>
        </p:grpSp>
      </p:grpSp>
      <p:sp>
        <p:nvSpPr>
          <p:cNvPr id="19" name="文本框 22">
            <a:extLst>
              <a:ext uri="{FF2B5EF4-FFF2-40B4-BE49-F238E27FC236}">
                <a16:creationId xmlns:a16="http://schemas.microsoft.com/office/drawing/2014/main" id="{B778A2EE-2DA8-4DB8-AC80-49D12E0C4034}"/>
              </a:ext>
            </a:extLst>
          </p:cNvPr>
          <p:cNvSpPr txBox="1"/>
          <p:nvPr/>
        </p:nvSpPr>
        <p:spPr>
          <a:xfrm rot="19616326">
            <a:off x="3501658" y="362661"/>
            <a:ext cx="23308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e.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Quang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2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文本框 22">
            <a:extLst>
              <a:ext uri="{FF2B5EF4-FFF2-40B4-BE49-F238E27FC236}">
                <a16:creationId xmlns:a16="http://schemas.microsoft.com/office/drawing/2014/main" id="{D5925819-838C-425C-A8A9-716CD9B0BE9D}"/>
              </a:ext>
            </a:extLst>
          </p:cNvPr>
          <p:cNvSpPr txBox="1"/>
          <p:nvPr/>
        </p:nvSpPr>
        <p:spPr>
          <a:xfrm>
            <a:off x="2513744" y="3419374"/>
            <a:ext cx="23857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d.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thuộc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2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文本框 22">
            <a:extLst>
              <a:ext uri="{FF2B5EF4-FFF2-40B4-BE49-F238E27FC236}">
                <a16:creationId xmlns:a16="http://schemas.microsoft.com/office/drawing/2014/main" id="{E8E25494-2EC1-4F09-AF08-1AEB3C67907C}"/>
              </a:ext>
            </a:extLst>
          </p:cNvPr>
          <p:cNvSpPr txBox="1"/>
          <p:nvPr/>
        </p:nvSpPr>
        <p:spPr>
          <a:xfrm>
            <a:off x="4918534" y="4679252"/>
            <a:ext cx="2611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khai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2.</a:t>
            </a:r>
            <a:endParaRPr lang="zh-CN" altLang="en-US" sz="2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文本框 22">
            <a:extLst>
              <a:ext uri="{FF2B5EF4-FFF2-40B4-BE49-F238E27FC236}">
                <a16:creationId xmlns:a16="http://schemas.microsoft.com/office/drawing/2014/main" id="{E3BAF046-8943-4699-B7EC-42A0FAE576B6}"/>
              </a:ext>
            </a:extLst>
          </p:cNvPr>
          <p:cNvSpPr txBox="1"/>
          <p:nvPr/>
        </p:nvSpPr>
        <p:spPr>
          <a:xfrm>
            <a:off x="7778784" y="2947301"/>
            <a:ext cx="1644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thiệu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endParaRPr lang="zh-CN" altLang="en-US" sz="2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107C7590-431D-46C5-9360-B5B26851EBA5}"/>
              </a:ext>
            </a:extLst>
          </p:cNvPr>
          <p:cNvSpPr txBox="1"/>
          <p:nvPr/>
        </p:nvSpPr>
        <p:spPr>
          <a:xfrm>
            <a:off x="6671915" y="292677"/>
            <a:ext cx="20224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2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文本框 22">
            <a:extLst>
              <a:ext uri="{FF2B5EF4-FFF2-40B4-BE49-F238E27FC236}">
                <a16:creationId xmlns:a16="http://schemas.microsoft.com/office/drawing/2014/main" id="{B4D7436F-A7E6-41B9-A84E-BEF9DE020979}"/>
              </a:ext>
            </a:extLst>
          </p:cNvPr>
          <p:cNvSpPr txBox="1"/>
          <p:nvPr/>
        </p:nvSpPr>
        <p:spPr>
          <a:xfrm>
            <a:off x="5361194" y="1047388"/>
            <a:ext cx="12431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2.</a:t>
            </a:r>
            <a:endParaRPr lang="zh-CN" altLang="en-US" sz="2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文本框 22">
            <a:extLst>
              <a:ext uri="{FF2B5EF4-FFF2-40B4-BE49-F238E27FC236}">
                <a16:creationId xmlns:a16="http://schemas.microsoft.com/office/drawing/2014/main" id="{D2F415FF-D5AA-469E-832F-CF20CBC3680A}"/>
              </a:ext>
            </a:extLst>
          </p:cNvPr>
          <p:cNvSpPr txBox="1"/>
          <p:nvPr/>
        </p:nvSpPr>
        <p:spPr>
          <a:xfrm>
            <a:off x="6360255" y="1633127"/>
            <a:ext cx="19124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Bi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</a:t>
            </a:r>
            <a:endParaRPr lang="zh-CN" altLang="en-US" sz="2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文本框 22">
            <a:extLst>
              <a:ext uri="{FF2B5EF4-FFF2-40B4-BE49-F238E27FC236}">
                <a16:creationId xmlns:a16="http://schemas.microsoft.com/office/drawing/2014/main" id="{43819820-66C6-4DFF-ABF6-DB2A34B6E306}"/>
              </a:ext>
            </a:extLst>
          </p:cNvPr>
          <p:cNvSpPr txBox="1"/>
          <p:nvPr/>
        </p:nvSpPr>
        <p:spPr>
          <a:xfrm rot="21423173">
            <a:off x="6253385" y="3135689"/>
            <a:ext cx="1609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lang="zh-CN" altLang="en-US" sz="2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文本框 22">
            <a:extLst>
              <a:ext uri="{FF2B5EF4-FFF2-40B4-BE49-F238E27FC236}">
                <a16:creationId xmlns:a16="http://schemas.microsoft.com/office/drawing/2014/main" id="{3B2C6273-45C3-4C31-A0FF-F942A3F5A7E1}"/>
              </a:ext>
            </a:extLst>
          </p:cNvPr>
          <p:cNvSpPr txBox="1"/>
          <p:nvPr/>
        </p:nvSpPr>
        <p:spPr>
          <a:xfrm rot="21423173">
            <a:off x="4853847" y="3131416"/>
            <a:ext cx="16093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trống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lang="zh-CN" altLang="en-US" sz="2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文本框 22">
            <a:extLst>
              <a:ext uri="{FF2B5EF4-FFF2-40B4-BE49-F238E27FC236}">
                <a16:creationId xmlns:a16="http://schemas.microsoft.com/office/drawing/2014/main" id="{26FF74DB-3616-489B-95CB-EB0EB2CDBCAD}"/>
              </a:ext>
            </a:extLst>
          </p:cNvPr>
          <p:cNvSpPr txBox="1"/>
          <p:nvPr/>
        </p:nvSpPr>
        <p:spPr>
          <a:xfrm rot="21423173">
            <a:off x="3995166" y="2315400"/>
            <a:ext cx="19366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5.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zh-C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lang="zh-CN" altLang="en-US" sz="2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6378D0A-C14A-411B-9D54-E035C47CA191}"/>
              </a:ext>
            </a:extLst>
          </p:cNvPr>
          <p:cNvSpPr/>
          <p:nvPr/>
        </p:nvSpPr>
        <p:spPr>
          <a:xfrm>
            <a:off x="279886" y="231107"/>
            <a:ext cx="665094" cy="632493"/>
          </a:xfrm>
          <a:prstGeom prst="ellipse">
            <a:avLst/>
          </a:prstGeom>
          <a:solidFill>
            <a:srgbClr val="009F4F"/>
          </a:solidFill>
          <a:ln>
            <a:solidFill>
              <a:srgbClr val="009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30602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id="{C3AF4D03-B93E-4AE0-9BFC-6820ADF3ADA5}"/>
              </a:ext>
            </a:extLst>
          </p:cNvPr>
          <p:cNvSpPr txBox="1"/>
          <p:nvPr/>
        </p:nvSpPr>
        <p:spPr>
          <a:xfrm>
            <a:off x="6160204" y="2991901"/>
            <a:ext cx="51810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e.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Quang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文本框 22">
            <a:extLst>
              <a:ext uri="{FF2B5EF4-FFF2-40B4-BE49-F238E27FC236}">
                <a16:creationId xmlns:a16="http://schemas.microsoft.com/office/drawing/2014/main" id="{1E464C12-BA31-4242-91B9-83D9A7B31401}"/>
              </a:ext>
            </a:extLst>
          </p:cNvPr>
          <p:cNvSpPr txBox="1"/>
          <p:nvPr/>
        </p:nvSpPr>
        <p:spPr>
          <a:xfrm>
            <a:off x="6160204" y="4235502"/>
            <a:ext cx="54986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d.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thuộc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200" b="1" dirty="0">
              <a:solidFill>
                <a:srgbClr val="009F4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文本框 22">
            <a:extLst>
              <a:ext uri="{FF2B5EF4-FFF2-40B4-BE49-F238E27FC236}">
                <a16:creationId xmlns:a16="http://schemas.microsoft.com/office/drawing/2014/main" id="{87A27956-6380-41A6-9B12-73D980853989}"/>
              </a:ext>
            </a:extLst>
          </p:cNvPr>
          <p:cNvSpPr txBox="1"/>
          <p:nvPr/>
        </p:nvSpPr>
        <p:spPr>
          <a:xfrm>
            <a:off x="6104615" y="640745"/>
            <a:ext cx="56098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khai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2.</a:t>
            </a:r>
            <a:endParaRPr lang="zh-CN" alt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文本框 22">
            <a:extLst>
              <a:ext uri="{FF2B5EF4-FFF2-40B4-BE49-F238E27FC236}">
                <a16:creationId xmlns:a16="http://schemas.microsoft.com/office/drawing/2014/main" id="{0C54B1F0-5E70-4807-9BC5-B643A38CF574}"/>
              </a:ext>
            </a:extLst>
          </p:cNvPr>
          <p:cNvSpPr txBox="1"/>
          <p:nvPr/>
        </p:nvSpPr>
        <p:spPr>
          <a:xfrm>
            <a:off x="6160204" y="5412477"/>
            <a:ext cx="3778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thiệu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文本框 22">
            <a:extLst>
              <a:ext uri="{FF2B5EF4-FFF2-40B4-BE49-F238E27FC236}">
                <a16:creationId xmlns:a16="http://schemas.microsoft.com/office/drawing/2014/main" id="{C7C8F8A6-D313-464E-B607-6AD86D1A9CE6}"/>
              </a:ext>
            </a:extLst>
          </p:cNvPr>
          <p:cNvSpPr txBox="1"/>
          <p:nvPr/>
        </p:nvSpPr>
        <p:spPr>
          <a:xfrm>
            <a:off x="6096000" y="1831492"/>
            <a:ext cx="43501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200" b="1" dirty="0">
              <a:solidFill>
                <a:srgbClr val="009F4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文本框 22">
            <a:extLst>
              <a:ext uri="{FF2B5EF4-FFF2-40B4-BE49-F238E27FC236}">
                <a16:creationId xmlns:a16="http://schemas.microsoft.com/office/drawing/2014/main" id="{3E2C0400-281C-4C2F-A06C-E436DAA76501}"/>
              </a:ext>
            </a:extLst>
          </p:cNvPr>
          <p:cNvSpPr txBox="1"/>
          <p:nvPr/>
        </p:nvSpPr>
        <p:spPr>
          <a:xfrm>
            <a:off x="630889" y="673965"/>
            <a:ext cx="4237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</a:t>
            </a:r>
            <a:endParaRPr lang="zh-CN" alt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文本框 22">
            <a:extLst>
              <a:ext uri="{FF2B5EF4-FFF2-40B4-BE49-F238E27FC236}">
                <a16:creationId xmlns:a16="http://schemas.microsoft.com/office/drawing/2014/main" id="{7D5E1C79-923E-4063-BCED-973AB9BFB101}"/>
              </a:ext>
            </a:extLst>
          </p:cNvPr>
          <p:cNvSpPr txBox="1"/>
          <p:nvPr/>
        </p:nvSpPr>
        <p:spPr>
          <a:xfrm>
            <a:off x="630889" y="1759558"/>
            <a:ext cx="5609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Bi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</a:t>
            </a:r>
            <a:endParaRPr lang="zh-CN" altLang="en-US" sz="3200" b="1" dirty="0">
              <a:solidFill>
                <a:srgbClr val="009F4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文本框 22">
            <a:extLst>
              <a:ext uri="{FF2B5EF4-FFF2-40B4-BE49-F238E27FC236}">
                <a16:creationId xmlns:a16="http://schemas.microsoft.com/office/drawing/2014/main" id="{BEE0ACBD-1B07-41F7-8FDC-974564A8E216}"/>
              </a:ext>
            </a:extLst>
          </p:cNvPr>
          <p:cNvSpPr txBox="1"/>
          <p:nvPr/>
        </p:nvSpPr>
        <p:spPr>
          <a:xfrm>
            <a:off x="593123" y="3026981"/>
            <a:ext cx="3427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lang="zh-CN" alt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文本框 22">
            <a:extLst>
              <a:ext uri="{FF2B5EF4-FFF2-40B4-BE49-F238E27FC236}">
                <a16:creationId xmlns:a16="http://schemas.microsoft.com/office/drawing/2014/main" id="{ADE1032E-272D-45D5-9271-2E5D873F4C04}"/>
              </a:ext>
            </a:extLst>
          </p:cNvPr>
          <p:cNvSpPr txBox="1"/>
          <p:nvPr/>
        </p:nvSpPr>
        <p:spPr>
          <a:xfrm>
            <a:off x="587736" y="4231056"/>
            <a:ext cx="4478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trống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lang="zh-CN" altLang="en-US" sz="3200" b="1" dirty="0">
              <a:solidFill>
                <a:srgbClr val="009F4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文本框 22">
            <a:extLst>
              <a:ext uri="{FF2B5EF4-FFF2-40B4-BE49-F238E27FC236}">
                <a16:creationId xmlns:a16="http://schemas.microsoft.com/office/drawing/2014/main" id="{8C9007FB-79BA-4E94-A4F5-13A0005E7FD8}"/>
              </a:ext>
            </a:extLst>
          </p:cNvPr>
          <p:cNvSpPr txBox="1"/>
          <p:nvPr/>
        </p:nvSpPr>
        <p:spPr>
          <a:xfrm>
            <a:off x="587736" y="5435131"/>
            <a:ext cx="4603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5.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lang="zh-CN" alt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03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395B8F9-9026-4A80-9CE2-76E121C8AEA7}"/>
              </a:ext>
            </a:extLst>
          </p:cNvPr>
          <p:cNvSpPr/>
          <p:nvPr/>
        </p:nvSpPr>
        <p:spPr>
          <a:xfrm>
            <a:off x="1014174" y="1109948"/>
            <a:ext cx="5206744" cy="1988648"/>
          </a:xfrm>
          <a:prstGeom prst="roundRect">
            <a:avLst/>
          </a:prstGeom>
          <a:solidFill>
            <a:srgbClr val="FF9900">
              <a:alpha val="16000"/>
            </a:srgbClr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 LÀ HỌC SINH LỚP 2</a:t>
            </a:r>
          </a:p>
          <a:p>
            <a:pPr algn="ctr"/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khai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sớm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" name="文本框 22">
            <a:extLst>
              <a:ext uri="{FF2B5EF4-FFF2-40B4-BE49-F238E27FC236}">
                <a16:creationId xmlns:a16="http://schemas.microsoft.com/office/drawing/2014/main" id="{EC309DD6-B1E6-4D0E-87C1-19A1B7C03282}"/>
              </a:ext>
            </a:extLst>
          </p:cNvPr>
          <p:cNvSpPr txBox="1"/>
          <p:nvPr/>
        </p:nvSpPr>
        <p:spPr>
          <a:xfrm>
            <a:off x="833313" y="278825"/>
            <a:ext cx="6856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altLang="zh-CN" sz="3200" b="1" dirty="0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3200" b="1" dirty="0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</a:t>
            </a:r>
            <a:r>
              <a:rPr lang="en-US" altLang="zh-CN" sz="3200" b="1" dirty="0" err="1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altLang="zh-CN" sz="3200" b="1" dirty="0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zh-CN" sz="3200" b="1" dirty="0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altLang="zh-CN" sz="3200" b="1" dirty="0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altLang="zh-CN" sz="3200" b="1" dirty="0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3200" b="1" dirty="0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altLang="zh-CN" sz="3200" b="1" dirty="0">
                <a:solidFill>
                  <a:srgbClr val="00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200" b="1" dirty="0">
              <a:solidFill>
                <a:srgbClr val="0099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6177A8A-09ED-49A7-A10E-A2B153AF0FC4}"/>
              </a:ext>
            </a:extLst>
          </p:cNvPr>
          <p:cNvSpPr/>
          <p:nvPr/>
        </p:nvSpPr>
        <p:spPr>
          <a:xfrm>
            <a:off x="279886" y="231107"/>
            <a:ext cx="665094" cy="632493"/>
          </a:xfrm>
          <a:prstGeom prst="ellipse">
            <a:avLst/>
          </a:prstGeom>
          <a:solidFill>
            <a:srgbClr val="009F4F"/>
          </a:solidFill>
          <a:ln>
            <a:solidFill>
              <a:srgbClr val="009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919798C-BB21-473C-BA53-3CE27083487C}"/>
              </a:ext>
            </a:extLst>
          </p:cNvPr>
          <p:cNvSpPr/>
          <p:nvPr/>
        </p:nvSpPr>
        <p:spPr>
          <a:xfrm>
            <a:off x="6668324" y="4982324"/>
            <a:ext cx="5213730" cy="1409031"/>
          </a:xfrm>
          <a:prstGeom prst="roundRect">
            <a:avLst/>
          </a:prstGeom>
          <a:solidFill>
            <a:srgbClr val="92D050">
              <a:alpha val="39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CÓ XINH KHÔNG?</a:t>
            </a:r>
          </a:p>
          <a:p>
            <a:pPr algn="ctr"/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FEEC672-2405-45D1-973F-A2D494895442}"/>
              </a:ext>
            </a:extLst>
          </p:cNvPr>
          <p:cNvSpPr/>
          <p:nvPr/>
        </p:nvSpPr>
        <p:spPr>
          <a:xfrm>
            <a:off x="944980" y="3253714"/>
            <a:ext cx="5275938" cy="1409031"/>
          </a:xfrm>
          <a:prstGeom prst="roundRect">
            <a:avLst/>
          </a:prstGeom>
          <a:solidFill>
            <a:srgbClr val="1A90D0">
              <a:alpha val="17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 THỦ DỰ BỊ</a:t>
            </a:r>
          </a:p>
          <a:p>
            <a:pPr algn="ctr"/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thủ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dự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6369006-7044-44EF-BF3F-B378ADAC98DB}"/>
              </a:ext>
            </a:extLst>
          </p:cNvPr>
          <p:cNvSpPr/>
          <p:nvPr/>
        </p:nvSpPr>
        <p:spPr>
          <a:xfrm>
            <a:off x="6668324" y="1139245"/>
            <a:ext cx="4994024" cy="1409031"/>
          </a:xfrm>
          <a:prstGeom prst="roundRect">
            <a:avLst/>
          </a:prstGeom>
          <a:solidFill>
            <a:srgbClr val="FF0000">
              <a:alpha val="9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 GIÁO LỚP EM</a:t>
            </a:r>
          </a:p>
          <a:p>
            <a:pPr algn="ctr"/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087E690-8E81-4BC3-9183-E82AFBC97116}"/>
              </a:ext>
            </a:extLst>
          </p:cNvPr>
          <p:cNvSpPr/>
          <p:nvPr/>
        </p:nvSpPr>
        <p:spPr>
          <a:xfrm>
            <a:off x="1007188" y="4925719"/>
            <a:ext cx="5213730" cy="1409031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 TRỐNG TRƯỜNG EM</a:t>
            </a:r>
          </a:p>
          <a:p>
            <a:pPr algn="ctr"/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trống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24E5A9D-3182-4CBA-9CE2-88C49125CE66}"/>
              </a:ext>
            </a:extLst>
          </p:cNvPr>
          <p:cNvSpPr/>
          <p:nvPr/>
        </p:nvSpPr>
        <p:spPr>
          <a:xfrm>
            <a:off x="6668323" y="2778072"/>
            <a:ext cx="5098955" cy="1988648"/>
          </a:xfrm>
          <a:prstGeom prst="roundRect">
            <a:avLst/>
          </a:prstGeom>
          <a:solidFill>
            <a:srgbClr val="FFFF00">
              <a:alpha val="17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 VUI CỦA BI VÀ BỐNG</a:t>
            </a:r>
          </a:p>
          <a:p>
            <a:pPr algn="ctr"/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Bi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68552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395B8F9-9026-4A80-9CE2-76E121C8AEA7}"/>
              </a:ext>
            </a:extLst>
          </p:cNvPr>
          <p:cNvSpPr/>
          <p:nvPr/>
        </p:nvSpPr>
        <p:spPr>
          <a:xfrm>
            <a:off x="1014173" y="1109948"/>
            <a:ext cx="5234239" cy="1988648"/>
          </a:xfrm>
          <a:prstGeom prst="roundRect">
            <a:avLst/>
          </a:prstGeom>
          <a:solidFill>
            <a:srgbClr val="FF9900">
              <a:alpha val="16000"/>
            </a:srgbClr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 LÀ HỌC SINH LỚP 2</a:t>
            </a:r>
          </a:p>
          <a:p>
            <a:pPr algn="ctr"/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khai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sớm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" name="文本框 22">
            <a:extLst>
              <a:ext uri="{FF2B5EF4-FFF2-40B4-BE49-F238E27FC236}">
                <a16:creationId xmlns:a16="http://schemas.microsoft.com/office/drawing/2014/main" id="{EC309DD6-B1E6-4D0E-87C1-19A1B7C03282}"/>
              </a:ext>
            </a:extLst>
          </p:cNvPr>
          <p:cNvSpPr txBox="1"/>
          <p:nvPr/>
        </p:nvSpPr>
        <p:spPr>
          <a:xfrm>
            <a:off x="4061403" y="161828"/>
            <a:ext cx="4069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009900"/>
                </a:solidFill>
                <a:latin typeface="iCiel Crocante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altLang="zh-CN" sz="3200" b="1" dirty="0" err="1">
                <a:solidFill>
                  <a:srgbClr val="009900"/>
                </a:solidFill>
                <a:latin typeface="iCiel Crocante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altLang="zh-CN" sz="3200" b="1" dirty="0">
                <a:solidFill>
                  <a:srgbClr val="009900"/>
                </a:solidFill>
                <a:latin typeface="iCiel Crocante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iCiel Crocante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altLang="zh-CN" sz="3200" b="1" dirty="0">
                <a:solidFill>
                  <a:srgbClr val="009900"/>
                </a:solidFill>
                <a:latin typeface="iCiel Crocante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iCiel Crocante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endParaRPr lang="zh-CN" altLang="en-US" sz="3200" b="1" dirty="0">
              <a:solidFill>
                <a:srgbClr val="009900"/>
              </a:solidFill>
              <a:latin typeface="iCiel Crocante" panose="020000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919798C-BB21-473C-BA53-3CE27083487C}"/>
              </a:ext>
            </a:extLst>
          </p:cNvPr>
          <p:cNvSpPr/>
          <p:nvPr/>
        </p:nvSpPr>
        <p:spPr>
          <a:xfrm>
            <a:off x="960908" y="3206720"/>
            <a:ext cx="5287503" cy="1409031"/>
          </a:xfrm>
          <a:prstGeom prst="roundRect">
            <a:avLst/>
          </a:prstGeom>
          <a:solidFill>
            <a:srgbClr val="92D050">
              <a:alpha val="39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CÓ XINH KHÔNG?</a:t>
            </a:r>
          </a:p>
          <a:p>
            <a:pPr algn="ctr"/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FEEC672-2405-45D1-973F-A2D494895442}"/>
              </a:ext>
            </a:extLst>
          </p:cNvPr>
          <p:cNvSpPr/>
          <p:nvPr/>
        </p:nvSpPr>
        <p:spPr>
          <a:xfrm>
            <a:off x="6559996" y="3206720"/>
            <a:ext cx="5027400" cy="1409031"/>
          </a:xfrm>
          <a:prstGeom prst="roundRect">
            <a:avLst/>
          </a:prstGeom>
          <a:solidFill>
            <a:srgbClr val="1A90D0">
              <a:alpha val="17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 THỦ DỰ BỊ</a:t>
            </a:r>
          </a:p>
          <a:p>
            <a:pPr algn="ctr"/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thủ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dự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6369006-7044-44EF-BF3F-B378ADAC98DB}"/>
              </a:ext>
            </a:extLst>
          </p:cNvPr>
          <p:cNvSpPr/>
          <p:nvPr/>
        </p:nvSpPr>
        <p:spPr>
          <a:xfrm>
            <a:off x="960908" y="4723875"/>
            <a:ext cx="5135091" cy="1409031"/>
          </a:xfrm>
          <a:prstGeom prst="roundRect">
            <a:avLst/>
          </a:prstGeom>
          <a:solidFill>
            <a:srgbClr val="FF0000">
              <a:alpha val="9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 GIÁO LỚP EM</a:t>
            </a:r>
          </a:p>
          <a:p>
            <a:pPr algn="ctr"/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087E690-8E81-4BC3-9183-E82AFBC97116}"/>
              </a:ext>
            </a:extLst>
          </p:cNvPr>
          <p:cNvSpPr/>
          <p:nvPr/>
        </p:nvSpPr>
        <p:spPr>
          <a:xfrm>
            <a:off x="6553010" y="4723874"/>
            <a:ext cx="5034386" cy="1409031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 TRỐNG TRƯỜNG EM</a:t>
            </a:r>
          </a:p>
          <a:p>
            <a:pPr algn="ctr"/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trống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24E5A9D-3182-4CBA-9CE2-88C49125CE66}"/>
              </a:ext>
            </a:extLst>
          </p:cNvPr>
          <p:cNvSpPr/>
          <p:nvPr/>
        </p:nvSpPr>
        <p:spPr>
          <a:xfrm>
            <a:off x="6559995" y="1109948"/>
            <a:ext cx="5027401" cy="1988648"/>
          </a:xfrm>
          <a:prstGeom prst="roundRect">
            <a:avLst/>
          </a:prstGeom>
          <a:solidFill>
            <a:srgbClr val="FFFF00">
              <a:alpha val="17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 VUI CỦA BI VÀ BỐNG</a:t>
            </a:r>
          </a:p>
          <a:p>
            <a:pPr algn="ctr"/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Bi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18" name="tho">
            <a:extLst>
              <a:ext uri="{FF2B5EF4-FFF2-40B4-BE49-F238E27FC236}">
                <a16:creationId xmlns:a16="http://schemas.microsoft.com/office/drawing/2014/main" id="{103EF3C1-2058-42A1-8237-CC4035915F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43" b="95060" l="27500" r="72024">
                        <a14:foregroundMark x1="44881" y1="53743" x2="52500" y2="80389"/>
                        <a14:foregroundMark x1="62262" y1="67665" x2="64643" y2="73054"/>
                        <a14:foregroundMark x1="40595" y1="59581" x2="51190" y2="844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38" r="28491" b="4471"/>
          <a:stretch/>
        </p:blipFill>
        <p:spPr>
          <a:xfrm>
            <a:off x="10265672" y="2252430"/>
            <a:ext cx="1607651" cy="2472230"/>
          </a:xfrm>
          <a:prstGeom prst="rect">
            <a:avLst/>
          </a:prstGeom>
        </p:spPr>
      </p:pic>
      <p:pic>
        <p:nvPicPr>
          <p:cNvPr id="20" name="chim">
            <a:extLst>
              <a:ext uri="{FF2B5EF4-FFF2-40B4-BE49-F238E27FC236}">
                <a16:creationId xmlns:a16="http://schemas.microsoft.com/office/drawing/2014/main" id="{1756A963-656F-40A8-A911-7A43B6CBD1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15" l="0" r="100000">
                        <a14:foregroundMark x1="34125" y1="20740" x2="56500" y2="31951"/>
                        <a14:foregroundMark x1="34125" y1="22197" x2="51250" y2="26794"/>
                        <a14:foregroundMark x1="39250" y1="18834" x2="57000" y2="25000"/>
                        <a14:foregroundMark x1="36875" y1="19395" x2="33750" y2="315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197" y="4560112"/>
            <a:ext cx="1810819" cy="2019063"/>
          </a:xfrm>
          <a:prstGeom prst="rect">
            <a:avLst/>
          </a:prstGeom>
        </p:spPr>
      </p:pic>
      <p:pic>
        <p:nvPicPr>
          <p:cNvPr id="22" name="nhím">
            <a:extLst>
              <a:ext uri="{FF2B5EF4-FFF2-40B4-BE49-F238E27FC236}">
                <a16:creationId xmlns:a16="http://schemas.microsoft.com/office/drawing/2014/main" id="{C067C0F8-9CCE-4D3B-A73D-859C57CC4D0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88838" l="0" r="100000">
                        <a14:foregroundMark x1="8881" y1="37130" x2="25577" y2="49658"/>
                        <a14:foregroundMark x1="25044" y1="36219" x2="35346" y2="451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13" y="4500424"/>
            <a:ext cx="2380154" cy="1855929"/>
          </a:xfrm>
          <a:prstGeom prst="rect">
            <a:avLst/>
          </a:prstGeom>
        </p:spPr>
      </p:pic>
      <p:pic>
        <p:nvPicPr>
          <p:cNvPr id="26" name="mèo">
            <a:extLst>
              <a:ext uri="{FF2B5EF4-FFF2-40B4-BE49-F238E27FC236}">
                <a16:creationId xmlns:a16="http://schemas.microsoft.com/office/drawing/2014/main" id="{DA7A2249-F027-4AED-9620-D8E7CE2E52D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70" b="91892" l="0" r="99718">
                        <a14:foregroundMark x1="10600" y1="17579" x2="22600" y2="31124"/>
                        <a14:foregroundMark x1="28800" y1="23919" x2="41100" y2="30355"/>
                        <a14:foregroundMark x1="13803" y1="24324" x2="16901" y2="32162"/>
                        <a14:foregroundMark x1="37746" y1="24054" x2="37465" y2="289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13" y="863600"/>
            <a:ext cx="2377359" cy="2474830"/>
          </a:xfrm>
          <a:prstGeom prst="rect">
            <a:avLst/>
          </a:prstGeom>
        </p:spPr>
      </p:pic>
      <p:pic>
        <p:nvPicPr>
          <p:cNvPr id="28" name="hươu">
            <a:extLst>
              <a:ext uri="{FF2B5EF4-FFF2-40B4-BE49-F238E27FC236}">
                <a16:creationId xmlns:a16="http://schemas.microsoft.com/office/drawing/2014/main" id="{28006989-CFEC-42CC-8520-EF9DE8CD1E8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3333" l="2559" r="100000">
                        <a14:foregroundMark x1="30064" y1="34167" x2="38699" y2="36852"/>
                        <a14:foregroundMark x1="34648" y1="31389" x2="38699" y2="35648"/>
                        <a14:foregroundMark x1="34648" y1="29815" x2="43603" y2="35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21690" y="2175174"/>
            <a:ext cx="2281373" cy="2626741"/>
          </a:xfrm>
          <a:prstGeom prst="rect">
            <a:avLst/>
          </a:prstGeom>
        </p:spPr>
      </p:pic>
      <p:pic>
        <p:nvPicPr>
          <p:cNvPr id="30" name="khi">
            <a:extLst>
              <a:ext uri="{FF2B5EF4-FFF2-40B4-BE49-F238E27FC236}">
                <a16:creationId xmlns:a16="http://schemas.microsoft.com/office/drawing/2014/main" id="{65D39A78-1F9A-427D-989F-98F066599F6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33387" y1="21676" x2="58786" y2="26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25251" y="1122529"/>
            <a:ext cx="1770324" cy="195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C879ED-8033-4622-B997-A28969EC82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72D4A0-99F8-499A-8BF2-080D3C4A5930}"/>
              </a:ext>
            </a:extLst>
          </p:cNvPr>
          <p:cNvSpPr txBox="1"/>
          <p:nvPr/>
        </p:nvSpPr>
        <p:spPr>
          <a:xfrm>
            <a:off x="3178320" y="442151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000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BE931D-D368-4713-BCB0-E2A4C2895BC1}"/>
              </a:ext>
            </a:extLst>
          </p:cNvPr>
          <p:cNvSpPr txBox="1"/>
          <p:nvPr/>
        </p:nvSpPr>
        <p:spPr>
          <a:xfrm>
            <a:off x="1993001" y="2584686"/>
            <a:ext cx="9445416" cy="730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57A5A5-8477-4A2A-A95E-18AC4A718E89}"/>
              </a:ext>
            </a:extLst>
          </p:cNvPr>
          <p:cNvSpPr txBox="1"/>
          <p:nvPr/>
        </p:nvSpPr>
        <p:spPr>
          <a:xfrm>
            <a:off x="1893991" y="4689274"/>
            <a:ext cx="7429891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: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3,4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53AB30-D153-4E0E-907A-F126F1E4D7AF}"/>
              </a:ext>
            </a:extLst>
          </p:cNvPr>
          <p:cNvSpPr txBox="1"/>
          <p:nvPr/>
        </p:nvSpPr>
        <p:spPr>
          <a:xfrm>
            <a:off x="1993001" y="3220410"/>
            <a:ext cx="9445416" cy="1468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;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2631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42B8673-1AFC-4422-B163-3C61D39D1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1289" y1="33974" x2="30469" y2="42735"/>
                        <a14:foregroundMark x1="74414" y1="51496" x2="81055" y2="46581"/>
                        <a14:foregroundMark x1="9375" y1="25427" x2="5664" y2="30769"/>
                        <a14:foregroundMark x1="6055" y1="31410" x2="5078" y2="37821"/>
                        <a14:foregroundMark x1="5273" y1="38462" x2="7227" y2="44872"/>
                        <a14:foregroundMark x1="7617" y1="45299" x2="10547" y2="48504"/>
                        <a14:foregroundMark x1="22461" y1="14316" x2="28320" y2="10897"/>
                        <a14:foregroundMark x1="28320" y1="10470" x2="33984" y2="6624"/>
                        <a14:foregroundMark x1="34180" y1="6197" x2="34180" y2="5983"/>
                        <a14:foregroundMark x1="32422" y1="7265" x2="36328" y2="3846"/>
                        <a14:foregroundMark x1="36328" y1="3632" x2="35938" y2="4274"/>
                        <a14:foregroundMark x1="36719" y1="3419" x2="43945" y2="427"/>
                        <a14:foregroundMark x1="52344" y1="427" x2="57422" y2="2137"/>
                        <a14:foregroundMark x1="57422" y1="2350" x2="63477" y2="5556"/>
                        <a14:foregroundMark x1="63477" y1="5556" x2="69141" y2="10684"/>
                        <a14:foregroundMark x1="69531" y1="11111" x2="78320" y2="21795"/>
                        <a14:foregroundMark x1="78906" y1="22436" x2="87500" y2="35043"/>
                        <a14:foregroundMark x1="87695" y1="35256" x2="89844" y2="39957"/>
                        <a14:foregroundMark x1="90039" y1="40812" x2="90430" y2="45513"/>
                        <a14:foregroundMark x1="90039" y1="45513" x2="88867" y2="48504"/>
                        <a14:foregroundMark x1="88477" y1="49573" x2="83008" y2="52991"/>
                        <a14:foregroundMark x1="59570" y1="56410" x2="69531" y2="58547"/>
                        <a14:foregroundMark x1="71289" y1="52778" x2="67773" y2="61538"/>
                        <a14:foregroundMark x1="73438" y1="54701" x2="68750" y2="59829"/>
                        <a14:foregroundMark x1="56445" y1="71581" x2="74609" y2="91880"/>
                        <a14:foregroundMark x1="64258" y1="78846" x2="83008" y2="85043"/>
                        <a14:foregroundMark x1="77734" y1="90598" x2="85742" y2="90171"/>
                        <a14:foregroundMark x1="78125" y1="88462" x2="91016" y2="86325"/>
                        <a14:foregroundMark x1="58984" y1="82906" x2="64648" y2="92094"/>
                        <a14:foregroundMark x1="65039" y1="95940" x2="80469" y2="91880"/>
                        <a14:foregroundMark x1="11133" y1="88675" x2="45117" y2="86752"/>
                        <a14:foregroundMark x1="3711" y1="88034" x2="20313" y2="92735"/>
                        <a14:foregroundMark x1="19141" y1="96154" x2="41016" y2="94017"/>
                        <a14:foregroundMark x1="10938" y1="65812" x2="15234" y2="619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460" y="3345366"/>
            <a:ext cx="4761570" cy="38000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B0A9FE1-9E8B-406B-B402-E3015B334D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3611383" cy="2362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1D02EC1-BC4C-465C-9871-7F98E37280A0}"/>
              </a:ext>
            </a:extLst>
          </p:cNvPr>
          <p:cNvSpPr txBox="1"/>
          <p:nvPr/>
        </p:nvSpPr>
        <p:spPr>
          <a:xfrm>
            <a:off x="1640448" y="2362200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080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1785</TotalTime>
  <Words>529</Words>
  <Application>Microsoft Office PowerPoint</Application>
  <PresentationFormat>Widescreen</PresentationFormat>
  <Paragraphs>65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Arial-Rounded</vt:lpstr>
      <vt:lpstr>Calibri</vt:lpstr>
      <vt:lpstr>Calibri Light</vt:lpstr>
      <vt:lpstr>iCiel Cadena</vt:lpstr>
      <vt:lpstr>iCiel Crocante</vt:lpstr>
      <vt:lpstr>iCiel Nabila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HuyenTT</dc:creator>
  <cp:lastModifiedBy>Hoàng Lan Phương (420000408)</cp:lastModifiedBy>
  <cp:revision>169</cp:revision>
  <dcterms:created xsi:type="dcterms:W3CDTF">2019-11-27T07:37:57Z</dcterms:created>
  <dcterms:modified xsi:type="dcterms:W3CDTF">2021-12-06T02:58:51Z</dcterms:modified>
</cp:coreProperties>
</file>